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Gameiro" initials="MG" lastIdx="1" clrIdx="0">
    <p:extLst>
      <p:ext uri="{19B8F6BF-5375-455C-9EA6-DF929625EA0E}">
        <p15:presenceInfo xmlns:p15="http://schemas.microsoft.com/office/powerpoint/2012/main" userId="f7d0049e4947c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6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38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46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342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478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161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855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931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C4796-2416-A829-4ADD-8FC6F1A6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767D1F-8078-FA6C-ADDC-26A33B0A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568CFE-05E6-2548-8A9B-D0BADB6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47ACD3-07E9-9FBA-5320-56B41A3A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D017F5-9517-9389-DAF1-06E6295A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32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8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9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1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81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746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35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3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63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69A999-89C1-4EA3-8032-C1C8F3CACBEC}" type="datetimeFigureOut">
              <a:rPr lang="pt-PT" smtClean="0"/>
              <a:t>06/09/2022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010AFE-6D5A-4676-BB4B-F724371F9F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60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16408-F3D4-C0C4-E6F3-3218B593B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Transmissão de vídeo em tempo-real, verificação de conformidade e análise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2DBA0-FFC8-95A0-4DEA-D62157F96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TRABalho</a:t>
            </a:r>
            <a:r>
              <a:rPr lang="pt-PT" dirty="0"/>
              <a:t> nº2 de sistemas de comunicação multimédia</a:t>
            </a:r>
          </a:p>
        </p:txBody>
      </p:sp>
    </p:spTree>
    <p:extLst>
      <p:ext uri="{BB962C8B-B14F-4D97-AF65-F5344CB8AC3E}">
        <p14:creationId xmlns:p14="http://schemas.microsoft.com/office/powerpoint/2010/main" val="99812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EE9A-CA93-9141-827D-161698A8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4" y="141439"/>
            <a:ext cx="10364451" cy="1596177"/>
          </a:xfrm>
        </p:spPr>
        <p:txBody>
          <a:bodyPr/>
          <a:lstStyle/>
          <a:p>
            <a:r>
              <a:rPr lang="pt-PT" dirty="0"/>
              <a:t>CBR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43713E0-9F40-E183-F347-FA65C9EE2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637" y="1392839"/>
            <a:ext cx="7397085" cy="52457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6D7F9E-B57A-F1EA-454E-4FD0252083BD}"/>
              </a:ext>
            </a:extLst>
          </p:cNvPr>
          <p:cNvSpPr txBox="1"/>
          <p:nvPr/>
        </p:nvSpPr>
        <p:spPr>
          <a:xfrm>
            <a:off x="11480059" y="6269273"/>
            <a:ext cx="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46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D6531-639C-71D4-9580-7CB78B4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CBR – Análise de resultados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55DCEF5-F631-E449-6D7F-BD78D8FC2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08" y="2747963"/>
            <a:ext cx="4565649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FE0A0F-0F8E-EB16-9FF6-9079F047633B}"/>
              </a:ext>
            </a:extLst>
          </p:cNvPr>
          <p:cNvSpPr txBox="1"/>
          <p:nvPr/>
        </p:nvSpPr>
        <p:spPr>
          <a:xfrm>
            <a:off x="11480059" y="6269273"/>
            <a:ext cx="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598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63BC4-9328-8C8F-8EB3-FE1383DA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VBR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E888E5-E16C-98D1-6508-D4ECCC9C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11" y="1835530"/>
            <a:ext cx="6780955" cy="476277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CF182A-DDFA-0293-3993-E85DED40B7C2}"/>
              </a:ext>
            </a:extLst>
          </p:cNvPr>
          <p:cNvSpPr txBox="1"/>
          <p:nvPr/>
        </p:nvSpPr>
        <p:spPr>
          <a:xfrm>
            <a:off x="11480059" y="6269273"/>
            <a:ext cx="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217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45546-A15C-C8DE-2752-E5AF0202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VBR – Análise de resultados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232F241-2965-6B26-9094-B9DAB0445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42" y="2815246"/>
            <a:ext cx="4565649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A9819BB-BA3D-73CE-4660-F38C7242A95F}"/>
              </a:ext>
            </a:extLst>
          </p:cNvPr>
          <p:cNvSpPr txBox="1"/>
          <p:nvPr/>
        </p:nvSpPr>
        <p:spPr>
          <a:xfrm>
            <a:off x="11480059" y="6269273"/>
            <a:ext cx="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0869681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Gotícula</Template>
  <TotalTime>15</TotalTime>
  <Words>36</Words>
  <Application>Microsoft Office PowerPoint</Application>
  <PresentationFormat>Ecrã Panorâmico</PresentationFormat>
  <Paragraphs>10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Gotícula</vt:lpstr>
      <vt:lpstr>Transmissão de vídeo em tempo-real, verificação de conformidade e análise de requisitos</vt:lpstr>
      <vt:lpstr>CBR</vt:lpstr>
      <vt:lpstr>CBR – Análise de resultados</vt:lpstr>
      <vt:lpstr>VBR</vt:lpstr>
      <vt:lpstr>VBR – Análise de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Transmissão de vídeo em tempo-real, verificação de conformidade e análise de requisitos</dc:title>
  <dc:creator>Marco Gameiro</dc:creator>
  <cp:lastModifiedBy>Marco Gameiro</cp:lastModifiedBy>
  <cp:revision>4</cp:revision>
  <dcterms:created xsi:type="dcterms:W3CDTF">2022-09-06T05:49:15Z</dcterms:created>
  <dcterms:modified xsi:type="dcterms:W3CDTF">2022-09-06T22:47:03Z</dcterms:modified>
</cp:coreProperties>
</file>