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2D75-CAEB-42A0-A0C2-E72C36C371D0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66B2C-989E-4B02-988D-7E8FF2908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81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939F-88AF-42C3-B107-A90722286CF0}" type="datetime1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9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8A48-AB05-469D-9A09-5EC2B26347AC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43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E11A-487C-4C1C-A252-FB5BFC18B71D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60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EF-7D36-4E0F-8932-5DC640A1DD10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47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C45-F493-45BC-BECC-1C43F099C568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85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CFF-A715-4ED9-A9A0-5C56E329E0E6}" type="datetime1">
              <a:rPr lang="pt-PT" smtClean="0"/>
              <a:t>18/11/2022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48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019F-9B4C-43F6-92B5-9CEADB37E11E}" type="datetime1">
              <a:rPr lang="pt-PT" smtClean="0"/>
              <a:t>18/11/2022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42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135-E498-42E3-A0E2-DFD0871BC89C}" type="datetime1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69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F5C-4DCD-437E-91DF-E46DC41F8061}" type="datetime1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8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772B-DFB0-40E8-97E6-A73F71119CA6}" type="datetime1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8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BFB3-5F7D-4678-98CE-CBDFCF71B50C}" type="datetime1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B4-A6DC-44B0-83A1-2EBC48ABD4B8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3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1240-E1BD-4DDC-BC8B-29493EB4E0C0}" type="datetime1">
              <a:rPr lang="pt-PT" smtClean="0"/>
              <a:t>18/11/2022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44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E7F4-EE28-4DD5-A43D-F8A8B166B011}" type="datetime1">
              <a:rPr lang="pt-PT" smtClean="0"/>
              <a:t>18/11/2022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80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42AF-618C-40B6-B724-96070036BF83}" type="datetime1">
              <a:rPr lang="pt-PT" smtClean="0"/>
              <a:t>18/11/2022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0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5D5B-9378-4CCE-9D73-9C116D528FA7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4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FEF5-23D4-416B-82D9-BECCBB830C8A}" type="datetime1">
              <a:rPr lang="pt-PT" smtClean="0"/>
              <a:t>18/11/2022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5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6747E8-999D-423B-B62B-1D36FD64CE87}" type="datetime1">
              <a:rPr lang="pt-PT" smtClean="0"/>
              <a:t>18/11/2022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42C572-087C-4382-9C4E-4ADBDB0517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56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358D8B-BEDD-F7E9-C18D-E06757C5009F}"/>
              </a:ext>
            </a:extLst>
          </p:cNvPr>
          <p:cNvSpPr txBox="1"/>
          <p:nvPr/>
        </p:nvSpPr>
        <p:spPr>
          <a:xfrm>
            <a:off x="4165601" y="2387025"/>
            <a:ext cx="536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Visão Computacional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1E83C0-65A5-EC54-286E-26B99D37D98C}"/>
              </a:ext>
            </a:extLst>
          </p:cNvPr>
          <p:cNvSpPr txBox="1"/>
          <p:nvPr/>
        </p:nvSpPr>
        <p:spPr>
          <a:xfrm>
            <a:off x="5350934" y="3429000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Trabalho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95A7D9-3C5B-4828-4C23-B30569B146FE}"/>
              </a:ext>
            </a:extLst>
          </p:cNvPr>
          <p:cNvSpPr txBox="1"/>
          <p:nvPr/>
        </p:nvSpPr>
        <p:spPr>
          <a:xfrm>
            <a:off x="304800" y="524933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Nome:</a:t>
            </a:r>
            <a:r>
              <a:rPr lang="pt-PT" dirty="0"/>
              <a:t> Marco Gameiro nº2213276</a:t>
            </a:r>
          </a:p>
          <a:p>
            <a:r>
              <a:rPr lang="pt-PT" b="1" dirty="0"/>
              <a:t>Professor: </a:t>
            </a:r>
            <a:r>
              <a:rPr lang="pt-PT" dirty="0"/>
              <a:t>Paulo Coelho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A1F62F-F317-A0C0-82A8-27D9995D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38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FADF76-4FF9-5947-D729-C06DECFA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10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18DBB4-C4AB-2E51-6FB1-CBC77FB7E13F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Como executar cada um dos scripts 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793AB6-6590-1DFB-B077-07483116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82" y="1744135"/>
            <a:ext cx="7322235" cy="40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219901-B21C-9BED-6C72-D7E481BF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11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141E40-4F40-D348-4356-FB0926D77246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Tempo de execução </a:t>
            </a:r>
            <a:r>
              <a:rPr lang="pt-PT" sz="1600" dirty="0"/>
              <a:t>(para as imagens/vídeo fornecida(o)s)</a:t>
            </a:r>
            <a:endParaRPr lang="pt-PT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40394E-FBB5-C03A-FB6A-0D2F84F9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0" y="2219285"/>
            <a:ext cx="8518832" cy="24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9B12FB-1A18-4807-90DC-3F44CAEF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2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34BCEB-8D44-DE8E-4CD5-A2B244741813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Coeficiente de Dice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8443ED-2FF1-DB4A-80FA-CF021AA1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2" y="2750458"/>
            <a:ext cx="3998412" cy="20501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084AB2-D67E-E9C8-643B-4515BEDD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2" y="5257527"/>
            <a:ext cx="2658533" cy="5378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8D5F71-5778-6568-5503-60C67109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532" y="3068936"/>
            <a:ext cx="2706733" cy="85124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481D80-290F-20D4-347A-9358F9186896}"/>
              </a:ext>
            </a:extLst>
          </p:cNvPr>
          <p:cNvSpPr txBox="1"/>
          <p:nvPr/>
        </p:nvSpPr>
        <p:spPr>
          <a:xfrm>
            <a:off x="855133" y="1871133"/>
            <a:ext cx="613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/>
              <a:t>O coeficiente de Dice é dado por: (2*Interseção)/(</a:t>
            </a:r>
            <a:r>
              <a:rPr lang="pt-PT" dirty="0" err="1"/>
              <a:t>União+Interseção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06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F2EB35-7935-75CE-046D-EDBC379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3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18810-481C-3A22-2E25-277CC583BC0C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1ª parte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7689AE-84D0-7C97-8D64-38F8372E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60" y="2134675"/>
            <a:ext cx="2487945" cy="24531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3D271FC-70E8-907A-6BAE-EAAFC2DC608E}"/>
              </a:ext>
            </a:extLst>
          </p:cNvPr>
          <p:cNvSpPr txBox="1"/>
          <p:nvPr/>
        </p:nvSpPr>
        <p:spPr>
          <a:xfrm>
            <a:off x="1405466" y="4839545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Boccia_balls.jpg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78DEF0-3D25-AB83-BDFE-5097B03A0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36" y="1870471"/>
            <a:ext cx="1647659" cy="146539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97E91B-33FC-B182-C7DA-45BEE3D7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606" y="1870471"/>
            <a:ext cx="1498853" cy="14653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58211D8-AB0D-4BA3-578F-5C338047A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797" y="4068565"/>
            <a:ext cx="1884470" cy="1867794"/>
          </a:xfrm>
          <a:prstGeom prst="rect">
            <a:avLst/>
          </a:prstGeom>
        </p:spPr>
      </p:pic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C187440-32D2-8AB9-84EA-C9B00A670FB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331005" y="2603169"/>
            <a:ext cx="1452331" cy="7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7CE3F846-FCFD-21BF-D403-B85AA74A257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430995" y="2603169"/>
            <a:ext cx="113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18D4A4CB-DCCA-054E-B4FA-8B6626FBD1A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8315032" y="3335867"/>
            <a:ext cx="1" cy="7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DB8B8270-4ABA-829B-C9CD-DB21ADBB2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0168" y="1392999"/>
            <a:ext cx="1645746" cy="1653093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0F1A8C1-7EBD-D255-D393-78F3A2811BFF}"/>
              </a:ext>
            </a:extLst>
          </p:cNvPr>
          <p:cNvSpPr txBox="1"/>
          <p:nvPr/>
        </p:nvSpPr>
        <p:spPr>
          <a:xfrm>
            <a:off x="10390168" y="3100901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Boccia_balls_GT.jpg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32C6A9E-35D3-A560-7A67-EAB310513D59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9257267" y="2219546"/>
            <a:ext cx="1132901" cy="278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C08223F-289E-DF48-FB2A-BCD7679D3798}"/>
              </a:ext>
            </a:extLst>
          </p:cNvPr>
          <p:cNvSpPr txBox="1"/>
          <p:nvPr/>
        </p:nvSpPr>
        <p:spPr>
          <a:xfrm>
            <a:off x="10006693" y="3715248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Coef</a:t>
            </a:r>
            <a:r>
              <a:rPr lang="pt-PT" sz="1600" dirty="0"/>
              <a:t>. de Dice: 96.27 %</a:t>
            </a:r>
          </a:p>
        </p:txBody>
      </p:sp>
    </p:spTree>
    <p:extLst>
      <p:ext uri="{BB962C8B-B14F-4D97-AF65-F5344CB8AC3E}">
        <p14:creationId xmlns:p14="http://schemas.microsoft.com/office/powerpoint/2010/main" val="604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FF4D55-D9B2-365F-5B80-6B0257C3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4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DED333-A706-DB0E-9F83-E2A5D66F399C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1ª parte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5025DC-C70F-0AA2-8AD7-55C9C460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9" y="2464605"/>
            <a:ext cx="9223662" cy="19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871639-8CCD-E2F7-A7E8-578A7A6A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5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C994B3-C443-345F-0B4B-06DEB4A24438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2ª parte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E9EA6F-742C-CA27-A522-6844003A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2892794"/>
            <a:ext cx="2310476" cy="22972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A968E5-9BC3-7FD9-8850-F2A5B9C3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47" y="1888067"/>
            <a:ext cx="1567653" cy="15409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9EDC38-8442-914C-7AE5-43841510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2" y="1881765"/>
            <a:ext cx="1569659" cy="15472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1096D80-54B4-475A-620A-4DAACA2D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05" y="4054553"/>
            <a:ext cx="1932326" cy="1872113"/>
          </a:xfrm>
          <a:prstGeom prst="rect">
            <a:avLst/>
          </a:prstGeom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3DD33A9-E8CD-B8EF-D9D0-F9B63E1D3EB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835410" y="2658534"/>
            <a:ext cx="1134137" cy="138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379ED9A-73CD-80D5-516F-645C6FA6DC1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537200" y="2655383"/>
            <a:ext cx="1117602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40A5EAA5-820D-2FDF-8418-6FDEBDAD9CC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473468" y="3429001"/>
            <a:ext cx="966164" cy="6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723FA839-B77F-47AB-324D-535D2359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9035" y="1775907"/>
            <a:ext cx="1645746" cy="165309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34F8E4-C89F-4F98-63C6-630F2B856350}"/>
              </a:ext>
            </a:extLst>
          </p:cNvPr>
          <p:cNvSpPr txBox="1"/>
          <p:nvPr/>
        </p:nvSpPr>
        <p:spPr>
          <a:xfrm>
            <a:off x="1007533" y="5387337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hsv_image.png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EEC7CCFE-59C0-7D5E-5923-1CBB05CE8DF7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7439631" y="2602454"/>
            <a:ext cx="2349404" cy="2388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2B1190E-4E46-6496-AC2E-3D79700E5105}"/>
              </a:ext>
            </a:extLst>
          </p:cNvPr>
          <p:cNvSpPr txBox="1"/>
          <p:nvPr/>
        </p:nvSpPr>
        <p:spPr>
          <a:xfrm>
            <a:off x="8534399" y="4149689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Coef</a:t>
            </a:r>
            <a:r>
              <a:rPr lang="pt-PT" sz="1600" dirty="0"/>
              <a:t>. de Dice: 96.73 %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5CAA119-5459-EA90-0E5B-DF145B0A9653}"/>
              </a:ext>
            </a:extLst>
          </p:cNvPr>
          <p:cNvSpPr txBox="1"/>
          <p:nvPr/>
        </p:nvSpPr>
        <p:spPr>
          <a:xfrm>
            <a:off x="9858694" y="3488755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Boccia_balls_GT.jpg</a:t>
            </a:r>
          </a:p>
        </p:txBody>
      </p:sp>
    </p:spTree>
    <p:extLst>
      <p:ext uri="{BB962C8B-B14F-4D97-AF65-F5344CB8AC3E}">
        <p14:creationId xmlns:p14="http://schemas.microsoft.com/office/powerpoint/2010/main" val="113835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DE639B-26FB-E1F2-7956-59B7AA9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6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DEC947-6BED-12D4-87DB-693EF1E00C78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2ª parte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CB7803-697D-FDE3-5CAF-AB2A6185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2317619"/>
            <a:ext cx="973590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3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0DC7F0-A347-A213-C750-5F00BAFC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7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808BF2-F8E3-79BF-A12B-E2B36E9DE869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3ª parte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307134-2D61-67C1-5AE9-59ED43CC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9" y="2349007"/>
            <a:ext cx="5353797" cy="35342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9B312A4-D76C-97E5-49CA-E1FDDF94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77" y="1820333"/>
            <a:ext cx="2385171" cy="14830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D29863-69EC-97C0-AEDB-1D865F7B2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450157"/>
            <a:ext cx="3142448" cy="1144360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7B770FA3-35BA-8E84-9912-EBF86ADD3FBD}"/>
              </a:ext>
            </a:extLst>
          </p:cNvPr>
          <p:cNvCxnSpPr/>
          <p:nvPr/>
        </p:nvCxnSpPr>
        <p:spPr>
          <a:xfrm>
            <a:off x="6646334" y="3048000"/>
            <a:ext cx="11806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46737C-86F8-6D7C-3984-176F738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8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378511-9B44-91E2-2AAC-42504F4D0C67}"/>
              </a:ext>
            </a:extLst>
          </p:cNvPr>
          <p:cNvSpPr txBox="1"/>
          <p:nvPr/>
        </p:nvSpPr>
        <p:spPr>
          <a:xfrm>
            <a:off x="1405466" y="931334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4ª parte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47957B-236A-9697-9FB7-072F951C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3" y="2350951"/>
            <a:ext cx="2981741" cy="19528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0F49FA-6CC9-020E-65ED-F4868D19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122" y="2350951"/>
            <a:ext cx="3122654" cy="19528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6D8A1C-C9F1-2210-BD8D-6433A1FC9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810" y="2350951"/>
            <a:ext cx="3042243" cy="1952898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045951B0-674B-755B-8BE0-C74F48D55FF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489004" y="3327400"/>
            <a:ext cx="83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673A5956-6582-5BD0-DA7C-B273A7A50A8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442776" y="3327400"/>
            <a:ext cx="92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A9C1AA-04D9-8F63-1D52-B3E56FC7CF33}"/>
              </a:ext>
            </a:extLst>
          </p:cNvPr>
          <p:cNvSpPr txBox="1"/>
          <p:nvPr/>
        </p:nvSpPr>
        <p:spPr>
          <a:xfrm>
            <a:off x="1405466" y="4600144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Boccia_video.jpg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14D961-26D3-B1FC-30E3-C47CB83524FE}"/>
              </a:ext>
            </a:extLst>
          </p:cNvPr>
          <p:cNvSpPr txBox="1"/>
          <p:nvPr/>
        </p:nvSpPr>
        <p:spPr>
          <a:xfrm>
            <a:off x="8974184" y="4600145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Boccia_output_video.jpg</a:t>
            </a:r>
          </a:p>
        </p:txBody>
      </p:sp>
    </p:spTree>
    <p:extLst>
      <p:ext uri="{BB962C8B-B14F-4D97-AF65-F5344CB8AC3E}">
        <p14:creationId xmlns:p14="http://schemas.microsoft.com/office/powerpoint/2010/main" val="320333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95CE98-8030-360A-4FA7-1B5CAF31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C572-087C-4382-9C4E-4ADBDB05178A}" type="slidenum">
              <a:rPr lang="pt-PT" smtClean="0"/>
              <a:t>9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E55577-48CD-5688-7673-0367F4BEF3C2}"/>
              </a:ext>
            </a:extLst>
          </p:cNvPr>
          <p:cNvSpPr txBox="1"/>
          <p:nvPr/>
        </p:nvSpPr>
        <p:spPr>
          <a:xfrm>
            <a:off x="1557866" y="703791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4ª parte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2148A7-5796-4EB1-7882-0E494E12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69" y="1674781"/>
            <a:ext cx="2068661" cy="44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4432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otícula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130</Words>
  <Application>Microsoft Office PowerPoint</Application>
  <PresentationFormat>Ecrã Panorâmico</PresentationFormat>
  <Paragraphs>34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Gotícula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Gameiro</dc:creator>
  <cp:lastModifiedBy>Marco Gameiro</cp:lastModifiedBy>
  <cp:revision>7</cp:revision>
  <dcterms:created xsi:type="dcterms:W3CDTF">2022-11-17T23:57:37Z</dcterms:created>
  <dcterms:modified xsi:type="dcterms:W3CDTF">2022-11-18T00:37:25Z</dcterms:modified>
</cp:coreProperties>
</file>