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9"/>
  </p:notesMasterIdLst>
  <p:sldIdLst>
    <p:sldId id="257" r:id="rId2"/>
    <p:sldId id="275" r:id="rId3"/>
    <p:sldId id="286" r:id="rId4"/>
    <p:sldId id="296" r:id="rId5"/>
    <p:sldId id="293" r:id="rId6"/>
    <p:sldId id="297" r:id="rId7"/>
    <p:sldId id="298" r:id="rId8"/>
    <p:sldId id="299" r:id="rId9"/>
    <p:sldId id="300" r:id="rId10"/>
    <p:sldId id="304" r:id="rId11"/>
    <p:sldId id="301" r:id="rId12"/>
    <p:sldId id="305" r:id="rId13"/>
    <p:sldId id="306" r:id="rId14"/>
    <p:sldId id="307" r:id="rId15"/>
    <p:sldId id="302" r:id="rId16"/>
    <p:sldId id="303" r:id="rId17"/>
    <p:sldId id="29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223" autoAdjust="0"/>
  </p:normalViewPr>
  <p:slideViewPr>
    <p:cSldViewPr>
      <p:cViewPr varScale="1">
        <p:scale>
          <a:sx n="73" d="100"/>
          <a:sy n="73" d="100"/>
        </p:scale>
        <p:origin x="17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1/28/2020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39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47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43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06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DOS VIDANYA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24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623175" cy="1752600"/>
          </a:xfrm>
        </p:spPr>
        <p:txBody>
          <a:bodyPr/>
          <a:lstStyle/>
          <a:p>
            <a:pPr algn="ctr"/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Facial Recognition using Convolution Neural Network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Batch No: B-01				        Project Guide: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M. Sai Rahul	      (164G1A0589)                                  Dr. T. Hitendra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Sarma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3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Syam Kakarla	      (164G1A05B0)                                      `      Professor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G. Priyaranjan Reddy       (164G1A0571)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C. Sai Charan Singh         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164G1A0584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Srinivasa 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gallery dir="l"/>
      </p:transition>
    </mc:Choice>
    <mc:Fallback xmlns=""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11F5-BA41-46DB-AB46-D5B72B70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66EE-816C-4EFA-82D4-2098EBC3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Face Recognition Based on Convolutional Neural Network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modified CNN architecture by adding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normalization operations to two of the layers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normalization operation used is Batch Normalization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architecture uses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the faces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experimental part Georgia Tech Database is used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accuracy of about 98.8 is obtained.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08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E350-2B07-446E-B44E-0DB72D79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D0A3-67F5-41EB-B692-03DCAAE51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Illumination Invariant Face Recognition using Convolutional Neural Networks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face recognition under non-uniform illumination using deep convolutional neural networks (CNN) is addressed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symmetry of facial information is exploited to improve the performance of the system by considering the horizontal reflections of the facial images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conducted on Yale facial image dataset demonstrate the efficiency of the proposed approach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fischer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was used in this problem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infrared (NIR) has the potential to overcome the problems associated with visible and thermal IR face recognition which is more robust against illumination variations and face detection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22B0-ED97-4492-8D26-4B860ED9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0A2B-BDB7-4E55-95DD-526AB575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 Convolutional Neural Network based on              	TensorFlow for Face Recognition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based on TensorFlow, an open source deep learning framework, is proposed for face recognition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show that the proposed method has better recognition accuracy and higher robustness in complex environment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used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1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3D30-183F-457C-82E1-5B941204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9686-B6DB-42B3-8A5C-B41A9F8D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When Face Recognition Meets with Deep Learning: an Evaluation of Convolutional Neural Networks for Face Recognition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LFW database (Labelled Faces in the Wild)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gives a major comparison of 3 published CNNs like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Quantitatively compares the architectures of CNNs and evaluates the effect of different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choices.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22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993B-104F-42A3-A44B-2477C860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	</a:t>
            </a:r>
            <a:r>
              <a:rPr lang="en-IN" sz="3600" dirty="0"/>
              <a:t>(Cont..)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E1C16-B187-4E48-827F-715640AE9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8" y="2290730"/>
            <a:ext cx="3384376" cy="28803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CC3D0-2578-4696-A8D0-35FEAFB9F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124744"/>
            <a:ext cx="4282167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E16D-2A97-4A70-A1B6-628BEA6C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05AC-8A13-46DB-AA80-5E825FA4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968552"/>
          </a:xfrm>
        </p:spPr>
        <p:txBody>
          <a:bodyPr/>
          <a:lstStyle/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Coşkun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Musab, et al. "Face recognition based on convolutional neural network."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Modern Electrical and Energy Systems (MEES)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2017.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Ramaiah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Pattabhi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Earnest Paul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Ijjina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Krishna Mohan. "Illumination invariant face recognition using convolutional neural networks." 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IEEE International Conference on Signal Processing, Informatics, Communication and Energy Systems (SPICES)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2015.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86D8-CC20-4307-9518-B568296B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7030-2230-4124-B9EE-B9E91212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Yuan,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convolutional neural network based on TensorFlow for face recognition." 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IEEE 2nd Advanced Information Technology, Electronic and Automation Control Conference (IAEAC)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2017.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Guosheng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"When face recognition meets with deep learning: an evaluation of convolutional neural networks for face recognition."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international conference on computer vision workshops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3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38057"/>
            <a:ext cx="8229600" cy="1139825"/>
          </a:xfrm>
        </p:spPr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86679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b="1" dirty="0"/>
              <a:t> </a:t>
            </a:r>
            <a:endParaRPr lang="en-IN" sz="2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is one of the popular biometric process which is widely used in surveillance, security, criminal identification, etc.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subset of machine learning which uses artificial neural networks inspired by the human brain to solve supervised and unsupervised learning problems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/>
          </a:p>
          <a:p>
            <a:pPr algn="just">
              <a:buFont typeface="Wingdings" pitchFamily="2" charset="2"/>
              <a:buChar char="q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Contd..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307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Networks is one of the neural network architectures, heavily used in face recognition problems.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convolutional neural networks (CNN) based facial recognition system</a:t>
            </a:r>
          </a:p>
          <a:p>
            <a:pPr marL="0" indent="0" algn="just" eaLnBrk="1" hangingPunct="1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A117-D666-45DD-AAC6-06085440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Contd..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FEAE-1967-479F-B3DE-1277A4A7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68" y="1163637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facial recognition system includes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new face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CNN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331"/>
            <a:ext cx="8229600" cy="1139825"/>
          </a:xfrm>
        </p:spPr>
        <p:txBody>
          <a:bodyPr/>
          <a:lstStyle/>
          <a:p>
            <a:r>
              <a:rPr lang="en-IN" dirty="0"/>
              <a:t>Hardware and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1xsingle core hyper threaded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.~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12.6 GB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Disk: ~320 GB Available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1xTesla K80</a:t>
            </a:r>
          </a:p>
          <a:p>
            <a:pPr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itchFamily="18" charset="0"/>
              </a:rPr>
              <a:t>Software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4508-B8D1-4C5D-8AD3-660C55F8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D65D-9D43-4476-B790-C4B59530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existing systems for face recognition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 Histogram ( LBPH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Face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R+ecognition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327079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644B-F3C6-4EC1-9999-C77C4610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BEF4-DACA-43AE-8EDC-33CF094F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based on  convolutional neural networks which performs feature extraction automatically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end-to-end process to build a custom facial recognition system using convolutional neural network.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B9BF-CB74-43E3-A591-77C56C3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5A81-46D3-4A2E-9955-16DDBA73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real time facial recognition system the existing architectures may or may not be handy with real time data.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deal with such real time data we will build a CNN model with high accuracy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BBE9-45E5-419A-A9FF-2691EDC5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BA7D-ED7A-4DF7-8C91-1AAC0375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53" y="1052736"/>
            <a:ext cx="8385219" cy="4896544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: Data Collection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: Data Cleaning and Exploratory Data Analysis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 : Model building, training and hyperparameter tuning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 : Developing web application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: Documentation, Verification </a:t>
            </a:r>
          </a:p>
        </p:txBody>
      </p:sp>
    </p:spTree>
    <p:extLst>
      <p:ext uri="{BB962C8B-B14F-4D97-AF65-F5344CB8AC3E}">
        <p14:creationId xmlns:p14="http://schemas.microsoft.com/office/powerpoint/2010/main" val="17475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1383</TotalTime>
  <Words>851</Words>
  <Application>Microsoft Office PowerPoint</Application>
  <PresentationFormat>On-screen Show (4:3)</PresentationFormat>
  <Paragraphs>116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Garamond</vt:lpstr>
      <vt:lpstr>Jokerman</vt:lpstr>
      <vt:lpstr>Times New Roman</vt:lpstr>
      <vt:lpstr>Wingdings</vt:lpstr>
      <vt:lpstr>Theme1</vt:lpstr>
      <vt:lpstr> Facial Recognition using Convolution Neural Network</vt:lpstr>
      <vt:lpstr>Abstract </vt:lpstr>
      <vt:lpstr>Contd.. </vt:lpstr>
      <vt:lpstr>Contd.. </vt:lpstr>
      <vt:lpstr>Hardware and Software Requirements</vt:lpstr>
      <vt:lpstr>Existing System</vt:lpstr>
      <vt:lpstr>Proposed System </vt:lpstr>
      <vt:lpstr>Problem Definition</vt:lpstr>
      <vt:lpstr>Planning</vt:lpstr>
      <vt:lpstr>Literature Survey</vt:lpstr>
      <vt:lpstr>Literature Survey</vt:lpstr>
      <vt:lpstr>Literature Survey</vt:lpstr>
      <vt:lpstr>Literature Survey</vt:lpstr>
      <vt:lpstr>Literature Survey (Cont..)</vt:lpstr>
      <vt:lpstr>References</vt:lpstr>
      <vt:lpstr>References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Sai Rahul</cp:lastModifiedBy>
  <cp:revision>298</cp:revision>
  <dcterms:created xsi:type="dcterms:W3CDTF">2006-08-16T00:00:00Z</dcterms:created>
  <dcterms:modified xsi:type="dcterms:W3CDTF">2020-01-28T04:58:46Z</dcterms:modified>
</cp:coreProperties>
</file>