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1D95C-11BD-45BA-AE6F-2E3B502E558A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B8642-58CE-4260-9CEB-6D78CD1B8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56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E26D-9AC9-1BA0-F921-4AD269344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F3EECB-A59F-1240-761F-A5A212E17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F63CF3-E25E-471C-7542-632726F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98CA84-FCB1-A056-D3AB-B4666943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0DE598-0D69-24E2-6667-5E70D963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164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55DE4-AB9E-40B4-CB40-D8B61E75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38DF617-2CE7-518B-7CBC-E140399CC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879C1C-7B05-35D1-DA17-F043CA0B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724D64-C7E0-19CD-ABE2-E5ADC6E5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106B2F-4470-5F84-6DC8-98296DB4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32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A18252-8207-2352-65EF-00FA793AF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8A56147-52EC-140C-14B0-CECF21EC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B08906-0359-85DE-CF3B-8BC0FF51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FD62D4-4600-28BC-626A-EE84F441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6030F0-0D6E-E28D-10CD-B8348FD1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72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0521-A9D9-1F01-57D5-0849E2C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7E453C-938D-68D0-B342-A1834040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3210A7-4AE6-1617-7696-485944D9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7D613C-1373-D0D5-880A-660B8381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DC0D3E-7042-95E8-14CE-7D7DCEF6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52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20C7A-D711-620A-CCF7-8E6D55B8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1D1F97C-C8D8-BCC7-C1EF-96482B92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B87218-5EA9-E64E-C2E7-5AF12EF5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A3FC86-56B2-7EAB-674B-BCC04272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E99810-A0FF-DE0A-7AF8-503DE7CB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83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4667C-0349-295B-5465-71DC5A36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D35288-8C6B-29BF-21AD-526FDCBD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B133D1-9BEA-D210-2724-2B3B16C5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2EF059B-E3D3-AC2E-0AC8-2AB94F9E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822133-D05F-02C7-A06A-8BA47086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4F598F-D6B1-F9D2-1E60-F2B2179A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0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DC458-8DEF-DBA8-5052-55AFBA4C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9504E1-BABB-2358-AD31-84547B24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CB3073-C54D-A8D4-C244-BA14323A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23BD26D-3893-F8C6-B127-0CF10C8AF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2E88391-108B-A106-C757-462304CD3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D6C4780-4980-4B98-C789-9D84A9EE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2A9F902-73CD-FA8D-BBD2-EA2CA884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09A5A51-E93D-B690-9D98-5B5A4BE1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FA83D-5F5E-91D2-AFED-21ED4BF6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B48503-C27A-B9FC-2370-BCE96CBD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66DC471-4284-85D5-948F-86399DAC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D3DC75-75B6-BF75-8203-C289FBF6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596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4243B13-2551-0570-CAED-E90350CA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EA8E0FC-C61D-28E4-5171-9C940094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E17B93-22EA-1A4F-B447-210F6E79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36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EF01B-DC1D-9DF7-0F45-41FF4C27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E1E201-D8CB-3A2E-8425-56EFAA8E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B89FFA-6382-1CF4-1A01-5B2D540BA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2623827-4A0F-A4AC-C3F0-D20AD5B7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CDE6DE-60DB-97F1-4FF7-9CABE747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634109-3D0C-B5C3-BBA0-F16F2E46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801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9EE7D-5782-8C29-1085-A286DA92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02E16F2-FFCF-6313-1910-34B921F45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2AF661-4DDA-46C2-7B0A-D6F42B2A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F8677A-C113-7807-22C6-3CE1564D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0627DD-4AED-C149-FBAA-AEB108ED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C9AD0F-6B0C-43D9-0F7E-44EB2AF0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69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0451762-F911-A3E7-D79B-477D3A3E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8115C7-C808-0E8B-4F56-922F6F2A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C597D0-E6C1-F061-3FC2-58287ADBD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3E7B-A345-4D81-8D77-470A60209A05}" type="datetimeFigureOut">
              <a:rPr lang="pt-PT" smtClean="0"/>
              <a:t>21/04/2023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1570D9-858B-AE7E-5DB6-3760DC4D7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D16ADD-846F-3191-ECFB-A7AC6F79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7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BC071C-B319-6B1F-9799-787C44897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7CB680-2761-31A0-A34D-2F2F0E69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620792"/>
            <a:ext cx="6060472" cy="2391587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Laboratório de Tecnologias de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AA5CC3-EA4F-4431-A2A9-23DF3D081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69" y="55622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Ana Rita Lameiro </a:t>
            </a:r>
            <a:r>
              <a:rPr lang="pt-PT" sz="2000" dirty="0" err="1"/>
              <a:t>Ortigoso</a:t>
            </a:r>
            <a:endParaRPr lang="pt-PT" sz="2000" dirty="0"/>
          </a:p>
          <a:p>
            <a:pPr algn="l"/>
            <a:r>
              <a:rPr lang="pt-PT" sz="2000" dirty="0"/>
              <a:t>Marco António Perdigão Gaspar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55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A1739-BA87-2C3C-71BD-A6BD95D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45EDEE-0AC8-CB63-C728-C0F97C59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369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Ecrã Panorâmico</PresentationFormat>
  <Paragraphs>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Laboratório de Tecnologias de Informação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Tecnologias de Informação</dc:title>
  <dc:creator>Marco António Perdigão Gaspar</dc:creator>
  <cp:lastModifiedBy>Marco António Perdigão Gaspar</cp:lastModifiedBy>
  <cp:revision>1</cp:revision>
  <dcterms:created xsi:type="dcterms:W3CDTF">2023-04-21T22:35:22Z</dcterms:created>
  <dcterms:modified xsi:type="dcterms:W3CDTF">2023-04-21T22:42:29Z</dcterms:modified>
</cp:coreProperties>
</file>