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1D95C-11BD-45BA-AE6F-2E3B502E558A}" type="datetimeFigureOut">
              <a:rPr lang="pt-PT" smtClean="0"/>
              <a:t>02/05/2023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B8642-58CE-4260-9CEB-6D78CD1B8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56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B8642-58CE-4260-9CEB-6D78CD1B82B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73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E26D-9AC9-1BA0-F921-4AD269344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3EECB-A59F-1240-761F-A5A212E17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F63CF3-E25E-471C-7542-632726F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A8A4-75F8-4FD3-8FCD-4E41313E8154}" type="datetime1">
              <a:rPr lang="pt-PT" smtClean="0"/>
              <a:t>02/05/2023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98CA84-FCB1-A056-D3AB-B4666943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0DE598-0D69-24E2-6667-5E70D963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16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55DE4-AB9E-40B4-CB40-D8B61E75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38DF617-2CE7-518B-7CBC-E140399CC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879C1C-7B05-35D1-DA17-F043CA0B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E85B-5457-4E8D-93AD-CF3AB0764E17}" type="datetime1">
              <a:rPr lang="pt-PT" smtClean="0"/>
              <a:t>02/05/2023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724D64-C7E0-19CD-ABE2-E5ADC6E5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106B2F-4470-5F84-6DC8-98296DB4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3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A18252-8207-2352-65EF-00FA793A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8A56147-52EC-140C-14B0-CECF21EC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B08906-0359-85DE-CF3B-8BC0FF51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24F5-4CEF-4B14-BBD0-593183ACF42E}" type="datetime1">
              <a:rPr lang="pt-PT" smtClean="0"/>
              <a:t>02/05/2023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FD62D4-4600-28BC-626A-EE84F441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6030F0-0D6E-E28D-10CD-B8348FD1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2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0521-A9D9-1F01-57D5-0849E2C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7E453C-938D-68D0-B342-A1834040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3210A7-4AE6-1617-7696-485944D9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FFD-96A2-4168-AB17-340EFF1C5DB5}" type="datetime1">
              <a:rPr lang="pt-PT" smtClean="0"/>
              <a:t>02/05/2023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7D613C-1373-D0D5-880A-660B8381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DC0D3E-7042-95E8-14CE-7D7DCEF6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52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0C7A-D711-620A-CCF7-8E6D55B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D1F97C-C8D8-BCC7-C1EF-96482B92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B87218-5EA9-E64E-C2E7-5AF12EF5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D5C7-458A-484F-8253-D2DAFB4A9D58}" type="datetime1">
              <a:rPr lang="pt-PT" smtClean="0"/>
              <a:t>02/05/2023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A3FC86-56B2-7EAB-674B-BCC04272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E99810-A0FF-DE0A-7AF8-503DE7CB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8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4667C-0349-295B-5465-71DC5A3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35288-8C6B-29BF-21AD-526FDCBD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B133D1-9BEA-D210-2724-2B3B16C5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EF059B-E3D3-AC2E-0AC8-2AB94F9E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C49F-0C07-44A8-BE47-532C590438AD}" type="datetime1">
              <a:rPr lang="pt-PT" smtClean="0"/>
              <a:t>02/05/2023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822133-D05F-02C7-A06A-8BA47086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4F598F-D6B1-F9D2-1E60-F2B2179A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0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DC458-8DEF-DBA8-5052-55AFBA4C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9504E1-BABB-2358-AD31-84547B24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CB3073-C54D-A8D4-C244-BA14323A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23BD26D-3893-F8C6-B127-0CF10C8A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2E88391-108B-A106-C757-462304CD3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D6C4780-4980-4B98-C789-9D84A9EE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9A0B-8E4E-4A97-A851-289C28DC56A4}" type="datetime1">
              <a:rPr lang="pt-PT" smtClean="0"/>
              <a:t>02/05/2023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A9F902-73CD-FA8D-BBD2-EA2CA884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09A5A51-E93D-B690-9D98-5B5A4BE1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FA83D-5F5E-91D2-AFED-21ED4BF6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B48503-C27A-B9FC-2370-BCE96CBD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1C9-6318-48C3-8277-0D2331433EA1}" type="datetime1">
              <a:rPr lang="pt-PT" smtClean="0"/>
              <a:t>02/05/2023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66DC471-4284-85D5-948F-86399DAC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D3DC75-75B6-BF75-8203-C289FBF6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96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4243B13-2551-0570-CAED-E90350CA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19D-1CE4-426D-B2E1-0C92751875C6}" type="datetime1">
              <a:rPr lang="pt-PT" smtClean="0"/>
              <a:t>02/05/2023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EA8E0FC-C61D-28E4-5171-9C940094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E17B93-22EA-1A4F-B447-210F6E7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36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EF01B-DC1D-9DF7-0F45-41FF4C2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1E201-D8CB-3A2E-8425-56EFAA8E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B89FFA-6382-1CF4-1A01-5B2D540BA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2623827-4A0F-A4AC-C3F0-D20AD5B7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865-401C-4FB2-90DE-7D738353F255}" type="datetime1">
              <a:rPr lang="pt-PT" smtClean="0"/>
              <a:t>02/05/2023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CDE6DE-60DB-97F1-4FF7-9CABE747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634109-3D0C-B5C3-BBA0-F16F2E46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0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9EE7D-5782-8C29-1085-A286DA92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02E16F2-FFCF-6313-1910-34B921F45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2AF661-4DDA-46C2-7B0A-D6F42B2A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F8677A-C113-7807-22C6-3CE1564D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E31C-A3BE-4EF2-BAF8-ED3E71F9FE09}" type="datetime1">
              <a:rPr lang="pt-PT" smtClean="0"/>
              <a:t>02/05/2023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0627DD-4AED-C149-FBAA-AEB108E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C9AD0F-6B0C-43D9-0F7E-44EB2AF0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69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0451762-F911-A3E7-D79B-477D3A3E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8115C7-C808-0E8B-4F56-922F6F2A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C597D0-E6C1-F061-3FC2-58287ADBD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4361-4B55-4CDD-9CDE-9E16D8D0B3BA}" type="datetime1">
              <a:rPr lang="pt-PT" smtClean="0"/>
              <a:t>02/05/2023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1570D9-858B-AE7E-5DB6-3760DC4D7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Ana Ortigoso | Marco Gaspar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D16ADD-846F-3191-ECFB-A7AC6F79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8979-0601-44F6-98C5-0A7FB925ED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7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BC071C-B319-6B1F-9799-787C44897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7CB680-2761-31A0-A34D-2F2F0E69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967553"/>
            <a:ext cx="6060472" cy="2391587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Laboratório de Tecnologias de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AA5CC3-EA4F-4431-A2A9-23DF3D081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463313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Ana Rita Lameiro </a:t>
            </a:r>
            <a:r>
              <a:rPr lang="pt-PT" sz="2000" dirty="0" err="1"/>
              <a:t>Ortigoso</a:t>
            </a:r>
            <a:endParaRPr lang="pt-PT" sz="2000" dirty="0"/>
          </a:p>
          <a:p>
            <a:pPr algn="l"/>
            <a:r>
              <a:rPr lang="pt-PT" sz="2000" dirty="0"/>
              <a:t>Marco António Perdigão Gaspar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5E0B0A2-66AC-114E-C0F5-D54E5E1C7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3" y="5605334"/>
            <a:ext cx="3512971" cy="978669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B4D4ADE-3EB9-4815-58B1-79C2363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z="3200" smtClean="0"/>
              <a:t>1</a:t>
            </a:fld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91555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B51C3F7-7A69-D1A0-6F48-C0E8FEFE0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b="15785"/>
          <a:stretch/>
        </p:blipFill>
        <p:spPr>
          <a:xfrm>
            <a:off x="0" y="1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F66B9F-FE19-56F1-71A1-5A583349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0" y="315964"/>
            <a:ext cx="6257421" cy="1031058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Sumário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C82BA1-E088-4747-CDFF-5102A599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>
                <a:solidFill>
                  <a:schemeClr val="bg1"/>
                </a:solidFill>
              </a:rPr>
              <a:t>2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98BFB4-2B0F-0CB5-A4B7-60DA5BC838A8}"/>
              </a:ext>
            </a:extLst>
          </p:cNvPr>
          <p:cNvSpPr/>
          <p:nvPr/>
        </p:nvSpPr>
        <p:spPr>
          <a:xfrm>
            <a:off x="0" y="1347021"/>
            <a:ext cx="6803923" cy="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77F1529-5B50-C272-9FDC-5BC688F62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159859" y="2232653"/>
            <a:ext cx="1544012" cy="25612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673581-9993-4000-983C-3A2FE29944A9}"/>
              </a:ext>
            </a:extLst>
          </p:cNvPr>
          <p:cNvSpPr txBox="1"/>
          <p:nvPr/>
        </p:nvSpPr>
        <p:spPr>
          <a:xfrm>
            <a:off x="570271" y="4843104"/>
            <a:ext cx="348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Configurar infraestruturas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2786C69-A2F1-4152-0BA1-04F8FE9288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4"/>
          <a:stretch/>
        </p:blipFill>
        <p:spPr>
          <a:xfrm>
            <a:off x="9834358" y="1938666"/>
            <a:ext cx="1455075" cy="241587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061CAD-980B-D8D6-EA2B-2A0BE83C6BD0}"/>
              </a:ext>
            </a:extLst>
          </p:cNvPr>
          <p:cNvSpPr txBox="1"/>
          <p:nvPr/>
        </p:nvSpPr>
        <p:spPr>
          <a:xfrm>
            <a:off x="9834358" y="42381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Comunicar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13B9926-84C9-1C57-A083-11A18E9D35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0"/>
          <a:stretch/>
        </p:blipFill>
        <p:spPr>
          <a:xfrm>
            <a:off x="4603200" y="2076529"/>
            <a:ext cx="993058" cy="164733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42BF35-972D-8F6C-8C93-939372B8E481}"/>
              </a:ext>
            </a:extLst>
          </p:cNvPr>
          <p:cNvSpPr txBox="1"/>
          <p:nvPr/>
        </p:nvSpPr>
        <p:spPr>
          <a:xfrm>
            <a:off x="4414684" y="361959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Comunicar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0868F62-55B2-1DD8-4C4A-E39BC764C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692" y="3095899"/>
            <a:ext cx="3778672" cy="313413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43E959-4EE7-8358-5512-9DE6DB8B7B02}"/>
              </a:ext>
            </a:extLst>
          </p:cNvPr>
          <p:cNvSpPr txBox="1"/>
          <p:nvPr/>
        </p:nvSpPr>
        <p:spPr>
          <a:xfrm>
            <a:off x="7000394" y="61556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Comunicar</a:t>
            </a:r>
          </a:p>
        </p:txBody>
      </p:sp>
      <p:sp>
        <p:nvSpPr>
          <p:cNvPr id="47" name="Marcador de Posição do Rodapé 2">
            <a:extLst>
              <a:ext uri="{FF2B5EF4-FFF2-40B4-BE49-F238E27FC236}">
                <a16:creationId xmlns:a16="http://schemas.microsoft.com/office/drawing/2014/main" id="{8AE84231-A3D1-6B9A-823D-73529941E726}"/>
              </a:ext>
            </a:extLst>
          </p:cNvPr>
          <p:cNvSpPr txBox="1">
            <a:spLocks/>
          </p:cNvSpPr>
          <p:nvPr/>
        </p:nvSpPr>
        <p:spPr>
          <a:xfrm>
            <a:off x="292510" y="63103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>
                <a:solidFill>
                  <a:schemeClr val="bg1"/>
                </a:solidFill>
              </a:rPr>
              <a:t>Ana Ortigoso | Marco Gaspar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5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B51C3F7-7A69-D1A0-6F48-C0E8FEFE0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b="15785"/>
          <a:stretch/>
        </p:blipFill>
        <p:spPr>
          <a:xfrm>
            <a:off x="0" y="1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F66B9F-FE19-56F1-71A1-5A583349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0" y="315964"/>
            <a:ext cx="6257421" cy="1031058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Sumário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C82BA1-E088-4747-CDFF-5102A599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>
                <a:solidFill>
                  <a:schemeClr val="bg1"/>
                </a:solidFill>
              </a:rPr>
              <a:t>3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98BFB4-2B0F-0CB5-A4B7-60DA5BC838A8}"/>
              </a:ext>
            </a:extLst>
          </p:cNvPr>
          <p:cNvSpPr/>
          <p:nvPr/>
        </p:nvSpPr>
        <p:spPr>
          <a:xfrm>
            <a:off x="0" y="1347021"/>
            <a:ext cx="6803923" cy="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7BCBF50-E662-E37D-68D7-5D4692D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510" y="6310314"/>
            <a:ext cx="4114800" cy="365125"/>
          </a:xfrm>
        </p:spPr>
        <p:txBody>
          <a:bodyPr/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Ana </a:t>
            </a:r>
            <a:r>
              <a:rPr lang="pt-PT" dirty="0" err="1">
                <a:solidFill>
                  <a:schemeClr val="bg1"/>
                </a:solidFill>
              </a:rPr>
              <a:t>Ortigoso</a:t>
            </a:r>
            <a:r>
              <a:rPr lang="pt-PT" dirty="0">
                <a:solidFill>
                  <a:schemeClr val="bg1"/>
                </a:solidFill>
              </a:rPr>
              <a:t> | Marco Gaspar</a:t>
            </a:r>
          </a:p>
        </p:txBody>
      </p:sp>
    </p:spTree>
    <p:extLst>
      <p:ext uri="{BB962C8B-B14F-4D97-AF65-F5344CB8AC3E}">
        <p14:creationId xmlns:p14="http://schemas.microsoft.com/office/powerpoint/2010/main" val="233475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A1739-BA87-2C3C-71BD-A6BD95D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9B936F3-25E1-FD8A-79E1-330DEAD97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0" y="2012439"/>
            <a:ext cx="4351338" cy="4351338"/>
          </a:xfrm>
        </p:spPr>
      </p:pic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9F5DB78E-9BDE-0E21-B202-204C67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8979-0601-44F6-98C5-0A7FB925EDBF}" type="slidenum">
              <a:rPr lang="pt-PT" smtClean="0"/>
              <a:t>4</a:t>
            </a:fld>
            <a:endParaRPr lang="pt-PT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4BF9FAAE-85E7-F767-CA26-FF15503F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Ana Ortigoso | Marco Gaspar</a:t>
            </a:r>
          </a:p>
        </p:txBody>
      </p:sp>
    </p:spTree>
    <p:extLst>
      <p:ext uri="{BB962C8B-B14F-4D97-AF65-F5344CB8AC3E}">
        <p14:creationId xmlns:p14="http://schemas.microsoft.com/office/powerpoint/2010/main" val="108369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</Words>
  <Application>Microsoft Office PowerPoint</Application>
  <PresentationFormat>Ecrã Panorâmico</PresentationFormat>
  <Paragraphs>17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Laboratório de Tecnologias de Informação</vt:lpstr>
      <vt:lpstr>Sumário</vt:lpstr>
      <vt:lpstr>Sumário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Tecnologias de Informação</dc:title>
  <dc:creator>Marco António Perdigão Gaspar</dc:creator>
  <cp:lastModifiedBy>Marco António Perdigão Gaspar</cp:lastModifiedBy>
  <cp:revision>4</cp:revision>
  <dcterms:created xsi:type="dcterms:W3CDTF">2023-04-21T22:35:22Z</dcterms:created>
  <dcterms:modified xsi:type="dcterms:W3CDTF">2023-05-02T16:10:52Z</dcterms:modified>
</cp:coreProperties>
</file>