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33"/>
  </p:notesMasterIdLst>
  <p:sldIdLst>
    <p:sldId id="256" r:id="rId2"/>
    <p:sldId id="258" r:id="rId3"/>
    <p:sldId id="344" r:id="rId4"/>
    <p:sldId id="347" r:id="rId5"/>
    <p:sldId id="346" r:id="rId6"/>
    <p:sldId id="343" r:id="rId7"/>
    <p:sldId id="334" r:id="rId8"/>
    <p:sldId id="320" r:id="rId9"/>
    <p:sldId id="321" r:id="rId10"/>
    <p:sldId id="342" r:id="rId11"/>
    <p:sldId id="322" r:id="rId12"/>
    <p:sldId id="323" r:id="rId13"/>
    <p:sldId id="325" r:id="rId14"/>
    <p:sldId id="324" r:id="rId15"/>
    <p:sldId id="335" r:id="rId16"/>
    <p:sldId id="310" r:id="rId17"/>
    <p:sldId id="327" r:id="rId18"/>
    <p:sldId id="340" r:id="rId19"/>
    <p:sldId id="339" r:id="rId20"/>
    <p:sldId id="338" r:id="rId21"/>
    <p:sldId id="337" r:id="rId22"/>
    <p:sldId id="345" r:id="rId23"/>
    <p:sldId id="336" r:id="rId24"/>
    <p:sldId id="341" r:id="rId25"/>
    <p:sldId id="328" r:id="rId26"/>
    <p:sldId id="329" r:id="rId27"/>
    <p:sldId id="331" r:id="rId28"/>
    <p:sldId id="332" r:id="rId29"/>
    <p:sldId id="333" r:id="rId30"/>
    <p:sldId id="271" r:id="rId31"/>
    <p:sldId id="261" r:id="rId32"/>
  </p:sldIdLst>
  <p:sldSz cx="9144000" cy="5143500" type="screen16x9"/>
  <p:notesSz cx="6858000" cy="9144000"/>
  <p:embeddedFontLst>
    <p:embeddedFont>
      <p:font typeface="ADLaM Display" panose="02010000000000000000" pitchFamily="2" charset="0"/>
      <p:regular r:id="rId34"/>
    </p:embeddedFont>
    <p:embeddedFont>
      <p:font typeface="IBM Plex Mono" panose="020B0509050203000203" pitchFamily="49" charset="0"/>
      <p:regular r:id="rId35"/>
      <p:bold r:id="rId36"/>
      <p:italic r:id="rId37"/>
      <p:boldItalic r:id="rId38"/>
    </p:embeddedFont>
    <p:embeddedFont>
      <p:font typeface="Open Sans" panose="020B0606030504020204" pitchFamily="34" charset="0"/>
      <p:regular r:id="rId39"/>
      <p:bold r:id="rId40"/>
      <p:italic r:id="rId41"/>
      <p:boldItalic r:id="rId42"/>
    </p:embeddedFont>
    <p:embeddedFont>
      <p:font typeface="Poppins" panose="00000500000000000000" pitchFamily="2" charset="0"/>
      <p:regular r:id="rId43"/>
      <p:bold r:id="rId44"/>
      <p:italic r:id="rId45"/>
      <p:boldItalic r:id="rId46"/>
    </p:embeddedFont>
    <p:embeddedFont>
      <p:font typeface="Source Code Pro" panose="020B0509030403020204" pitchFamily="49"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3AC25AA-A06B-4CCB-9896-47C9B69FBC9C}">
  <a:tblStyle styleId="{33AC25AA-A06B-4CCB-9896-47C9B69FBC9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033" autoAdjust="0"/>
  </p:normalViewPr>
  <p:slideViewPr>
    <p:cSldViewPr snapToGrid="0">
      <p:cViewPr varScale="1">
        <p:scale>
          <a:sx n="106" d="100"/>
          <a:sy n="106" d="100"/>
        </p:scale>
        <p:origin x="677"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font" Target="fonts/font14.fntdata"/><Relationship Id="rId50" Type="http://schemas.openxmlformats.org/officeDocument/2006/relationships/font" Target="fonts/font17.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font" Target="fonts/font15.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20" Type="http://schemas.openxmlformats.org/officeDocument/2006/relationships/slide" Target="slides/slide19.xml"/><Relationship Id="rId41" Type="http://schemas.openxmlformats.org/officeDocument/2006/relationships/font" Target="fonts/font8.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7"/>
        <p:cNvGrpSpPr/>
        <p:nvPr/>
      </p:nvGrpSpPr>
      <p:grpSpPr>
        <a:xfrm>
          <a:off x="0" y="0"/>
          <a:ext cx="0" cy="0"/>
          <a:chOff x="0" y="0"/>
          <a:chExt cx="0" cy="0"/>
        </a:xfrm>
      </p:grpSpPr>
      <p:sp>
        <p:nvSpPr>
          <p:cNvPr id="1428" name="Google Shape;1428;gd1bf8d60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9" name="Google Shape;1429;gd1bf8d60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46858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38500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4445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03087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40538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40971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23564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2"/>
        <p:cNvGrpSpPr/>
        <p:nvPr/>
      </p:nvGrpSpPr>
      <p:grpSpPr>
        <a:xfrm>
          <a:off x="0" y="0"/>
          <a:ext cx="0" cy="0"/>
          <a:chOff x="0" y="0"/>
          <a:chExt cx="0" cy="0"/>
        </a:xfrm>
      </p:grpSpPr>
      <p:sp>
        <p:nvSpPr>
          <p:cNvPr id="2023" name="Google Shape;2023;g24e6b4d5c31_0_1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4" name="Google Shape;2024;g24e6b4d5c31_0_1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2"/>
        <p:cNvGrpSpPr/>
        <p:nvPr/>
      </p:nvGrpSpPr>
      <p:grpSpPr>
        <a:xfrm>
          <a:off x="0" y="0"/>
          <a:ext cx="0" cy="0"/>
          <a:chOff x="0" y="0"/>
          <a:chExt cx="0" cy="0"/>
        </a:xfrm>
      </p:grpSpPr>
      <p:sp>
        <p:nvSpPr>
          <p:cNvPr id="1543" name="Google Shape;1543;g24ed99bf1a4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4" name="Google Shape;1544;g24ed99bf1a4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3"/>
        <p:cNvGrpSpPr/>
        <p:nvPr/>
      </p:nvGrpSpPr>
      <p:grpSpPr>
        <a:xfrm>
          <a:off x="0" y="0"/>
          <a:ext cx="0" cy="0"/>
          <a:chOff x="0" y="0"/>
          <a:chExt cx="0" cy="0"/>
        </a:xfrm>
      </p:grpSpPr>
      <p:sp>
        <p:nvSpPr>
          <p:cNvPr id="1464" name="Google Shape;1464;g24e5c2c9e45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5" name="Google Shape;1465;g24e5c2c9e45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31115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47959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6134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86118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37379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14242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89591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3255180" y="-2900775"/>
            <a:ext cx="10039930" cy="6871129"/>
            <a:chOff x="-3102780" y="-2727750"/>
            <a:chExt cx="10039930" cy="6871129"/>
          </a:xfrm>
        </p:grpSpPr>
        <p:grpSp>
          <p:nvGrpSpPr>
            <p:cNvPr id="10" name="Google Shape;10;p2"/>
            <p:cNvGrpSpPr/>
            <p:nvPr/>
          </p:nvGrpSpPr>
          <p:grpSpPr>
            <a:xfrm rot="-7778255">
              <a:off x="-2414440" y="-1445047"/>
              <a:ext cx="5355679" cy="4305724"/>
              <a:chOff x="7103825" y="-713112"/>
              <a:chExt cx="3785226" cy="3043150"/>
            </a:xfrm>
          </p:grpSpPr>
          <p:sp>
            <p:nvSpPr>
              <p:cNvPr id="11" name="Google Shape;11;p2"/>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 name="Google Shape;12;p2"/>
              <p:cNvPicPr preferRelativeResize="0"/>
              <p:nvPr/>
            </p:nvPicPr>
            <p:blipFill rotWithShape="1">
              <a:blip r:embed="rId2">
                <a:alphaModFix/>
              </a:blip>
              <a:srcRect t="17657" b="17663"/>
              <a:stretch/>
            </p:blipFill>
            <p:spPr>
              <a:xfrm>
                <a:off x="7103825" y="-713112"/>
                <a:ext cx="3785226" cy="2888974"/>
              </a:xfrm>
              <a:prstGeom prst="rect">
                <a:avLst/>
              </a:prstGeom>
              <a:noFill/>
              <a:ln>
                <a:noFill/>
              </a:ln>
            </p:spPr>
          </p:pic>
        </p:grpSp>
        <p:sp>
          <p:nvSpPr>
            <p:cNvPr id="13" name="Google Shape;13;p2"/>
            <p:cNvSpPr/>
            <p:nvPr/>
          </p:nvSpPr>
          <p:spPr>
            <a:xfrm>
              <a:off x="-289323" y="-166742"/>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2700000">
              <a:off x="917817" y="-2200499"/>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01475" y="-361175"/>
              <a:ext cx="7138625" cy="819350"/>
            </a:xfrm>
            <a:custGeom>
              <a:avLst/>
              <a:gdLst/>
              <a:ahLst/>
              <a:cxnLst/>
              <a:rect l="l" t="t" r="r" b="b"/>
              <a:pathLst>
                <a:path w="285545" h="32774" extrusionOk="0">
                  <a:moveTo>
                    <a:pt x="0" y="32774"/>
                  </a:moveTo>
                  <a:lnTo>
                    <a:pt x="188861" y="32774"/>
                  </a:lnTo>
                  <a:lnTo>
                    <a:pt x="221636" y="0"/>
                  </a:lnTo>
                  <a:lnTo>
                    <a:pt x="285545" y="0"/>
                  </a:lnTo>
                </a:path>
              </a:pathLst>
            </a:custGeom>
            <a:noFill/>
            <a:ln w="9525" cap="flat" cmpd="sng">
              <a:solidFill>
                <a:schemeClr val="dk2"/>
              </a:solidFill>
              <a:prstDash val="solid"/>
              <a:round/>
              <a:headEnd type="none" w="med" len="med"/>
              <a:tailEnd type="none" w="med" len="med"/>
            </a:ln>
          </p:spPr>
        </p:sp>
        <p:sp>
          <p:nvSpPr>
            <p:cNvPr id="16" name="Google Shape;16;p2"/>
            <p:cNvSpPr/>
            <p:nvPr/>
          </p:nvSpPr>
          <p:spPr>
            <a:xfrm rot="5400000">
              <a:off x="1110859" y="-1245788"/>
              <a:ext cx="577450" cy="3045475"/>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654013" y="-781254"/>
              <a:ext cx="687411" cy="2731351"/>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2"/>
            <p:cNvGrpSpPr/>
            <p:nvPr/>
          </p:nvGrpSpPr>
          <p:grpSpPr>
            <a:xfrm flipH="1">
              <a:off x="4446909" y="391151"/>
              <a:ext cx="134044" cy="134013"/>
              <a:chOff x="1101075" y="2142375"/>
              <a:chExt cx="439200" cy="439100"/>
            </a:xfrm>
          </p:grpSpPr>
          <p:sp>
            <p:nvSpPr>
              <p:cNvPr id="19" name="Google Shape;19;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flipH="1">
              <a:off x="1373609" y="694563"/>
              <a:ext cx="134044" cy="134013"/>
              <a:chOff x="1101075" y="2142375"/>
              <a:chExt cx="439200" cy="439100"/>
            </a:xfrm>
          </p:grpSpPr>
          <p:sp>
            <p:nvSpPr>
              <p:cNvPr id="22" name="Google Shape;22;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2"/>
            <p:cNvGrpSpPr/>
            <p:nvPr/>
          </p:nvGrpSpPr>
          <p:grpSpPr>
            <a:xfrm flipH="1">
              <a:off x="1086834" y="957463"/>
              <a:ext cx="134044" cy="134013"/>
              <a:chOff x="1101075" y="2142375"/>
              <a:chExt cx="439200" cy="439100"/>
            </a:xfrm>
          </p:grpSpPr>
          <p:sp>
            <p:nvSpPr>
              <p:cNvPr id="25" name="Google Shape;25;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7;p2"/>
            <p:cNvGrpSpPr/>
            <p:nvPr/>
          </p:nvGrpSpPr>
          <p:grpSpPr>
            <a:xfrm flipH="1">
              <a:off x="277709" y="957463"/>
              <a:ext cx="134044" cy="134013"/>
              <a:chOff x="1101075" y="2142375"/>
              <a:chExt cx="439200" cy="439100"/>
            </a:xfrm>
          </p:grpSpPr>
          <p:sp>
            <p:nvSpPr>
              <p:cNvPr id="28" name="Google Shape;28;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flipH="1">
              <a:off x="277709" y="640813"/>
              <a:ext cx="134044" cy="134013"/>
              <a:chOff x="1101075" y="2142375"/>
              <a:chExt cx="439200" cy="439100"/>
            </a:xfrm>
          </p:grpSpPr>
          <p:sp>
            <p:nvSpPr>
              <p:cNvPr id="31" name="Google Shape;31;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3" name="Google Shape;33;p2"/>
          <p:cNvGrpSpPr/>
          <p:nvPr/>
        </p:nvGrpSpPr>
        <p:grpSpPr>
          <a:xfrm>
            <a:off x="6385735" y="3039700"/>
            <a:ext cx="3920501" cy="3213899"/>
            <a:chOff x="6309535" y="2842975"/>
            <a:chExt cx="3920501" cy="3213899"/>
          </a:xfrm>
        </p:grpSpPr>
        <p:pic>
          <p:nvPicPr>
            <p:cNvPr id="34" name="Google Shape;34;p2"/>
            <p:cNvPicPr preferRelativeResize="0"/>
            <p:nvPr/>
          </p:nvPicPr>
          <p:blipFill rotWithShape="1">
            <a:blip r:embed="rId3">
              <a:alphaModFix/>
            </a:blip>
            <a:srcRect l="16960" t="24718" r="7121" b="26177"/>
            <a:stretch/>
          </p:blipFill>
          <p:spPr>
            <a:xfrm>
              <a:off x="6309535" y="3064650"/>
              <a:ext cx="3920501" cy="2992224"/>
            </a:xfrm>
            <a:prstGeom prst="rect">
              <a:avLst/>
            </a:prstGeom>
            <a:noFill/>
            <a:ln>
              <a:noFill/>
            </a:ln>
          </p:spPr>
        </p:pic>
        <p:sp>
          <p:nvSpPr>
            <p:cNvPr id="35" name="Google Shape;35;p2"/>
            <p:cNvSpPr/>
            <p:nvPr/>
          </p:nvSpPr>
          <p:spPr>
            <a:xfrm rot="10800000">
              <a:off x="7535449" y="294113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a:off x="7694795" y="2941747"/>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280400" y="3719575"/>
              <a:ext cx="582050" cy="582425"/>
              <a:chOff x="959750" y="3039275"/>
              <a:chExt cx="582050" cy="582425"/>
            </a:xfrm>
          </p:grpSpPr>
          <p:sp>
            <p:nvSpPr>
              <p:cNvPr id="38" name="Google Shape;38;p2"/>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2"/>
            <p:cNvSpPr/>
            <p:nvPr/>
          </p:nvSpPr>
          <p:spPr>
            <a:xfrm>
              <a:off x="8430775" y="2842975"/>
              <a:ext cx="480893" cy="475828"/>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2"/>
            <p:cNvGrpSpPr/>
            <p:nvPr/>
          </p:nvGrpSpPr>
          <p:grpSpPr>
            <a:xfrm>
              <a:off x="8337812" y="3492483"/>
              <a:ext cx="699928" cy="1651024"/>
              <a:chOff x="8337812" y="3492483"/>
              <a:chExt cx="699928" cy="1651024"/>
            </a:xfrm>
          </p:grpSpPr>
          <p:sp>
            <p:nvSpPr>
              <p:cNvPr id="47" name="Google Shape;47;p2"/>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50;p2"/>
            <p:cNvGrpSpPr/>
            <p:nvPr/>
          </p:nvGrpSpPr>
          <p:grpSpPr>
            <a:xfrm>
              <a:off x="7945225" y="4302000"/>
              <a:ext cx="904666" cy="726121"/>
              <a:chOff x="7945225" y="4302000"/>
              <a:chExt cx="904666" cy="726121"/>
            </a:xfrm>
          </p:grpSpPr>
          <p:sp>
            <p:nvSpPr>
              <p:cNvPr id="51" name="Google Shape;51;p2"/>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4" name="Google Shape;54;p2"/>
          <p:cNvSpPr txBox="1">
            <a:spLocks noGrp="1"/>
          </p:cNvSpPr>
          <p:nvPr>
            <p:ph type="ctrTitle"/>
          </p:nvPr>
        </p:nvSpPr>
        <p:spPr>
          <a:xfrm>
            <a:off x="1096850" y="816324"/>
            <a:ext cx="6974700" cy="2326500"/>
          </a:xfrm>
          <a:prstGeom prst="rect">
            <a:avLst/>
          </a:prstGeom>
        </p:spPr>
        <p:txBody>
          <a:bodyPr spcFirstLastPara="1" wrap="square" lIns="91425" tIns="91425" rIns="91425" bIns="91425" anchor="b" anchorCtr="0">
            <a:noAutofit/>
          </a:bodyPr>
          <a:lstStyle>
            <a:lvl1pPr lvl="0">
              <a:lnSpc>
                <a:spcPct val="115000"/>
              </a:lnSpc>
              <a:spcBef>
                <a:spcPts val="0"/>
              </a:spcBef>
              <a:spcAft>
                <a:spcPts val="0"/>
              </a:spcAft>
              <a:buClr>
                <a:srgbClr val="191919"/>
              </a:buClr>
              <a:buSzPts val="5200"/>
              <a:buNone/>
              <a:defRPr sz="4500">
                <a:latin typeface="ADLaM Display" panose="02010000000000000000" pitchFamily="2" charset="0"/>
                <a:ea typeface="ADLaM Display" panose="02010000000000000000" pitchFamily="2" charset="0"/>
                <a:cs typeface="ADLaM Display" panose="02010000000000000000" pitchFamily="2" charset="0"/>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dirty="0"/>
          </a:p>
        </p:txBody>
      </p:sp>
      <p:sp>
        <p:nvSpPr>
          <p:cNvPr id="55" name="Google Shape;55;p2"/>
          <p:cNvSpPr txBox="1">
            <a:spLocks noGrp="1"/>
          </p:cNvSpPr>
          <p:nvPr>
            <p:ph type="subTitle" idx="1"/>
          </p:nvPr>
        </p:nvSpPr>
        <p:spPr>
          <a:xfrm>
            <a:off x="1096850" y="3456250"/>
            <a:ext cx="4882500" cy="4758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56" name="Google Shape;56;p2"/>
          <p:cNvGrpSpPr/>
          <p:nvPr/>
        </p:nvGrpSpPr>
        <p:grpSpPr>
          <a:xfrm>
            <a:off x="-309885" y="3617406"/>
            <a:ext cx="1448824" cy="2238804"/>
            <a:chOff x="-309885" y="3617406"/>
            <a:chExt cx="1448824" cy="2238804"/>
          </a:xfrm>
        </p:grpSpPr>
        <p:grpSp>
          <p:nvGrpSpPr>
            <p:cNvPr id="57" name="Google Shape;57;p2"/>
            <p:cNvGrpSpPr/>
            <p:nvPr/>
          </p:nvGrpSpPr>
          <p:grpSpPr>
            <a:xfrm>
              <a:off x="-277007" y="3870159"/>
              <a:ext cx="981772" cy="1986051"/>
              <a:chOff x="-293545" y="3454371"/>
              <a:chExt cx="981772" cy="1986051"/>
            </a:xfrm>
          </p:grpSpPr>
          <p:sp>
            <p:nvSpPr>
              <p:cNvPr id="58" name="Google Shape;58;p2"/>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60;p2"/>
            <p:cNvGrpSpPr/>
            <p:nvPr/>
          </p:nvGrpSpPr>
          <p:grpSpPr>
            <a:xfrm>
              <a:off x="363249" y="4906873"/>
              <a:ext cx="699940" cy="478601"/>
              <a:chOff x="39722" y="4349021"/>
              <a:chExt cx="1061964" cy="726143"/>
            </a:xfrm>
          </p:grpSpPr>
          <p:grpSp>
            <p:nvGrpSpPr>
              <p:cNvPr id="61" name="Google Shape;61;p2"/>
              <p:cNvGrpSpPr/>
              <p:nvPr/>
            </p:nvGrpSpPr>
            <p:grpSpPr>
              <a:xfrm rot="2700000">
                <a:off x="140502" y="4460924"/>
                <a:ext cx="524584" cy="502337"/>
                <a:chOff x="1189791" y="-1767331"/>
                <a:chExt cx="904284" cy="865933"/>
              </a:xfrm>
            </p:grpSpPr>
            <p:sp>
              <p:nvSpPr>
                <p:cNvPr id="62" name="Google Shape;62;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2"/>
                <p:cNvGrpSpPr/>
                <p:nvPr/>
              </p:nvGrpSpPr>
              <p:grpSpPr>
                <a:xfrm>
                  <a:off x="1232795" y="-1740829"/>
                  <a:ext cx="717621" cy="717392"/>
                  <a:chOff x="1483457" y="3953671"/>
                  <a:chExt cx="717621" cy="717392"/>
                </a:xfrm>
              </p:grpSpPr>
              <p:sp>
                <p:nvSpPr>
                  <p:cNvPr id="64" name="Google Shape;64;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9" name="Google Shape;69;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2"/>
            <p:cNvGrpSpPr/>
            <p:nvPr/>
          </p:nvGrpSpPr>
          <p:grpSpPr>
            <a:xfrm rot="-5400000">
              <a:off x="-461873" y="3769393"/>
              <a:ext cx="1351491" cy="1047516"/>
              <a:chOff x="-2460210" y="2758493"/>
              <a:chExt cx="1351491" cy="1047516"/>
            </a:xfrm>
          </p:grpSpPr>
          <p:sp>
            <p:nvSpPr>
              <p:cNvPr id="71" name="Google Shape;71;p2"/>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2"/>
            <p:cNvGrpSpPr/>
            <p:nvPr/>
          </p:nvGrpSpPr>
          <p:grpSpPr>
            <a:xfrm>
              <a:off x="438999" y="4567398"/>
              <a:ext cx="699940" cy="478601"/>
              <a:chOff x="39722" y="4349021"/>
              <a:chExt cx="1061964" cy="726143"/>
            </a:xfrm>
          </p:grpSpPr>
          <p:grpSp>
            <p:nvGrpSpPr>
              <p:cNvPr id="76" name="Google Shape;76;p2"/>
              <p:cNvGrpSpPr/>
              <p:nvPr/>
            </p:nvGrpSpPr>
            <p:grpSpPr>
              <a:xfrm rot="2700000">
                <a:off x="140502" y="4460924"/>
                <a:ext cx="524584" cy="502337"/>
                <a:chOff x="1189791" y="-1767331"/>
                <a:chExt cx="904284" cy="865933"/>
              </a:xfrm>
            </p:grpSpPr>
            <p:sp>
              <p:nvSpPr>
                <p:cNvPr id="77" name="Google Shape;77;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78;p2"/>
                <p:cNvGrpSpPr/>
                <p:nvPr/>
              </p:nvGrpSpPr>
              <p:grpSpPr>
                <a:xfrm>
                  <a:off x="1232795" y="-1740829"/>
                  <a:ext cx="717621" cy="717392"/>
                  <a:chOff x="1483457" y="3953671"/>
                  <a:chExt cx="717621" cy="717392"/>
                </a:xfrm>
              </p:grpSpPr>
              <p:sp>
                <p:nvSpPr>
                  <p:cNvPr id="79" name="Google Shape;79;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4" name="Google Shape;84;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2"/>
            <p:cNvGrpSpPr/>
            <p:nvPr/>
          </p:nvGrpSpPr>
          <p:grpSpPr>
            <a:xfrm>
              <a:off x="-65076" y="4623886"/>
              <a:ext cx="699940" cy="478601"/>
              <a:chOff x="39722" y="4349021"/>
              <a:chExt cx="1061964" cy="726143"/>
            </a:xfrm>
          </p:grpSpPr>
          <p:grpSp>
            <p:nvGrpSpPr>
              <p:cNvPr id="86" name="Google Shape;86;p2"/>
              <p:cNvGrpSpPr/>
              <p:nvPr/>
            </p:nvGrpSpPr>
            <p:grpSpPr>
              <a:xfrm rot="2700000">
                <a:off x="140502" y="4460924"/>
                <a:ext cx="524584" cy="502337"/>
                <a:chOff x="1189791" y="-1767331"/>
                <a:chExt cx="904284" cy="865933"/>
              </a:xfrm>
            </p:grpSpPr>
            <p:sp>
              <p:nvSpPr>
                <p:cNvPr id="87" name="Google Shape;87;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2"/>
                <p:cNvGrpSpPr/>
                <p:nvPr/>
              </p:nvGrpSpPr>
              <p:grpSpPr>
                <a:xfrm>
                  <a:off x="1232795" y="-1740829"/>
                  <a:ext cx="717621" cy="717392"/>
                  <a:chOff x="1483457" y="3953671"/>
                  <a:chExt cx="717621" cy="717392"/>
                </a:xfrm>
              </p:grpSpPr>
              <p:sp>
                <p:nvSpPr>
                  <p:cNvPr id="89" name="Google Shape;89;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4" name="Google Shape;94;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5"/>
        <p:cNvGrpSpPr/>
        <p:nvPr/>
      </p:nvGrpSpPr>
      <p:grpSpPr>
        <a:xfrm>
          <a:off x="0" y="0"/>
          <a:ext cx="0" cy="0"/>
          <a:chOff x="0" y="0"/>
          <a:chExt cx="0" cy="0"/>
        </a:xfrm>
      </p:grpSpPr>
      <p:sp>
        <p:nvSpPr>
          <p:cNvPr id="96" name="Google Shape;96;p3"/>
          <p:cNvSpPr txBox="1">
            <a:spLocks noGrp="1"/>
          </p:cNvSpPr>
          <p:nvPr>
            <p:ph type="title"/>
          </p:nvPr>
        </p:nvSpPr>
        <p:spPr>
          <a:xfrm>
            <a:off x="720000" y="2079325"/>
            <a:ext cx="55980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atin typeface="ADLaM Display" panose="02010000000000000000" pitchFamily="2" charset="0"/>
                <a:ea typeface="ADLaM Display" panose="02010000000000000000" pitchFamily="2" charset="0"/>
                <a:cs typeface="ADLaM Display" panose="02010000000000000000" pitchFamily="2" charset="0"/>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dirty="0"/>
          </a:p>
        </p:txBody>
      </p:sp>
      <p:sp>
        <p:nvSpPr>
          <p:cNvPr id="97" name="Google Shape;97;p3"/>
          <p:cNvSpPr txBox="1">
            <a:spLocks noGrp="1"/>
          </p:cNvSpPr>
          <p:nvPr>
            <p:ph type="title" idx="2" hasCustomPrompt="1"/>
          </p:nvPr>
        </p:nvSpPr>
        <p:spPr>
          <a:xfrm>
            <a:off x="720000" y="1025725"/>
            <a:ext cx="1702500" cy="9936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200">
                <a:latin typeface="Poppins"/>
                <a:ea typeface="Poppins"/>
                <a:cs typeface="Poppins"/>
                <a:sym typeface="Poppins"/>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98" name="Google Shape;98;p3"/>
          <p:cNvSpPr txBox="1">
            <a:spLocks noGrp="1"/>
          </p:cNvSpPr>
          <p:nvPr>
            <p:ph type="subTitle" idx="1"/>
          </p:nvPr>
        </p:nvSpPr>
        <p:spPr>
          <a:xfrm>
            <a:off x="720000" y="3252375"/>
            <a:ext cx="5598000" cy="45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99" name="Google Shape;99;p3"/>
          <p:cNvGrpSpPr/>
          <p:nvPr/>
        </p:nvGrpSpPr>
        <p:grpSpPr>
          <a:xfrm>
            <a:off x="-539206" y="-1717975"/>
            <a:ext cx="4397193" cy="4171657"/>
            <a:chOff x="-494406" y="-1584825"/>
            <a:chExt cx="4397193" cy="4171657"/>
          </a:xfrm>
        </p:grpSpPr>
        <p:grpSp>
          <p:nvGrpSpPr>
            <p:cNvPr id="100" name="Google Shape;100;p3"/>
            <p:cNvGrpSpPr/>
            <p:nvPr/>
          </p:nvGrpSpPr>
          <p:grpSpPr>
            <a:xfrm>
              <a:off x="-494406" y="-252396"/>
              <a:ext cx="1741563" cy="1288563"/>
              <a:chOff x="-494406" y="-252396"/>
              <a:chExt cx="1741563" cy="1288563"/>
            </a:xfrm>
          </p:grpSpPr>
          <p:sp>
            <p:nvSpPr>
              <p:cNvPr id="101" name="Google Shape;101;p3"/>
              <p:cNvSpPr/>
              <p:nvPr/>
            </p:nvSpPr>
            <p:spPr>
              <a:xfrm rot="2700000">
                <a:off x="-315569"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rot="2700000">
                <a:off x="137431"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 name="Google Shape;103;p3"/>
            <p:cNvGrpSpPr/>
            <p:nvPr/>
          </p:nvGrpSpPr>
          <p:grpSpPr>
            <a:xfrm>
              <a:off x="245875" y="-51824"/>
              <a:ext cx="208200" cy="1824700"/>
              <a:chOff x="1040050" y="3812126"/>
              <a:chExt cx="208200" cy="1824700"/>
            </a:xfrm>
          </p:grpSpPr>
          <p:sp>
            <p:nvSpPr>
              <p:cNvPr id="104" name="Google Shape;104;p3"/>
              <p:cNvSpPr/>
              <p:nvPr/>
            </p:nvSpPr>
            <p:spPr>
              <a:xfrm>
                <a:off x="1040050" y="3812126"/>
                <a:ext cx="12550" cy="1824700"/>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1235741" y="3812126"/>
                <a:ext cx="12509" cy="1824700"/>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 name="Google Shape;106;p3"/>
            <p:cNvGrpSpPr/>
            <p:nvPr/>
          </p:nvGrpSpPr>
          <p:grpSpPr>
            <a:xfrm>
              <a:off x="441574" y="-36652"/>
              <a:ext cx="699940" cy="478601"/>
              <a:chOff x="39722" y="4349021"/>
              <a:chExt cx="1061964" cy="726143"/>
            </a:xfrm>
          </p:grpSpPr>
          <p:grpSp>
            <p:nvGrpSpPr>
              <p:cNvPr id="107" name="Google Shape;107;p3"/>
              <p:cNvGrpSpPr/>
              <p:nvPr/>
            </p:nvGrpSpPr>
            <p:grpSpPr>
              <a:xfrm rot="2700000">
                <a:off x="140502" y="4460924"/>
                <a:ext cx="524584" cy="502337"/>
                <a:chOff x="1189791" y="-1767331"/>
                <a:chExt cx="904284" cy="865933"/>
              </a:xfrm>
            </p:grpSpPr>
            <p:sp>
              <p:nvSpPr>
                <p:cNvPr id="108" name="Google Shape;108;p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 name="Google Shape;109;p3"/>
                <p:cNvGrpSpPr/>
                <p:nvPr/>
              </p:nvGrpSpPr>
              <p:grpSpPr>
                <a:xfrm>
                  <a:off x="1232795" y="-1740829"/>
                  <a:ext cx="717621" cy="717392"/>
                  <a:chOff x="1483457" y="3953671"/>
                  <a:chExt cx="717621" cy="717392"/>
                </a:xfrm>
              </p:grpSpPr>
              <p:sp>
                <p:nvSpPr>
                  <p:cNvPr id="110" name="Google Shape;110;p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5" name="Google Shape;115;p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3"/>
            <p:cNvGrpSpPr/>
            <p:nvPr/>
          </p:nvGrpSpPr>
          <p:grpSpPr>
            <a:xfrm>
              <a:off x="955673" y="11"/>
              <a:ext cx="592576" cy="405260"/>
              <a:chOff x="39722" y="4349021"/>
              <a:chExt cx="1061964" cy="726143"/>
            </a:xfrm>
          </p:grpSpPr>
          <p:grpSp>
            <p:nvGrpSpPr>
              <p:cNvPr id="117" name="Google Shape;117;p3"/>
              <p:cNvGrpSpPr/>
              <p:nvPr/>
            </p:nvGrpSpPr>
            <p:grpSpPr>
              <a:xfrm rot="2700000">
                <a:off x="140502" y="4460924"/>
                <a:ext cx="524584" cy="502337"/>
                <a:chOff x="1189791" y="-1767331"/>
                <a:chExt cx="904284" cy="865933"/>
              </a:xfrm>
            </p:grpSpPr>
            <p:sp>
              <p:nvSpPr>
                <p:cNvPr id="118" name="Google Shape;118;p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3"/>
                <p:cNvGrpSpPr/>
                <p:nvPr/>
              </p:nvGrpSpPr>
              <p:grpSpPr>
                <a:xfrm>
                  <a:off x="1232795" y="-1740829"/>
                  <a:ext cx="717621" cy="717392"/>
                  <a:chOff x="1483457" y="3953671"/>
                  <a:chExt cx="717621" cy="717392"/>
                </a:xfrm>
              </p:grpSpPr>
              <p:sp>
                <p:nvSpPr>
                  <p:cNvPr id="120" name="Google Shape;120;p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 name="Google Shape;126;p3"/>
            <p:cNvGrpSpPr/>
            <p:nvPr/>
          </p:nvGrpSpPr>
          <p:grpSpPr>
            <a:xfrm>
              <a:off x="-1" y="621223"/>
              <a:ext cx="699940" cy="478601"/>
              <a:chOff x="39722" y="4349021"/>
              <a:chExt cx="1061964" cy="726143"/>
            </a:xfrm>
          </p:grpSpPr>
          <p:grpSp>
            <p:nvGrpSpPr>
              <p:cNvPr id="127" name="Google Shape;127;p3"/>
              <p:cNvGrpSpPr/>
              <p:nvPr/>
            </p:nvGrpSpPr>
            <p:grpSpPr>
              <a:xfrm rot="2700000">
                <a:off x="140502" y="4460924"/>
                <a:ext cx="524584" cy="502337"/>
                <a:chOff x="1189791" y="-1767331"/>
                <a:chExt cx="904284" cy="865933"/>
              </a:xfrm>
            </p:grpSpPr>
            <p:sp>
              <p:nvSpPr>
                <p:cNvPr id="128" name="Google Shape;128;p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 name="Google Shape;129;p3"/>
                <p:cNvGrpSpPr/>
                <p:nvPr/>
              </p:nvGrpSpPr>
              <p:grpSpPr>
                <a:xfrm>
                  <a:off x="1232795" y="-1740829"/>
                  <a:ext cx="717621" cy="717392"/>
                  <a:chOff x="1483457" y="3953671"/>
                  <a:chExt cx="717621" cy="717392"/>
                </a:xfrm>
              </p:grpSpPr>
              <p:sp>
                <p:nvSpPr>
                  <p:cNvPr id="130" name="Google Shape;130;p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5" name="Google Shape;135;p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 name="Google Shape;136;p3"/>
            <p:cNvGrpSpPr/>
            <p:nvPr/>
          </p:nvGrpSpPr>
          <p:grpSpPr>
            <a:xfrm rot="-8100000">
              <a:off x="540898" y="-1172741"/>
              <a:ext cx="2552124" cy="3347490"/>
              <a:chOff x="2976325" y="908175"/>
              <a:chExt cx="4028179" cy="5283555"/>
            </a:xfrm>
          </p:grpSpPr>
          <p:sp>
            <p:nvSpPr>
              <p:cNvPr id="137" name="Google Shape;137;p3"/>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5"/>
        <p:cNvGrpSpPr/>
        <p:nvPr/>
      </p:nvGrpSpPr>
      <p:grpSpPr>
        <a:xfrm>
          <a:off x="0" y="0"/>
          <a:ext cx="0" cy="0"/>
          <a:chOff x="0" y="0"/>
          <a:chExt cx="0" cy="0"/>
        </a:xfrm>
      </p:grpSpPr>
      <p:sp>
        <p:nvSpPr>
          <p:cNvPr id="376" name="Google Shape;376;p9"/>
          <p:cNvSpPr txBox="1">
            <a:spLocks noGrp="1"/>
          </p:cNvSpPr>
          <p:nvPr>
            <p:ph type="title"/>
          </p:nvPr>
        </p:nvSpPr>
        <p:spPr>
          <a:xfrm>
            <a:off x="720000" y="919750"/>
            <a:ext cx="3145200" cy="1403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atin typeface="ADLaM Display" panose="02010000000000000000" pitchFamily="2" charset="0"/>
                <a:ea typeface="ADLaM Display" panose="02010000000000000000" pitchFamily="2" charset="0"/>
                <a:cs typeface="ADLaM Display" panose="02010000000000000000" pitchFamily="2" charset="0"/>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dirty="0"/>
          </a:p>
        </p:txBody>
      </p:sp>
      <p:sp>
        <p:nvSpPr>
          <p:cNvPr id="377" name="Google Shape;377;p9"/>
          <p:cNvSpPr txBox="1">
            <a:spLocks noGrp="1"/>
          </p:cNvSpPr>
          <p:nvPr>
            <p:ph type="subTitle" idx="1"/>
          </p:nvPr>
        </p:nvSpPr>
        <p:spPr>
          <a:xfrm>
            <a:off x="720000" y="2628350"/>
            <a:ext cx="3145200" cy="1595400"/>
          </a:xfrm>
          <a:prstGeom prst="rect">
            <a:avLst/>
          </a:prstGeom>
        </p:spPr>
        <p:txBody>
          <a:bodyPr spcFirstLastPara="1" wrap="square" lIns="91425" tIns="91425" rIns="91425" bIns="91425" anchor="t" anchorCtr="0">
            <a:noAutofit/>
          </a:bodyPr>
          <a:lstStyle>
            <a:lvl1pPr lvl="0" rtl="0">
              <a:spcBef>
                <a:spcPts val="0"/>
              </a:spcBef>
              <a:spcAft>
                <a:spcPts val="0"/>
              </a:spcAft>
              <a:buSzPts val="800"/>
              <a:buFont typeface="Open Sans"/>
              <a:buChar char="●"/>
              <a:defRPr/>
            </a:lvl1pPr>
            <a:lvl2pPr lvl="1" algn="ctr" rtl="0">
              <a:lnSpc>
                <a:spcPct val="100000"/>
              </a:lnSpc>
              <a:spcBef>
                <a:spcPts val="0"/>
              </a:spcBef>
              <a:spcAft>
                <a:spcPts val="0"/>
              </a:spcAft>
              <a:buSzPts val="800"/>
              <a:buFont typeface="Open Sans"/>
              <a:buChar char="○"/>
              <a:defRPr/>
            </a:lvl2pPr>
            <a:lvl3pPr lvl="2" algn="ctr" rtl="0">
              <a:lnSpc>
                <a:spcPct val="100000"/>
              </a:lnSpc>
              <a:spcBef>
                <a:spcPts val="0"/>
              </a:spcBef>
              <a:spcAft>
                <a:spcPts val="0"/>
              </a:spcAft>
              <a:buSzPts val="800"/>
              <a:buFont typeface="Open Sans"/>
              <a:buChar char="■"/>
              <a:defRPr/>
            </a:lvl3pPr>
            <a:lvl4pPr lvl="3" algn="ctr" rtl="0">
              <a:lnSpc>
                <a:spcPct val="100000"/>
              </a:lnSpc>
              <a:spcBef>
                <a:spcPts val="0"/>
              </a:spcBef>
              <a:spcAft>
                <a:spcPts val="0"/>
              </a:spcAft>
              <a:buSzPts val="800"/>
              <a:buFont typeface="Open Sans"/>
              <a:buChar char="●"/>
              <a:defRPr/>
            </a:lvl4pPr>
            <a:lvl5pPr lvl="4" algn="ctr" rtl="0">
              <a:lnSpc>
                <a:spcPct val="100000"/>
              </a:lnSpc>
              <a:spcBef>
                <a:spcPts val="0"/>
              </a:spcBef>
              <a:spcAft>
                <a:spcPts val="0"/>
              </a:spcAft>
              <a:buSzPts val="1200"/>
              <a:buFont typeface="Open Sans"/>
              <a:buChar char="○"/>
              <a:defRPr/>
            </a:lvl5pPr>
            <a:lvl6pPr lvl="5" algn="ctr" rtl="0">
              <a:lnSpc>
                <a:spcPct val="100000"/>
              </a:lnSpc>
              <a:spcBef>
                <a:spcPts val="0"/>
              </a:spcBef>
              <a:spcAft>
                <a:spcPts val="0"/>
              </a:spcAft>
              <a:buSzPts val="1200"/>
              <a:buFont typeface="Open Sans"/>
              <a:buChar char="■"/>
              <a:defRPr/>
            </a:lvl6pPr>
            <a:lvl7pPr lvl="6" algn="ctr" rtl="0">
              <a:lnSpc>
                <a:spcPct val="100000"/>
              </a:lnSpc>
              <a:spcBef>
                <a:spcPts val="0"/>
              </a:spcBef>
              <a:spcAft>
                <a:spcPts val="0"/>
              </a:spcAft>
              <a:buSzPts val="700"/>
              <a:buFont typeface="Open Sans"/>
              <a:buChar char="●"/>
              <a:defRPr/>
            </a:lvl7pPr>
            <a:lvl8pPr lvl="7" algn="ctr" rtl="0">
              <a:lnSpc>
                <a:spcPct val="100000"/>
              </a:lnSpc>
              <a:spcBef>
                <a:spcPts val="0"/>
              </a:spcBef>
              <a:spcAft>
                <a:spcPts val="0"/>
              </a:spcAft>
              <a:buSzPts val="700"/>
              <a:buFont typeface="Open Sans"/>
              <a:buChar char="○"/>
              <a:defRPr/>
            </a:lvl8pPr>
            <a:lvl9pPr lvl="8" algn="ctr" rtl="0">
              <a:lnSpc>
                <a:spcPct val="100000"/>
              </a:lnSpc>
              <a:spcBef>
                <a:spcPts val="0"/>
              </a:spcBef>
              <a:spcAft>
                <a:spcPts val="0"/>
              </a:spcAft>
              <a:buSzPts val="600"/>
              <a:buFont typeface="Open Sans"/>
              <a:buChar char="■"/>
              <a:defRPr/>
            </a:lvl9pPr>
          </a:lstStyle>
          <a:p>
            <a:endParaRPr/>
          </a:p>
        </p:txBody>
      </p:sp>
      <p:sp>
        <p:nvSpPr>
          <p:cNvPr id="378" name="Google Shape;378;p9"/>
          <p:cNvSpPr>
            <a:spLocks noGrp="1"/>
          </p:cNvSpPr>
          <p:nvPr>
            <p:ph type="pic" idx="2"/>
          </p:nvPr>
        </p:nvSpPr>
        <p:spPr>
          <a:xfrm>
            <a:off x="4135800" y="539500"/>
            <a:ext cx="4295100" cy="4069200"/>
          </a:xfrm>
          <a:prstGeom prst="snip1Rect">
            <a:avLst>
              <a:gd name="adj" fmla="val 16667"/>
            </a:avLst>
          </a:prstGeom>
          <a:noFill/>
          <a:ln>
            <a:noFill/>
          </a:ln>
        </p:spPr>
      </p:sp>
      <p:grpSp>
        <p:nvGrpSpPr>
          <p:cNvPr id="379" name="Google Shape;379;p9"/>
          <p:cNvGrpSpPr/>
          <p:nvPr/>
        </p:nvGrpSpPr>
        <p:grpSpPr>
          <a:xfrm>
            <a:off x="-2393465" y="-1635538"/>
            <a:ext cx="4710415" cy="5344655"/>
            <a:chOff x="-2317265" y="-1559338"/>
            <a:chExt cx="4710415" cy="5344655"/>
          </a:xfrm>
        </p:grpSpPr>
        <p:pic>
          <p:nvPicPr>
            <p:cNvPr id="380" name="Google Shape;380;p9"/>
            <p:cNvPicPr preferRelativeResize="0"/>
            <p:nvPr/>
          </p:nvPicPr>
          <p:blipFill rotWithShape="1">
            <a:blip r:embed="rId2">
              <a:alphaModFix/>
            </a:blip>
            <a:srcRect l="16960" t="24718" r="7121" b="26177"/>
            <a:stretch/>
          </p:blipFill>
          <p:spPr>
            <a:xfrm>
              <a:off x="-2317265" y="-1559338"/>
              <a:ext cx="3920501" cy="2992224"/>
            </a:xfrm>
            <a:prstGeom prst="rect">
              <a:avLst/>
            </a:prstGeom>
            <a:noFill/>
            <a:ln>
              <a:noFill/>
            </a:ln>
          </p:spPr>
        </p:pic>
        <p:grpSp>
          <p:nvGrpSpPr>
            <p:cNvPr id="381" name="Google Shape;381;p9"/>
            <p:cNvGrpSpPr/>
            <p:nvPr/>
          </p:nvGrpSpPr>
          <p:grpSpPr>
            <a:xfrm>
              <a:off x="-1322674" y="-1333888"/>
              <a:ext cx="3153315" cy="5119205"/>
              <a:chOff x="6643701" y="816087"/>
              <a:chExt cx="3153315" cy="5119205"/>
            </a:xfrm>
          </p:grpSpPr>
          <p:sp>
            <p:nvSpPr>
              <p:cNvPr id="382" name="Google Shape;382;p9"/>
              <p:cNvSpPr/>
              <p:nvPr/>
            </p:nvSpPr>
            <p:spPr>
              <a:xfrm>
                <a:off x="6643701" y="816087"/>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3" name="Google Shape;383;p9"/>
              <p:cNvGrpSpPr/>
              <p:nvPr/>
            </p:nvGrpSpPr>
            <p:grpSpPr>
              <a:xfrm>
                <a:off x="8671986" y="2443197"/>
                <a:ext cx="134004" cy="134004"/>
                <a:chOff x="8356813" y="1074288"/>
                <a:chExt cx="351900" cy="351900"/>
              </a:xfrm>
            </p:grpSpPr>
            <p:sp>
              <p:nvSpPr>
                <p:cNvPr id="384" name="Google Shape;384;p9"/>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9"/>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6" name="Google Shape;386;p9"/>
              <p:cNvGrpSpPr/>
              <p:nvPr/>
            </p:nvGrpSpPr>
            <p:grpSpPr>
              <a:xfrm>
                <a:off x="7678536" y="3129397"/>
                <a:ext cx="134004" cy="134004"/>
                <a:chOff x="8356813" y="1074288"/>
                <a:chExt cx="351900" cy="351900"/>
              </a:xfrm>
            </p:grpSpPr>
            <p:sp>
              <p:nvSpPr>
                <p:cNvPr id="387" name="Google Shape;387;p9"/>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9"/>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 name="Google Shape;389;p9"/>
              <p:cNvGrpSpPr/>
              <p:nvPr/>
            </p:nvGrpSpPr>
            <p:grpSpPr>
              <a:xfrm>
                <a:off x="8062611" y="3503222"/>
                <a:ext cx="134004" cy="134004"/>
                <a:chOff x="8356813" y="1074288"/>
                <a:chExt cx="351900" cy="351900"/>
              </a:xfrm>
            </p:grpSpPr>
            <p:sp>
              <p:nvSpPr>
                <p:cNvPr id="390" name="Google Shape;390;p9"/>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9"/>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92" name="Google Shape;392;p9"/>
            <p:cNvGrpSpPr/>
            <p:nvPr/>
          </p:nvGrpSpPr>
          <p:grpSpPr>
            <a:xfrm>
              <a:off x="121568" y="-846844"/>
              <a:ext cx="88151" cy="2151709"/>
              <a:chOff x="3054755" y="4367024"/>
              <a:chExt cx="88142" cy="1137387"/>
            </a:xfrm>
          </p:grpSpPr>
          <p:sp>
            <p:nvSpPr>
              <p:cNvPr id="393" name="Google Shape;393;p9"/>
              <p:cNvSpPr/>
              <p:nvPr/>
            </p:nvSpPr>
            <p:spPr>
              <a:xfrm>
                <a:off x="3054755" y="4367024"/>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chemeClr val="lt2">
                      <a:alpha val="46820"/>
                    </a:schemeClr>
                  </a:gs>
                  <a:gs pos="40000">
                    <a:srgbClr val="FF9900">
                      <a:alpha val="40784"/>
                      <a:alpha val="46820"/>
                    </a:srgbClr>
                  </a:gs>
                  <a:gs pos="100000">
                    <a:srgbClr val="FFFFFF">
                      <a:alpha val="0"/>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9"/>
              <p:cNvSpPr/>
              <p:nvPr/>
            </p:nvSpPr>
            <p:spPr>
              <a:xfrm>
                <a:off x="3130388" y="4367024"/>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40000">
                    <a:srgbClr val="FF9900">
                      <a:alpha val="40784"/>
                      <a:alpha val="46820"/>
                    </a:srgbClr>
                  </a:gs>
                  <a:gs pos="100000">
                    <a:srgbClr val="FFFFFF">
                      <a:alpha val="0"/>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5" name="Google Shape;395;p9"/>
            <p:cNvGrpSpPr/>
            <p:nvPr/>
          </p:nvGrpSpPr>
          <p:grpSpPr>
            <a:xfrm>
              <a:off x="361243" y="-718832"/>
              <a:ext cx="88151" cy="2151709"/>
              <a:chOff x="3054755" y="4367024"/>
              <a:chExt cx="88142" cy="1137387"/>
            </a:xfrm>
          </p:grpSpPr>
          <p:sp>
            <p:nvSpPr>
              <p:cNvPr id="396" name="Google Shape;396;p9"/>
              <p:cNvSpPr/>
              <p:nvPr/>
            </p:nvSpPr>
            <p:spPr>
              <a:xfrm>
                <a:off x="3054755" y="4367024"/>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9"/>
              <p:cNvSpPr/>
              <p:nvPr/>
            </p:nvSpPr>
            <p:spPr>
              <a:xfrm>
                <a:off x="3130388" y="4367024"/>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8" name="Google Shape;398;p9"/>
            <p:cNvSpPr/>
            <p:nvPr/>
          </p:nvSpPr>
          <p:spPr>
            <a:xfrm rot="5400000">
              <a:off x="501466" y="-1277128"/>
              <a:ext cx="1031181" cy="275218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9" name="Google Shape;399;p9"/>
            <p:cNvGrpSpPr/>
            <p:nvPr/>
          </p:nvGrpSpPr>
          <p:grpSpPr>
            <a:xfrm>
              <a:off x="-175967" y="337269"/>
              <a:ext cx="480890" cy="481200"/>
              <a:chOff x="959750" y="3039275"/>
              <a:chExt cx="582050" cy="582425"/>
            </a:xfrm>
          </p:grpSpPr>
          <p:sp>
            <p:nvSpPr>
              <p:cNvPr id="400" name="Google Shape;400;p9"/>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9"/>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9"/>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9"/>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9"/>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9"/>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9"/>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07" name="Google Shape;407;p9"/>
          <p:cNvGrpSpPr/>
          <p:nvPr/>
        </p:nvGrpSpPr>
        <p:grpSpPr>
          <a:xfrm>
            <a:off x="6719910" y="2898312"/>
            <a:ext cx="3920501" cy="3213899"/>
            <a:chOff x="6643710" y="2822113"/>
            <a:chExt cx="3920501" cy="3213899"/>
          </a:xfrm>
        </p:grpSpPr>
        <p:sp>
          <p:nvSpPr>
            <p:cNvPr id="408" name="Google Shape;408;p9"/>
            <p:cNvSpPr/>
            <p:nvPr/>
          </p:nvSpPr>
          <p:spPr>
            <a:xfrm>
              <a:off x="8764950" y="2822113"/>
              <a:ext cx="480893" cy="475828"/>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09" name="Google Shape;409;p9"/>
            <p:cNvPicPr preferRelativeResize="0"/>
            <p:nvPr/>
          </p:nvPicPr>
          <p:blipFill rotWithShape="1">
            <a:blip r:embed="rId2">
              <a:alphaModFix/>
            </a:blip>
            <a:srcRect l="16960" t="24718" r="7121" b="26177"/>
            <a:stretch/>
          </p:blipFill>
          <p:spPr>
            <a:xfrm>
              <a:off x="6643710" y="3043787"/>
              <a:ext cx="3920501" cy="2992224"/>
            </a:xfrm>
            <a:prstGeom prst="rect">
              <a:avLst/>
            </a:prstGeom>
            <a:noFill/>
            <a:ln>
              <a:noFill/>
            </a:ln>
          </p:spPr>
        </p:pic>
        <p:grpSp>
          <p:nvGrpSpPr>
            <p:cNvPr id="410" name="Google Shape;410;p9"/>
            <p:cNvGrpSpPr/>
            <p:nvPr/>
          </p:nvGrpSpPr>
          <p:grpSpPr>
            <a:xfrm>
              <a:off x="8671987" y="3471620"/>
              <a:ext cx="699928" cy="1651024"/>
              <a:chOff x="8337812" y="3492483"/>
              <a:chExt cx="699928" cy="1651024"/>
            </a:xfrm>
          </p:grpSpPr>
          <p:sp>
            <p:nvSpPr>
              <p:cNvPr id="411" name="Google Shape;411;p9"/>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9"/>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9"/>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9"/>
            <p:cNvGrpSpPr/>
            <p:nvPr/>
          </p:nvGrpSpPr>
          <p:grpSpPr>
            <a:xfrm>
              <a:off x="8279400" y="4281138"/>
              <a:ext cx="904666" cy="726121"/>
              <a:chOff x="7945225" y="4302000"/>
              <a:chExt cx="904666" cy="726121"/>
            </a:xfrm>
          </p:grpSpPr>
          <p:sp>
            <p:nvSpPr>
              <p:cNvPr id="415" name="Google Shape;415;p9"/>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9"/>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9"/>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8" name="Google Shape;418;p9"/>
            <p:cNvSpPr/>
            <p:nvPr/>
          </p:nvSpPr>
          <p:spPr>
            <a:xfrm rot="10800000">
              <a:off x="7869624" y="2920269"/>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9"/>
            <p:cNvSpPr/>
            <p:nvPr/>
          </p:nvSpPr>
          <p:spPr>
            <a:xfrm rot="10800000">
              <a:off x="8028970" y="2920884"/>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0" name="Google Shape;420;p9"/>
          <p:cNvGrpSpPr/>
          <p:nvPr/>
        </p:nvGrpSpPr>
        <p:grpSpPr>
          <a:xfrm>
            <a:off x="-1953175" y="4816451"/>
            <a:ext cx="4558967" cy="134100"/>
            <a:chOff x="796100" y="3019701"/>
            <a:chExt cx="4558967" cy="134100"/>
          </a:xfrm>
        </p:grpSpPr>
        <p:sp>
          <p:nvSpPr>
            <p:cNvPr id="421" name="Google Shape;421;p9"/>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22" name="Google Shape;422;p9"/>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423" name="Google Shape;423;p9"/>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4"/>
        <p:cNvGrpSpPr/>
        <p:nvPr/>
      </p:nvGrpSpPr>
      <p:grpSpPr>
        <a:xfrm>
          <a:off x="0" y="0"/>
          <a:ext cx="0" cy="0"/>
          <a:chOff x="0" y="0"/>
          <a:chExt cx="0" cy="0"/>
        </a:xfrm>
      </p:grpSpPr>
      <p:sp>
        <p:nvSpPr>
          <p:cNvPr id="425" name="Google Shape;425;p10"/>
          <p:cNvSpPr>
            <a:spLocks noGrp="1"/>
          </p:cNvSpPr>
          <p:nvPr>
            <p:ph type="pic" idx="2"/>
          </p:nvPr>
        </p:nvSpPr>
        <p:spPr>
          <a:xfrm>
            <a:off x="0" y="0"/>
            <a:ext cx="9144000" cy="5143500"/>
          </a:xfrm>
          <a:prstGeom prst="rect">
            <a:avLst/>
          </a:prstGeom>
          <a:noFill/>
          <a:ln>
            <a:noFill/>
          </a:ln>
        </p:spPr>
      </p:sp>
      <p:sp>
        <p:nvSpPr>
          <p:cNvPr id="426" name="Google Shape;426;p10"/>
          <p:cNvSpPr txBox="1">
            <a:spLocks noGrp="1"/>
          </p:cNvSpPr>
          <p:nvPr>
            <p:ph type="title"/>
          </p:nvPr>
        </p:nvSpPr>
        <p:spPr>
          <a:xfrm>
            <a:off x="720000" y="539500"/>
            <a:ext cx="3672000" cy="932700"/>
          </a:xfrm>
          <a:prstGeom prst="rect">
            <a:avLst/>
          </a:prstGeom>
          <a:solidFill>
            <a:schemeClr val="lt1"/>
          </a:solidFill>
        </p:spPr>
        <p:txBody>
          <a:bodyPr spcFirstLastPara="1" wrap="square" lIns="91425" tIns="91425" rIns="91425" bIns="91425" anchor="t" anchorCtr="0">
            <a:noAutofit/>
          </a:bodyPr>
          <a:lstStyle>
            <a:lvl1pPr lvl="0" algn="ctr" rtl="0">
              <a:spcBef>
                <a:spcPts val="0"/>
              </a:spcBef>
              <a:spcAft>
                <a:spcPts val="0"/>
              </a:spcAft>
              <a:buSzPts val="3000"/>
              <a:buNone/>
              <a:defRPr sz="2500">
                <a:latin typeface="ADLaM Display" panose="02010000000000000000" pitchFamily="2" charset="0"/>
                <a:ea typeface="ADLaM Display" panose="02010000000000000000" pitchFamily="2" charset="0"/>
                <a:cs typeface="ADLaM Display" panose="02010000000000000000" pitchFamily="2" charset="0"/>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9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94"/>
        <p:cNvGrpSpPr/>
        <p:nvPr/>
      </p:nvGrpSpPr>
      <p:grpSpPr>
        <a:xfrm>
          <a:off x="0" y="0"/>
          <a:ext cx="0" cy="0"/>
          <a:chOff x="0" y="0"/>
          <a:chExt cx="0" cy="0"/>
        </a:xfrm>
      </p:grpSpPr>
      <p:sp>
        <p:nvSpPr>
          <p:cNvPr id="495" name="Google Shape;495;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atin typeface="ADLaM Display" panose="02010000000000000000" pitchFamily="2" charset="0"/>
                <a:ea typeface="ADLaM Display" panose="02010000000000000000" pitchFamily="2" charset="0"/>
                <a:cs typeface="ADLaM Display" panose="02010000000000000000" pitchFamily="2" charset="0"/>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dirty="0"/>
          </a:p>
        </p:txBody>
      </p:sp>
      <p:sp>
        <p:nvSpPr>
          <p:cNvPr id="496" name="Google Shape;496;p13"/>
          <p:cNvSpPr txBox="1">
            <a:spLocks noGrp="1"/>
          </p:cNvSpPr>
          <p:nvPr>
            <p:ph type="subTitle" idx="1"/>
          </p:nvPr>
        </p:nvSpPr>
        <p:spPr>
          <a:xfrm>
            <a:off x="720000" y="2244725"/>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7" name="Google Shape;497;p13"/>
          <p:cNvSpPr txBox="1">
            <a:spLocks noGrp="1"/>
          </p:cNvSpPr>
          <p:nvPr>
            <p:ph type="subTitle" idx="2"/>
          </p:nvPr>
        </p:nvSpPr>
        <p:spPr>
          <a:xfrm>
            <a:off x="4366700" y="2244725"/>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8" name="Google Shape;498;p13"/>
          <p:cNvSpPr txBox="1">
            <a:spLocks noGrp="1"/>
          </p:cNvSpPr>
          <p:nvPr>
            <p:ph type="subTitle" idx="3"/>
          </p:nvPr>
        </p:nvSpPr>
        <p:spPr>
          <a:xfrm>
            <a:off x="720000" y="3940900"/>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9" name="Google Shape;499;p13"/>
          <p:cNvSpPr txBox="1">
            <a:spLocks noGrp="1"/>
          </p:cNvSpPr>
          <p:nvPr>
            <p:ph type="subTitle" idx="4"/>
          </p:nvPr>
        </p:nvSpPr>
        <p:spPr>
          <a:xfrm>
            <a:off x="4366700" y="3940900"/>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00" name="Google Shape;500;p13"/>
          <p:cNvSpPr txBox="1">
            <a:spLocks noGrp="1"/>
          </p:cNvSpPr>
          <p:nvPr>
            <p:ph type="title" idx="5" hasCustomPrompt="1"/>
          </p:nvPr>
        </p:nvSpPr>
        <p:spPr>
          <a:xfrm>
            <a:off x="720003" y="1344775"/>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1" name="Google Shape;501;p13"/>
          <p:cNvSpPr txBox="1">
            <a:spLocks noGrp="1"/>
          </p:cNvSpPr>
          <p:nvPr>
            <p:ph type="title" idx="6" hasCustomPrompt="1"/>
          </p:nvPr>
        </p:nvSpPr>
        <p:spPr>
          <a:xfrm>
            <a:off x="720003" y="3040971"/>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2" name="Google Shape;502;p13"/>
          <p:cNvSpPr txBox="1">
            <a:spLocks noGrp="1"/>
          </p:cNvSpPr>
          <p:nvPr>
            <p:ph type="title" idx="7" hasCustomPrompt="1"/>
          </p:nvPr>
        </p:nvSpPr>
        <p:spPr>
          <a:xfrm>
            <a:off x="4366698" y="1344775"/>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3" name="Google Shape;503;p13"/>
          <p:cNvSpPr txBox="1">
            <a:spLocks noGrp="1"/>
          </p:cNvSpPr>
          <p:nvPr>
            <p:ph type="title" idx="8" hasCustomPrompt="1"/>
          </p:nvPr>
        </p:nvSpPr>
        <p:spPr>
          <a:xfrm>
            <a:off x="4366698" y="3040971"/>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4" name="Google Shape;504;p13"/>
          <p:cNvSpPr txBox="1">
            <a:spLocks noGrp="1"/>
          </p:cNvSpPr>
          <p:nvPr>
            <p:ph type="subTitle" idx="9"/>
          </p:nvPr>
        </p:nvSpPr>
        <p:spPr>
          <a:xfrm>
            <a:off x="720000" y="1918675"/>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Source Code Pro"/>
              <a:buNone/>
              <a:defRPr sz="1900" b="1">
                <a:latin typeface="ADLaM Display" panose="02010000000000000000" pitchFamily="2" charset="0"/>
                <a:ea typeface="ADLaM Display" panose="02010000000000000000" pitchFamily="2" charset="0"/>
                <a:cs typeface="ADLaM Display" panose="02010000000000000000" pitchFamily="2" charset="0"/>
                <a:sym typeface="IBM Plex Mono"/>
              </a:defRPr>
            </a:lvl1pPr>
            <a:lvl2pPr lvl="1"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2pPr>
            <a:lvl3pPr lvl="2"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3pPr>
            <a:lvl4pPr lvl="3"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4pPr>
            <a:lvl5pPr lvl="4"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5pPr>
            <a:lvl6pPr lvl="5"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6pPr>
            <a:lvl7pPr lvl="6"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7pPr>
            <a:lvl8pPr lvl="7"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8pPr>
            <a:lvl9pPr lvl="8"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9pPr>
          </a:lstStyle>
          <a:p>
            <a:endParaRPr dirty="0"/>
          </a:p>
        </p:txBody>
      </p:sp>
      <p:sp>
        <p:nvSpPr>
          <p:cNvPr id="505" name="Google Shape;505;p13"/>
          <p:cNvSpPr txBox="1">
            <a:spLocks noGrp="1"/>
          </p:cNvSpPr>
          <p:nvPr>
            <p:ph type="subTitle" idx="13"/>
          </p:nvPr>
        </p:nvSpPr>
        <p:spPr>
          <a:xfrm>
            <a:off x="4366698" y="1918675"/>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Source Code Pro"/>
              <a:buNone/>
              <a:defRPr sz="1900" b="1">
                <a:latin typeface="ADLaM Display" panose="02010000000000000000" pitchFamily="2" charset="0"/>
                <a:ea typeface="ADLaM Display" panose="02010000000000000000" pitchFamily="2" charset="0"/>
                <a:cs typeface="ADLaM Display" panose="02010000000000000000" pitchFamily="2" charset="0"/>
                <a:sym typeface="IBM Plex Mono"/>
              </a:defRPr>
            </a:lvl1pPr>
            <a:lvl2pPr lvl="1"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2pPr>
            <a:lvl3pPr lvl="2"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3pPr>
            <a:lvl4pPr lvl="3"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4pPr>
            <a:lvl5pPr lvl="4"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5pPr>
            <a:lvl6pPr lvl="5"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6pPr>
            <a:lvl7pPr lvl="6"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7pPr>
            <a:lvl8pPr lvl="7"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8pPr>
            <a:lvl9pPr lvl="8"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9pPr>
          </a:lstStyle>
          <a:p>
            <a:endParaRPr dirty="0"/>
          </a:p>
        </p:txBody>
      </p:sp>
      <p:sp>
        <p:nvSpPr>
          <p:cNvPr id="506" name="Google Shape;506;p13"/>
          <p:cNvSpPr txBox="1">
            <a:spLocks noGrp="1"/>
          </p:cNvSpPr>
          <p:nvPr>
            <p:ph type="subTitle" idx="14"/>
          </p:nvPr>
        </p:nvSpPr>
        <p:spPr>
          <a:xfrm>
            <a:off x="720000" y="3614801"/>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900" b="1">
                <a:latin typeface="ADLaM Display" panose="02010000000000000000" pitchFamily="2" charset="0"/>
                <a:ea typeface="ADLaM Display" panose="02010000000000000000" pitchFamily="2" charset="0"/>
                <a:cs typeface="ADLaM Display" panose="02010000000000000000" pitchFamily="2" charset="0"/>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dirty="0"/>
          </a:p>
        </p:txBody>
      </p:sp>
      <p:sp>
        <p:nvSpPr>
          <p:cNvPr id="507" name="Google Shape;507;p13"/>
          <p:cNvSpPr txBox="1">
            <a:spLocks noGrp="1"/>
          </p:cNvSpPr>
          <p:nvPr>
            <p:ph type="subTitle" idx="15"/>
          </p:nvPr>
        </p:nvSpPr>
        <p:spPr>
          <a:xfrm>
            <a:off x="4366698" y="3614801"/>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900" b="1">
                <a:latin typeface="ADLaM Display" panose="02010000000000000000" pitchFamily="2" charset="0"/>
                <a:ea typeface="ADLaM Display" panose="02010000000000000000" pitchFamily="2" charset="0"/>
                <a:cs typeface="ADLaM Display" panose="02010000000000000000" pitchFamily="2" charset="0"/>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dirty="0"/>
          </a:p>
        </p:txBody>
      </p:sp>
      <p:grpSp>
        <p:nvGrpSpPr>
          <p:cNvPr id="508" name="Google Shape;508;p13"/>
          <p:cNvGrpSpPr/>
          <p:nvPr/>
        </p:nvGrpSpPr>
        <p:grpSpPr>
          <a:xfrm>
            <a:off x="-808923" y="2711465"/>
            <a:ext cx="2097951" cy="3309497"/>
            <a:chOff x="-656523" y="2711465"/>
            <a:chExt cx="2097951" cy="3309497"/>
          </a:xfrm>
        </p:grpSpPr>
        <p:sp>
          <p:nvSpPr>
            <p:cNvPr id="509" name="Google Shape;509;p13"/>
            <p:cNvSpPr/>
            <p:nvPr/>
          </p:nvSpPr>
          <p:spPr>
            <a:xfrm flipH="1">
              <a:off x="-352474" y="4279466"/>
              <a:ext cx="1139424" cy="986746"/>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0" name="Google Shape;510;p13"/>
            <p:cNvGrpSpPr/>
            <p:nvPr/>
          </p:nvGrpSpPr>
          <p:grpSpPr>
            <a:xfrm>
              <a:off x="323479" y="4682324"/>
              <a:ext cx="328346" cy="328531"/>
              <a:chOff x="3678700" y="407275"/>
              <a:chExt cx="708100" cy="708500"/>
            </a:xfrm>
          </p:grpSpPr>
          <p:sp>
            <p:nvSpPr>
              <p:cNvPr id="511" name="Google Shape;511;p13"/>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3"/>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3"/>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3"/>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3"/>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3"/>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3"/>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8" name="Google Shape;518;p13"/>
            <p:cNvGrpSpPr/>
            <p:nvPr/>
          </p:nvGrpSpPr>
          <p:grpSpPr>
            <a:xfrm>
              <a:off x="-541317" y="2711465"/>
              <a:ext cx="1117945" cy="1598547"/>
              <a:chOff x="-541317" y="2711465"/>
              <a:chExt cx="1117945" cy="1598547"/>
            </a:xfrm>
          </p:grpSpPr>
          <p:sp>
            <p:nvSpPr>
              <p:cNvPr id="519" name="Google Shape;519;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rgbClr val="0C0A9E">
                  <a:alpha val="3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0" name="Google Shape;520;p13"/>
              <p:cNvGrpSpPr/>
              <p:nvPr/>
            </p:nvGrpSpPr>
            <p:grpSpPr>
              <a:xfrm>
                <a:off x="442584" y="4120912"/>
                <a:ext cx="134044" cy="134013"/>
                <a:chOff x="1101075" y="2142375"/>
                <a:chExt cx="439200" cy="439100"/>
              </a:xfrm>
            </p:grpSpPr>
            <p:sp>
              <p:nvSpPr>
                <p:cNvPr id="521" name="Google Shape;521;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3" name="Google Shape;523;p13"/>
            <p:cNvGrpSpPr/>
            <p:nvPr/>
          </p:nvGrpSpPr>
          <p:grpSpPr>
            <a:xfrm rot="-9080766">
              <a:off x="-341725" y="3731687"/>
              <a:ext cx="1117904" cy="1598488"/>
              <a:chOff x="-541317" y="2711465"/>
              <a:chExt cx="1117945" cy="1598547"/>
            </a:xfrm>
          </p:grpSpPr>
          <p:sp>
            <p:nvSpPr>
              <p:cNvPr id="524" name="Google Shape;524;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rgbClr val="0C0A9E">
                  <a:alpha val="3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5" name="Google Shape;525;p13"/>
              <p:cNvGrpSpPr/>
              <p:nvPr/>
            </p:nvGrpSpPr>
            <p:grpSpPr>
              <a:xfrm>
                <a:off x="442584" y="4120912"/>
                <a:ext cx="134044" cy="134013"/>
                <a:chOff x="1101075" y="2142375"/>
                <a:chExt cx="439200" cy="439100"/>
              </a:xfrm>
            </p:grpSpPr>
            <p:sp>
              <p:nvSpPr>
                <p:cNvPr id="526" name="Google Shape;526;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8" name="Google Shape;528;p13"/>
            <p:cNvGrpSpPr/>
            <p:nvPr/>
          </p:nvGrpSpPr>
          <p:grpSpPr>
            <a:xfrm rot="10800000">
              <a:off x="323483" y="4422415"/>
              <a:ext cx="1117945" cy="1598547"/>
              <a:chOff x="-541317" y="2711465"/>
              <a:chExt cx="1117945" cy="1598547"/>
            </a:xfrm>
          </p:grpSpPr>
          <p:sp>
            <p:nvSpPr>
              <p:cNvPr id="529" name="Google Shape;529;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rgbClr val="0C0A9E">
                  <a:alpha val="3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0" name="Google Shape;530;p13"/>
              <p:cNvGrpSpPr/>
              <p:nvPr/>
            </p:nvGrpSpPr>
            <p:grpSpPr>
              <a:xfrm>
                <a:off x="442584" y="4120912"/>
                <a:ext cx="134044" cy="134013"/>
                <a:chOff x="1101075" y="2142375"/>
                <a:chExt cx="439200" cy="439100"/>
              </a:xfrm>
            </p:grpSpPr>
            <p:sp>
              <p:nvSpPr>
                <p:cNvPr id="531" name="Google Shape;531;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533" name="Google Shape;533;p13"/>
          <p:cNvGrpSpPr/>
          <p:nvPr/>
        </p:nvGrpSpPr>
        <p:grpSpPr>
          <a:xfrm>
            <a:off x="6470875" y="-1735180"/>
            <a:ext cx="4257000" cy="4171657"/>
            <a:chOff x="6394675" y="-1658980"/>
            <a:chExt cx="4257000" cy="4171657"/>
          </a:xfrm>
        </p:grpSpPr>
        <p:grpSp>
          <p:nvGrpSpPr>
            <p:cNvPr id="534" name="Google Shape;534;p13"/>
            <p:cNvGrpSpPr/>
            <p:nvPr/>
          </p:nvGrpSpPr>
          <p:grpSpPr>
            <a:xfrm rot="-2700000" flipH="1">
              <a:off x="7289785" y="-1246897"/>
              <a:ext cx="2552124" cy="3347490"/>
              <a:chOff x="2976325" y="908175"/>
              <a:chExt cx="4028179" cy="5283555"/>
            </a:xfrm>
          </p:grpSpPr>
          <p:sp>
            <p:nvSpPr>
              <p:cNvPr id="535" name="Google Shape;535;p13"/>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3"/>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3"/>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8" name="Google Shape;538;p13"/>
            <p:cNvSpPr/>
            <p:nvPr/>
          </p:nvSpPr>
          <p:spPr>
            <a:xfrm>
              <a:off x="6394675" y="0"/>
              <a:ext cx="284119" cy="246048"/>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3"/>
            <p:cNvSpPr/>
            <p:nvPr/>
          </p:nvSpPr>
          <p:spPr>
            <a:xfrm>
              <a:off x="6627600" y="-49075"/>
              <a:ext cx="570546" cy="494095"/>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0" name="Google Shape;540;p13"/>
          <p:cNvGrpSpPr/>
          <p:nvPr/>
        </p:nvGrpSpPr>
        <p:grpSpPr>
          <a:xfrm>
            <a:off x="-113888" y="229201"/>
            <a:ext cx="1891393" cy="134100"/>
            <a:chOff x="-113888" y="229201"/>
            <a:chExt cx="1891393" cy="134100"/>
          </a:xfrm>
        </p:grpSpPr>
        <p:sp>
          <p:nvSpPr>
            <p:cNvPr id="541" name="Google Shape;541;p13"/>
            <p:cNvSpPr/>
            <p:nvPr/>
          </p:nvSpPr>
          <p:spPr>
            <a:xfrm>
              <a:off x="1643404" y="2292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2" name="Google Shape;542;p13"/>
            <p:cNvCxnSpPr/>
            <p:nvPr/>
          </p:nvCxnSpPr>
          <p:spPr>
            <a:xfrm rot="10800000">
              <a:off x="783712" y="-601348"/>
              <a:ext cx="0" cy="1795200"/>
            </a:xfrm>
            <a:prstGeom prst="straightConnector1">
              <a:avLst/>
            </a:prstGeom>
            <a:noFill/>
            <a:ln w="9525" cap="flat" cmpd="sng">
              <a:solidFill>
                <a:schemeClr val="dk2"/>
              </a:solidFill>
              <a:prstDash val="solid"/>
              <a:round/>
              <a:headEnd type="none" w="med" len="med"/>
              <a:tailEnd type="none" w="med" len="med"/>
            </a:ln>
          </p:spPr>
        </p:cxnSp>
        <p:sp>
          <p:nvSpPr>
            <p:cNvPr id="543" name="Google Shape;543;p13"/>
            <p:cNvSpPr/>
            <p:nvPr/>
          </p:nvSpPr>
          <p:spPr>
            <a:xfrm>
              <a:off x="1673517" y="2593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544"/>
        <p:cNvGrpSpPr/>
        <p:nvPr/>
      </p:nvGrpSpPr>
      <p:grpSpPr>
        <a:xfrm>
          <a:off x="0" y="0"/>
          <a:ext cx="0" cy="0"/>
          <a:chOff x="0" y="0"/>
          <a:chExt cx="0" cy="0"/>
        </a:xfrm>
      </p:grpSpPr>
      <p:sp>
        <p:nvSpPr>
          <p:cNvPr id="545" name="Google Shape;545;p14"/>
          <p:cNvSpPr txBox="1">
            <a:spLocks noGrp="1"/>
          </p:cNvSpPr>
          <p:nvPr>
            <p:ph type="title"/>
          </p:nvPr>
        </p:nvSpPr>
        <p:spPr>
          <a:xfrm>
            <a:off x="713225" y="3349250"/>
            <a:ext cx="6691200" cy="5319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a:latin typeface="ADLaM Display" panose="02010000000000000000" pitchFamily="2" charset="0"/>
                <a:ea typeface="ADLaM Display" panose="02010000000000000000" pitchFamily="2" charset="0"/>
                <a:cs typeface="ADLaM Display" panose="02010000000000000000" pitchFamily="2" charset="0"/>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dirty="0"/>
          </a:p>
        </p:txBody>
      </p:sp>
      <p:sp>
        <p:nvSpPr>
          <p:cNvPr id="546" name="Google Shape;546;p14"/>
          <p:cNvSpPr txBox="1">
            <a:spLocks noGrp="1"/>
          </p:cNvSpPr>
          <p:nvPr>
            <p:ph type="subTitle" idx="1"/>
          </p:nvPr>
        </p:nvSpPr>
        <p:spPr>
          <a:xfrm>
            <a:off x="713225" y="1511313"/>
            <a:ext cx="6691200" cy="1478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8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339"/>
        <p:cNvGrpSpPr/>
        <p:nvPr/>
      </p:nvGrpSpPr>
      <p:grpSpPr>
        <a:xfrm>
          <a:off x="0" y="0"/>
          <a:ext cx="0" cy="0"/>
          <a:chOff x="0" y="0"/>
          <a:chExt cx="0" cy="0"/>
        </a:xfrm>
      </p:grpSpPr>
      <p:grpSp>
        <p:nvGrpSpPr>
          <p:cNvPr id="1340" name="Google Shape;1340;p30"/>
          <p:cNvGrpSpPr/>
          <p:nvPr/>
        </p:nvGrpSpPr>
        <p:grpSpPr>
          <a:xfrm>
            <a:off x="-623241" y="3925887"/>
            <a:ext cx="2833357" cy="1517787"/>
            <a:chOff x="-623241" y="3849687"/>
            <a:chExt cx="2833357" cy="1517787"/>
          </a:xfrm>
        </p:grpSpPr>
        <p:grpSp>
          <p:nvGrpSpPr>
            <p:cNvPr id="1341" name="Google Shape;1341;p30"/>
            <p:cNvGrpSpPr/>
            <p:nvPr/>
          </p:nvGrpSpPr>
          <p:grpSpPr>
            <a:xfrm rot="5400000">
              <a:off x="-879113" y="4155104"/>
              <a:ext cx="1517787" cy="906953"/>
              <a:chOff x="-55500" y="4835979"/>
              <a:chExt cx="1517787" cy="906953"/>
            </a:xfrm>
          </p:grpSpPr>
          <p:sp>
            <p:nvSpPr>
              <p:cNvPr id="1342" name="Google Shape;1342;p30"/>
              <p:cNvSpPr/>
              <p:nvPr/>
            </p:nvSpPr>
            <p:spPr>
              <a:xfrm>
                <a:off x="-55500" y="48951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0"/>
              <p:cNvSpPr/>
              <p:nvPr/>
            </p:nvSpPr>
            <p:spPr>
              <a:xfrm>
                <a:off x="522674" y="49517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0"/>
              <p:cNvSpPr/>
              <p:nvPr/>
            </p:nvSpPr>
            <p:spPr>
              <a:xfrm>
                <a:off x="401812" y="5185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0"/>
              <p:cNvSpPr/>
              <p:nvPr/>
            </p:nvSpPr>
            <p:spPr>
              <a:xfrm>
                <a:off x="880250" y="48359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6" name="Google Shape;1346;p30"/>
            <p:cNvGrpSpPr/>
            <p:nvPr/>
          </p:nvGrpSpPr>
          <p:grpSpPr>
            <a:xfrm>
              <a:off x="-623241" y="3946426"/>
              <a:ext cx="2833357" cy="1421047"/>
              <a:chOff x="-677366" y="4067276"/>
              <a:chExt cx="2833357" cy="1421047"/>
            </a:xfrm>
          </p:grpSpPr>
          <p:sp>
            <p:nvSpPr>
              <p:cNvPr id="1347" name="Google Shape;1347;p30"/>
              <p:cNvSpPr/>
              <p:nvPr/>
            </p:nvSpPr>
            <p:spPr>
              <a:xfrm rot="5400000">
                <a:off x="28789" y="33611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8" name="Google Shape;1348;p30"/>
              <p:cNvGrpSpPr/>
              <p:nvPr/>
            </p:nvGrpSpPr>
            <p:grpSpPr>
              <a:xfrm>
                <a:off x="317735" y="4614472"/>
                <a:ext cx="161977" cy="161940"/>
                <a:chOff x="1101075" y="2142375"/>
                <a:chExt cx="439200" cy="439100"/>
              </a:xfrm>
            </p:grpSpPr>
            <p:sp>
              <p:nvSpPr>
                <p:cNvPr id="1349" name="Google Shape;1349;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1" name="Google Shape;1351;p30"/>
              <p:cNvGrpSpPr/>
              <p:nvPr/>
            </p:nvGrpSpPr>
            <p:grpSpPr>
              <a:xfrm rot="10800000">
                <a:off x="1700151" y="5032693"/>
                <a:ext cx="161977" cy="161940"/>
                <a:chOff x="1101075" y="2142375"/>
                <a:chExt cx="439200" cy="439100"/>
              </a:xfrm>
            </p:grpSpPr>
            <p:sp>
              <p:nvSpPr>
                <p:cNvPr id="1352" name="Google Shape;1352;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54" name="Google Shape;1354;p30"/>
            <p:cNvSpPr/>
            <p:nvPr/>
          </p:nvSpPr>
          <p:spPr>
            <a:xfrm rot="-5400000">
              <a:off x="289120" y="3696219"/>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30"/>
          <p:cNvGrpSpPr/>
          <p:nvPr/>
        </p:nvGrpSpPr>
        <p:grpSpPr>
          <a:xfrm>
            <a:off x="6323925" y="-1678249"/>
            <a:ext cx="4189199" cy="3065874"/>
            <a:chOff x="6171525" y="-1678249"/>
            <a:chExt cx="4189199" cy="3065874"/>
          </a:xfrm>
        </p:grpSpPr>
        <p:sp>
          <p:nvSpPr>
            <p:cNvPr id="1356" name="Google Shape;1356;p30"/>
            <p:cNvSpPr/>
            <p:nvPr/>
          </p:nvSpPr>
          <p:spPr>
            <a:xfrm rot="-5400000">
              <a:off x="6808863" y="-808395"/>
              <a:ext cx="1558682"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57" name="Google Shape;1357;p30"/>
            <p:cNvPicPr preferRelativeResize="0"/>
            <p:nvPr/>
          </p:nvPicPr>
          <p:blipFill rotWithShape="1">
            <a:blip r:embed="rId2">
              <a:alphaModFix/>
            </a:blip>
            <a:srcRect l="16960" t="24718" r="7121" b="26177"/>
            <a:stretch/>
          </p:blipFill>
          <p:spPr>
            <a:xfrm>
              <a:off x="6587425" y="-1678249"/>
              <a:ext cx="3773299" cy="2879876"/>
            </a:xfrm>
            <a:prstGeom prst="rect">
              <a:avLst/>
            </a:prstGeom>
            <a:noFill/>
            <a:ln>
              <a:noFill/>
            </a:ln>
          </p:spPr>
        </p:pic>
        <p:sp>
          <p:nvSpPr>
            <p:cNvPr id="1358" name="Google Shape;1358;p30"/>
            <p:cNvSpPr/>
            <p:nvPr/>
          </p:nvSpPr>
          <p:spPr>
            <a:xfrm>
              <a:off x="8292929" y="-80469"/>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9" name="Google Shape;1359;p30"/>
            <p:cNvGrpSpPr/>
            <p:nvPr/>
          </p:nvGrpSpPr>
          <p:grpSpPr>
            <a:xfrm rot="-2700000">
              <a:off x="8302147" y="61289"/>
              <a:ext cx="582044" cy="582419"/>
              <a:chOff x="959750" y="3039275"/>
              <a:chExt cx="582050" cy="582425"/>
            </a:xfrm>
          </p:grpSpPr>
          <p:sp>
            <p:nvSpPr>
              <p:cNvPr id="1360" name="Google Shape;1360;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7" name="Google Shape;1367;p30"/>
            <p:cNvGrpSpPr/>
            <p:nvPr/>
          </p:nvGrpSpPr>
          <p:grpSpPr>
            <a:xfrm rot="-2700000">
              <a:off x="8551447" y="61289"/>
              <a:ext cx="582044" cy="582419"/>
              <a:chOff x="959750" y="3039275"/>
              <a:chExt cx="582050" cy="582425"/>
            </a:xfrm>
          </p:grpSpPr>
          <p:sp>
            <p:nvSpPr>
              <p:cNvPr id="1368" name="Google Shape;1368;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75" name="Google Shape;1375;p30"/>
          <p:cNvGrpSpPr/>
          <p:nvPr/>
        </p:nvGrpSpPr>
        <p:grpSpPr>
          <a:xfrm rot="2700000">
            <a:off x="8945322" y="2352177"/>
            <a:ext cx="439196" cy="439096"/>
            <a:chOff x="1101075" y="2142375"/>
            <a:chExt cx="439200" cy="439100"/>
          </a:xfrm>
        </p:grpSpPr>
        <p:sp>
          <p:nvSpPr>
            <p:cNvPr id="1376" name="Google Shape;1376;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9_1">
    <p:bg>
      <p:bgPr>
        <a:solidFill>
          <a:schemeClr val="dk2"/>
        </a:solidFill>
        <a:effectLst/>
      </p:bgPr>
    </p:bg>
    <p:spTree>
      <p:nvGrpSpPr>
        <p:cNvPr id="1" name="Shape 1378"/>
        <p:cNvGrpSpPr/>
        <p:nvPr/>
      </p:nvGrpSpPr>
      <p:grpSpPr>
        <a:xfrm>
          <a:off x="0" y="0"/>
          <a:ext cx="0" cy="0"/>
          <a:chOff x="0" y="0"/>
          <a:chExt cx="0" cy="0"/>
        </a:xfrm>
      </p:grpSpPr>
      <p:grpSp>
        <p:nvGrpSpPr>
          <p:cNvPr id="1379" name="Google Shape;1379;p31"/>
          <p:cNvGrpSpPr/>
          <p:nvPr/>
        </p:nvGrpSpPr>
        <p:grpSpPr>
          <a:xfrm>
            <a:off x="8332551" y="-7"/>
            <a:ext cx="2386151" cy="3293873"/>
            <a:chOff x="8256351" y="-7"/>
            <a:chExt cx="2386151" cy="3293873"/>
          </a:xfrm>
        </p:grpSpPr>
        <p:pic>
          <p:nvPicPr>
            <p:cNvPr id="1380" name="Google Shape;1380;p31"/>
            <p:cNvPicPr preferRelativeResize="0"/>
            <p:nvPr/>
          </p:nvPicPr>
          <p:blipFill rotWithShape="1">
            <a:blip r:embed="rId2">
              <a:alphaModFix/>
            </a:blip>
            <a:srcRect l="16960" t="24718" r="7121" b="26177"/>
            <a:stretch/>
          </p:blipFill>
          <p:spPr>
            <a:xfrm rot="5400000">
              <a:off x="7886227" y="537590"/>
              <a:ext cx="3126400" cy="2386151"/>
            </a:xfrm>
            <a:prstGeom prst="rect">
              <a:avLst/>
            </a:prstGeom>
            <a:noFill/>
            <a:ln>
              <a:noFill/>
            </a:ln>
          </p:spPr>
        </p:pic>
        <p:grpSp>
          <p:nvGrpSpPr>
            <p:cNvPr id="1381" name="Google Shape;1381;p31"/>
            <p:cNvGrpSpPr/>
            <p:nvPr/>
          </p:nvGrpSpPr>
          <p:grpSpPr>
            <a:xfrm rot="10800000">
              <a:off x="8452444" y="-7"/>
              <a:ext cx="325154" cy="1788670"/>
              <a:chOff x="8869019" y="-622132"/>
              <a:chExt cx="325154" cy="1788670"/>
            </a:xfrm>
          </p:grpSpPr>
          <p:sp>
            <p:nvSpPr>
              <p:cNvPr id="1382" name="Google Shape;1382;p31"/>
              <p:cNvSpPr/>
              <p:nvPr/>
            </p:nvSpPr>
            <p:spPr>
              <a:xfrm rot="10800000">
                <a:off x="8869019" y="-622132"/>
                <a:ext cx="246869" cy="1703243"/>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3" name="Google Shape;1383;p31"/>
              <p:cNvGrpSpPr/>
              <p:nvPr/>
            </p:nvGrpSpPr>
            <p:grpSpPr>
              <a:xfrm rot="1800062">
                <a:off x="9035610" y="1007995"/>
                <a:ext cx="134040" cy="134009"/>
                <a:chOff x="1101075" y="2142375"/>
                <a:chExt cx="439200" cy="439100"/>
              </a:xfrm>
            </p:grpSpPr>
            <p:sp>
              <p:nvSpPr>
                <p:cNvPr id="1384" name="Google Shape;1384;p3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784"/>
                      </a:srgbClr>
                    </a:gs>
                    <a:gs pos="100000">
                      <a:srgbClr val="FFFFFF">
                        <a:alpha val="0"/>
                      </a:srgbClr>
                    </a:gs>
                  </a:gsLst>
                  <a:lin ang="2698631"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386" name="Google Shape;1386;p31"/>
          <p:cNvGrpSpPr/>
          <p:nvPr/>
        </p:nvGrpSpPr>
        <p:grpSpPr>
          <a:xfrm>
            <a:off x="-213525" y="171225"/>
            <a:ext cx="439200" cy="439100"/>
            <a:chOff x="1101075" y="2142375"/>
            <a:chExt cx="439200" cy="439100"/>
          </a:xfrm>
        </p:grpSpPr>
        <p:sp>
          <p:nvSpPr>
            <p:cNvPr id="1387" name="Google Shape;1387;p3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31"/>
          <p:cNvGrpSpPr/>
          <p:nvPr/>
        </p:nvGrpSpPr>
        <p:grpSpPr>
          <a:xfrm>
            <a:off x="-1262974" y="3161328"/>
            <a:ext cx="4822591" cy="2934500"/>
            <a:chOff x="-1186774" y="3161328"/>
            <a:chExt cx="4822591" cy="2934500"/>
          </a:xfrm>
        </p:grpSpPr>
        <p:pic>
          <p:nvPicPr>
            <p:cNvPr id="1390" name="Google Shape;1390;p31"/>
            <p:cNvPicPr preferRelativeResize="0"/>
            <p:nvPr/>
          </p:nvPicPr>
          <p:blipFill rotWithShape="1">
            <a:blip r:embed="rId2">
              <a:alphaModFix/>
            </a:blip>
            <a:srcRect l="16960" t="24718" r="7121" b="26177"/>
            <a:stretch/>
          </p:blipFill>
          <p:spPr>
            <a:xfrm rot="5400000">
              <a:off x="-1534175" y="3508728"/>
              <a:ext cx="2934500" cy="2239699"/>
            </a:xfrm>
            <a:prstGeom prst="rect">
              <a:avLst/>
            </a:prstGeom>
            <a:noFill/>
            <a:ln>
              <a:noFill/>
            </a:ln>
          </p:spPr>
        </p:pic>
        <p:sp>
          <p:nvSpPr>
            <p:cNvPr id="1391" name="Google Shape;1391;p31"/>
            <p:cNvSpPr/>
            <p:nvPr/>
          </p:nvSpPr>
          <p:spPr>
            <a:xfrm rot="-5400000">
              <a:off x="-184180" y="3596444"/>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2" name="Google Shape;1392;p31"/>
            <p:cNvGrpSpPr/>
            <p:nvPr/>
          </p:nvGrpSpPr>
          <p:grpSpPr>
            <a:xfrm>
              <a:off x="58899" y="4608583"/>
              <a:ext cx="604346" cy="657081"/>
              <a:chOff x="58899" y="4608583"/>
              <a:chExt cx="604346" cy="657081"/>
            </a:xfrm>
          </p:grpSpPr>
          <p:grpSp>
            <p:nvGrpSpPr>
              <p:cNvPr id="1393" name="Google Shape;1393;p31"/>
              <p:cNvGrpSpPr/>
              <p:nvPr/>
            </p:nvGrpSpPr>
            <p:grpSpPr>
              <a:xfrm rot="10800000">
                <a:off x="58899" y="4608583"/>
                <a:ext cx="328346" cy="328531"/>
                <a:chOff x="3678700" y="407275"/>
                <a:chExt cx="708100" cy="708500"/>
              </a:xfrm>
            </p:grpSpPr>
            <p:sp>
              <p:nvSpPr>
                <p:cNvPr id="1394" name="Google Shape;1394;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1" name="Google Shape;1401;p31"/>
              <p:cNvGrpSpPr/>
              <p:nvPr/>
            </p:nvGrpSpPr>
            <p:grpSpPr>
              <a:xfrm rot="10800000">
                <a:off x="334899" y="4608583"/>
                <a:ext cx="328346" cy="328531"/>
                <a:chOff x="3678700" y="407275"/>
                <a:chExt cx="708100" cy="708500"/>
              </a:xfrm>
            </p:grpSpPr>
            <p:sp>
              <p:nvSpPr>
                <p:cNvPr id="1402" name="Google Shape;1402;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9" name="Google Shape;1409;p31"/>
              <p:cNvGrpSpPr/>
              <p:nvPr/>
            </p:nvGrpSpPr>
            <p:grpSpPr>
              <a:xfrm rot="10800000">
                <a:off x="282574" y="4937133"/>
                <a:ext cx="328346" cy="328531"/>
                <a:chOff x="3678700" y="407275"/>
                <a:chExt cx="708100" cy="708500"/>
              </a:xfrm>
            </p:grpSpPr>
            <p:sp>
              <p:nvSpPr>
                <p:cNvPr id="1410" name="Google Shape;1410;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17" name="Google Shape;1417;p31"/>
            <p:cNvGrpSpPr/>
            <p:nvPr/>
          </p:nvGrpSpPr>
          <p:grpSpPr>
            <a:xfrm>
              <a:off x="-923150" y="4796551"/>
              <a:ext cx="4558967" cy="134100"/>
              <a:chOff x="796100" y="3019701"/>
              <a:chExt cx="4558967" cy="134100"/>
            </a:xfrm>
          </p:grpSpPr>
          <p:sp>
            <p:nvSpPr>
              <p:cNvPr id="1418" name="Google Shape;1418;p31"/>
              <p:cNvSpPr/>
              <p:nvPr/>
            </p:nvSpPr>
            <p:spPr>
              <a:xfrm>
                <a:off x="5220967" y="3019701"/>
                <a:ext cx="134100" cy="1341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19" name="Google Shape;1419;p31"/>
              <p:cNvCxnSpPr/>
              <p:nvPr/>
            </p:nvCxnSpPr>
            <p:spPr>
              <a:xfrm>
                <a:off x="796100" y="3086750"/>
                <a:ext cx="4462800" cy="0"/>
              </a:xfrm>
              <a:prstGeom prst="straightConnector1">
                <a:avLst/>
              </a:prstGeom>
              <a:noFill/>
              <a:ln w="9525" cap="flat" cmpd="sng">
                <a:solidFill>
                  <a:schemeClr val="lt1"/>
                </a:solidFill>
                <a:prstDash val="solid"/>
                <a:round/>
                <a:headEnd type="none" w="med" len="med"/>
                <a:tailEnd type="none" w="med" len="med"/>
              </a:ln>
            </p:spPr>
          </p:cxnSp>
          <p:sp>
            <p:nvSpPr>
              <p:cNvPr id="1420" name="Google Shape;1420;p31"/>
              <p:cNvSpPr/>
              <p:nvPr/>
            </p:nvSpPr>
            <p:spPr>
              <a:xfrm>
                <a:off x="5251079" y="3049843"/>
                <a:ext cx="73800" cy="73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1pPr>
            <a:lvl2pPr lvl="1"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2pPr>
            <a:lvl3pPr lvl="2"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3pPr>
            <a:lvl4pPr lvl="3"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4pPr>
            <a:lvl5pPr lvl="4"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5pPr>
            <a:lvl6pPr lvl="5"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6pPr>
            <a:lvl7pPr lvl="6"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7pPr>
            <a:lvl8pPr lvl="7"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8pPr>
            <a:lvl9pPr lvl="8"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9pPr>
          </a:lstStyle>
          <a:p>
            <a:endParaRPr dirty="0"/>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1pPr>
            <a:lvl2pPr marL="914400" lvl="1"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marL="1371600" lvl="2"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marL="1828800" lvl="3"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marL="2286000" lvl="4"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marL="2743200" lvl="5"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marL="3200400" lvl="6"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marL="3657600" lvl="7"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marL="4114800" lvl="8"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6" r:id="rId4"/>
    <p:sldLayoutId id="2147483658" r:id="rId5"/>
    <p:sldLayoutId id="2147483659" r:id="rId6"/>
    <p:sldLayoutId id="2147483660" r:id="rId7"/>
    <p:sldLayoutId id="2147483676" r:id="rId8"/>
    <p:sldLayoutId id="214748367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DLaM Display" panose="02010000000000000000" pitchFamily="2" charset="0"/>
          <a:ea typeface="ADLaM Display" panose="02010000000000000000" pitchFamily="2" charset="0"/>
          <a:cs typeface="ADLaM Display" panose="02010000000000000000" pitchFamily="2"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MarcoGasparini00/DataCrafters"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4.png"/><Relationship Id="rId1" Type="http://schemas.openxmlformats.org/officeDocument/2006/relationships/slideLayout" Target="../slideLayouts/slideLayout3.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 Id="rId5" Type="http://schemas.openxmlformats.org/officeDocument/2006/relationships/image" Target="../media/image36.png"/><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30"/>
        <p:cNvGrpSpPr/>
        <p:nvPr/>
      </p:nvGrpSpPr>
      <p:grpSpPr>
        <a:xfrm>
          <a:off x="0" y="0"/>
          <a:ext cx="0" cy="0"/>
          <a:chOff x="0" y="0"/>
          <a:chExt cx="0" cy="0"/>
        </a:xfrm>
      </p:grpSpPr>
      <p:sp>
        <p:nvSpPr>
          <p:cNvPr id="1431" name="Google Shape;1431;p35"/>
          <p:cNvSpPr txBox="1">
            <a:spLocks noGrp="1"/>
          </p:cNvSpPr>
          <p:nvPr>
            <p:ph type="subTitle" idx="1"/>
          </p:nvPr>
        </p:nvSpPr>
        <p:spPr>
          <a:xfrm>
            <a:off x="1096850" y="3300869"/>
            <a:ext cx="4882500" cy="103207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Database II (Graph Databases)</a:t>
            </a:r>
          </a:p>
          <a:p>
            <a:pPr marL="0" lvl="0" indent="0" algn="l" rtl="0">
              <a:spcBef>
                <a:spcPts val="0"/>
              </a:spcBef>
              <a:spcAft>
                <a:spcPts val="0"/>
              </a:spcAft>
              <a:buNone/>
            </a:pPr>
            <a:r>
              <a:rPr lang="it-IT" sz="1200" dirty="0"/>
              <a:t>PROF. GIANMARIA SILVELLO</a:t>
            </a:r>
          </a:p>
          <a:p>
            <a:pPr marL="0" lvl="0" indent="0" algn="l" rtl="0">
              <a:spcBef>
                <a:spcPts val="0"/>
              </a:spcBef>
              <a:spcAft>
                <a:spcPts val="0"/>
              </a:spcAft>
              <a:buNone/>
            </a:pPr>
            <a:endParaRPr dirty="0"/>
          </a:p>
        </p:txBody>
      </p:sp>
      <p:sp>
        <p:nvSpPr>
          <p:cNvPr id="1432" name="Google Shape;1432;p35"/>
          <p:cNvSpPr txBox="1">
            <a:spLocks noGrp="1"/>
          </p:cNvSpPr>
          <p:nvPr>
            <p:ph type="ctrTitle"/>
          </p:nvPr>
        </p:nvSpPr>
        <p:spPr>
          <a:xfrm>
            <a:off x="1084650" y="954506"/>
            <a:ext cx="6974700" cy="103341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err="1">
                <a:solidFill>
                  <a:schemeClr val="dk2"/>
                </a:solidFill>
                <a:latin typeface="ADLaM Display" panose="020F0502020204030204" pitchFamily="2" charset="0"/>
                <a:ea typeface="ADLaM Display" panose="020F0502020204030204" pitchFamily="2" charset="0"/>
                <a:cs typeface="ADLaM Display" panose="020F0502020204030204" pitchFamily="2" charset="0"/>
              </a:rPr>
              <a:t>DataCrafters</a:t>
            </a:r>
            <a:endParaRPr lang="en-GB" dirty="0">
              <a:solidFill>
                <a:schemeClr val="dk2"/>
              </a:solidFill>
              <a:latin typeface="ADLaM Display" panose="020F0502020204030204" pitchFamily="2" charset="0"/>
              <a:ea typeface="ADLaM Display" panose="020F0502020204030204" pitchFamily="2" charset="0"/>
              <a:cs typeface="ADLaM Display" panose="020F0502020204030204" pitchFamily="2" charset="0"/>
            </a:endParaRPr>
          </a:p>
        </p:txBody>
      </p:sp>
      <p:grpSp>
        <p:nvGrpSpPr>
          <p:cNvPr id="1433" name="Google Shape;1433;p35"/>
          <p:cNvGrpSpPr/>
          <p:nvPr/>
        </p:nvGrpSpPr>
        <p:grpSpPr>
          <a:xfrm>
            <a:off x="1096850" y="3093401"/>
            <a:ext cx="3936683" cy="134070"/>
            <a:chOff x="1096850" y="3242811"/>
            <a:chExt cx="3936683" cy="134070"/>
          </a:xfrm>
        </p:grpSpPr>
        <p:cxnSp>
          <p:nvCxnSpPr>
            <p:cNvPr id="1434" name="Google Shape;1434;p35"/>
            <p:cNvCxnSpPr/>
            <p:nvPr/>
          </p:nvCxnSpPr>
          <p:spPr>
            <a:xfrm>
              <a:off x="1096850" y="3309850"/>
              <a:ext cx="3840600" cy="0"/>
            </a:xfrm>
            <a:prstGeom prst="straightConnector1">
              <a:avLst/>
            </a:prstGeom>
            <a:noFill/>
            <a:ln w="9525" cap="flat" cmpd="sng">
              <a:solidFill>
                <a:schemeClr val="dk2"/>
              </a:solidFill>
              <a:prstDash val="solid"/>
              <a:round/>
              <a:headEnd type="none" w="med" len="med"/>
              <a:tailEnd type="none" w="med" len="med"/>
            </a:ln>
          </p:spPr>
        </p:cxnSp>
        <p:grpSp>
          <p:nvGrpSpPr>
            <p:cNvPr id="1435" name="Google Shape;1435;p35"/>
            <p:cNvGrpSpPr/>
            <p:nvPr/>
          </p:nvGrpSpPr>
          <p:grpSpPr>
            <a:xfrm>
              <a:off x="4899464" y="3242811"/>
              <a:ext cx="134070" cy="134070"/>
              <a:chOff x="8382514" y="1084976"/>
              <a:chExt cx="265800" cy="265800"/>
            </a:xfrm>
          </p:grpSpPr>
          <p:sp>
            <p:nvSpPr>
              <p:cNvPr id="1436" name="Google Shape;1436;p35"/>
              <p:cNvSpPr/>
              <p:nvPr/>
            </p:nvSpPr>
            <p:spPr>
              <a:xfrm>
                <a:off x="8442213" y="1144734"/>
                <a:ext cx="146400" cy="146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5"/>
              <p:cNvSpPr/>
              <p:nvPr/>
            </p:nvSpPr>
            <p:spPr>
              <a:xfrm>
                <a:off x="8382514" y="1084976"/>
                <a:ext cx="265800" cy="265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38" name="Google Shape;1438;p35"/>
          <p:cNvGrpSpPr/>
          <p:nvPr/>
        </p:nvGrpSpPr>
        <p:grpSpPr>
          <a:xfrm>
            <a:off x="8017432" y="-313900"/>
            <a:ext cx="134070" cy="1891362"/>
            <a:chOff x="8017432" y="-313900"/>
            <a:chExt cx="134070" cy="1891362"/>
          </a:xfrm>
        </p:grpSpPr>
        <p:sp>
          <p:nvSpPr>
            <p:cNvPr id="1439" name="Google Shape;1439;p35"/>
            <p:cNvSpPr/>
            <p:nvPr/>
          </p:nvSpPr>
          <p:spPr>
            <a:xfrm rot="5400000">
              <a:off x="8017432" y="1443393"/>
              <a:ext cx="134070" cy="13407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40" name="Google Shape;1440;p35"/>
            <p:cNvCxnSpPr/>
            <p:nvPr/>
          </p:nvCxnSpPr>
          <p:spPr>
            <a:xfrm>
              <a:off x="8084450" y="-313900"/>
              <a:ext cx="0" cy="1795200"/>
            </a:xfrm>
            <a:prstGeom prst="straightConnector1">
              <a:avLst/>
            </a:prstGeom>
            <a:noFill/>
            <a:ln w="9525" cap="flat" cmpd="sng">
              <a:solidFill>
                <a:schemeClr val="dk2"/>
              </a:solidFill>
              <a:prstDash val="solid"/>
              <a:round/>
              <a:headEnd type="none" w="med" len="med"/>
              <a:tailEnd type="none" w="med" len="med"/>
            </a:ln>
          </p:spPr>
        </p:cxnSp>
        <p:sp>
          <p:nvSpPr>
            <p:cNvPr id="1441" name="Google Shape;1441;p35"/>
            <p:cNvSpPr/>
            <p:nvPr/>
          </p:nvSpPr>
          <p:spPr>
            <a:xfrm rot="5400000">
              <a:off x="8047515" y="1473505"/>
              <a:ext cx="73844" cy="73844"/>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2" name="Google Shape;1442;p35"/>
          <p:cNvGrpSpPr/>
          <p:nvPr/>
        </p:nvGrpSpPr>
        <p:grpSpPr>
          <a:xfrm>
            <a:off x="6309526" y="957475"/>
            <a:ext cx="3504715" cy="5119205"/>
            <a:chOff x="6309526" y="836950"/>
            <a:chExt cx="3504715" cy="5119205"/>
          </a:xfrm>
        </p:grpSpPr>
        <p:sp>
          <p:nvSpPr>
            <p:cNvPr id="1443" name="Google Shape;1443;p35"/>
            <p:cNvSpPr/>
            <p:nvPr/>
          </p:nvSpPr>
          <p:spPr>
            <a:xfrm>
              <a:off x="6309526" y="8369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4" name="Google Shape;1444;p35"/>
            <p:cNvGrpSpPr/>
            <p:nvPr/>
          </p:nvGrpSpPr>
          <p:grpSpPr>
            <a:xfrm>
              <a:off x="7728436" y="3524084"/>
              <a:ext cx="134004" cy="134004"/>
              <a:chOff x="8356813" y="1074288"/>
              <a:chExt cx="351900" cy="351900"/>
            </a:xfrm>
          </p:grpSpPr>
          <p:sp>
            <p:nvSpPr>
              <p:cNvPr id="1445" name="Google Shape;1445;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7" name="Google Shape;1447;p35"/>
            <p:cNvGrpSpPr/>
            <p:nvPr/>
          </p:nvGrpSpPr>
          <p:grpSpPr>
            <a:xfrm>
              <a:off x="7344361" y="3150259"/>
              <a:ext cx="134004" cy="134004"/>
              <a:chOff x="8356813" y="1074288"/>
              <a:chExt cx="351900" cy="351900"/>
            </a:xfrm>
          </p:grpSpPr>
          <p:sp>
            <p:nvSpPr>
              <p:cNvPr id="1448" name="Google Shape;1448;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0" name="Google Shape;1450;p35"/>
            <p:cNvGrpSpPr/>
            <p:nvPr/>
          </p:nvGrpSpPr>
          <p:grpSpPr>
            <a:xfrm>
              <a:off x="8337811" y="2464059"/>
              <a:ext cx="134004" cy="134004"/>
              <a:chOff x="8356813" y="1074288"/>
              <a:chExt cx="351900" cy="351900"/>
            </a:xfrm>
          </p:grpSpPr>
          <p:sp>
            <p:nvSpPr>
              <p:cNvPr id="1451" name="Google Shape;1451;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3" name="Google Shape;1453;p35"/>
            <p:cNvSpPr/>
            <p:nvPr/>
          </p:nvSpPr>
          <p:spPr>
            <a:xfrm rot="5400000">
              <a:off x="7687039" y="1023058"/>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431;p35">
            <a:extLst>
              <a:ext uri="{FF2B5EF4-FFF2-40B4-BE49-F238E27FC236}">
                <a16:creationId xmlns:a16="http://schemas.microsoft.com/office/drawing/2014/main" id="{E496F44D-5448-C5AA-3ACF-D3094CE18E8F}"/>
              </a:ext>
            </a:extLst>
          </p:cNvPr>
          <p:cNvSpPr txBox="1">
            <a:spLocks/>
          </p:cNvSpPr>
          <p:nvPr/>
        </p:nvSpPr>
        <p:spPr>
          <a:xfrm>
            <a:off x="1096850" y="2051097"/>
            <a:ext cx="3802614" cy="7339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9pPr>
          </a:lstStyle>
          <a:p>
            <a:pPr marL="0" indent="0"/>
            <a:r>
              <a:rPr lang="en-US" i="1" dirty="0"/>
              <a:t>Ahmad </a:t>
            </a:r>
            <a:r>
              <a:rPr lang="en-US" i="1" dirty="0" err="1"/>
              <a:t>Sadin</a:t>
            </a:r>
            <a:r>
              <a:rPr lang="en-US" i="1" dirty="0"/>
              <a:t>, </a:t>
            </a:r>
            <a:r>
              <a:rPr lang="en-US" i="1" dirty="0" err="1"/>
              <a:t>Alvise</a:t>
            </a:r>
            <a:r>
              <a:rPr lang="en-US" i="1" dirty="0"/>
              <a:t> </a:t>
            </a:r>
            <a:r>
              <a:rPr lang="en-US" i="1" dirty="0" err="1"/>
              <a:t>Bolzonella</a:t>
            </a:r>
            <a:r>
              <a:rPr lang="en-US" i="1" dirty="0"/>
              <a:t>, Marco Gasparini, Seyedreza Safavi</a:t>
            </a:r>
            <a:endParaRPr lang="en-GB" i="1" dirty="0"/>
          </a:p>
        </p:txBody>
      </p:sp>
      <p:pic>
        <p:nvPicPr>
          <p:cNvPr id="4" name="Picture 3" descr="A black background with a black square&#10;&#10;Description automatically generated with medium confidence">
            <a:hlinkClick r:id="rId3"/>
            <a:extLst>
              <a:ext uri="{FF2B5EF4-FFF2-40B4-BE49-F238E27FC236}">
                <a16:creationId xmlns:a16="http://schemas.microsoft.com/office/drawing/2014/main" id="{193E88A9-3267-12F8-BAD7-0975DC7123CB}"/>
              </a:ext>
            </a:extLst>
          </p:cNvPr>
          <p:cNvPicPr>
            <a:picLocks noChangeAspect="1"/>
          </p:cNvPicPr>
          <p:nvPr/>
        </p:nvPicPr>
        <p:blipFill>
          <a:blip r:embed="rId4"/>
          <a:stretch>
            <a:fillRect/>
          </a:stretch>
        </p:blipFill>
        <p:spPr>
          <a:xfrm>
            <a:off x="4887942" y="1358138"/>
            <a:ext cx="378421" cy="37842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4" name="Google Shape;1484;p38"/>
          <p:cNvSpPr txBox="1">
            <a:spLocks noGrp="1"/>
          </p:cNvSpPr>
          <p:nvPr>
            <p:ph type="title" idx="2"/>
          </p:nvPr>
        </p:nvSpPr>
        <p:spPr>
          <a:xfrm>
            <a:off x="810158" y="1780711"/>
            <a:ext cx="1702500" cy="9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t>03</a:t>
            </a:r>
            <a:endParaRPr sz="3600" dirty="0"/>
          </a:p>
        </p:txBody>
      </p:sp>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2" name="Google Shape;1492;p38"/>
          <p:cNvSpPr txBox="1">
            <a:spLocks noGrp="1"/>
          </p:cNvSpPr>
          <p:nvPr>
            <p:ph type="title"/>
          </p:nvPr>
        </p:nvSpPr>
        <p:spPr>
          <a:xfrm>
            <a:off x="810158" y="2347647"/>
            <a:ext cx="5598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600" dirty="0"/>
              <a:t>Cleaning and Ingestion</a:t>
            </a:r>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886258" y="3122396"/>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961494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85" name="Google Shape;1485;p38"/>
          <p:cNvSpPr txBox="1">
            <a:spLocks noGrp="1"/>
          </p:cNvSpPr>
          <p:nvPr>
            <p:ph type="subTitle" idx="1"/>
          </p:nvPr>
        </p:nvSpPr>
        <p:spPr>
          <a:xfrm>
            <a:off x="683129" y="1790051"/>
            <a:ext cx="5598000" cy="269319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GB" dirty="0"/>
              <a:t>A challenging problem we had to face was to match items from other sources to </a:t>
            </a:r>
            <a:r>
              <a:rPr lang="en-GB" dirty="0" err="1"/>
              <a:t>Transfermarkt</a:t>
            </a:r>
            <a:r>
              <a:rPr lang="en-GB" dirty="0"/>
              <a:t> dataset, which we considered as a benchmark.</a:t>
            </a:r>
          </a:p>
          <a:p>
            <a:pPr marL="0" lvl="0" indent="0" algn="l" rtl="0">
              <a:spcBef>
                <a:spcPts val="0"/>
              </a:spcBef>
              <a:spcAft>
                <a:spcPts val="0"/>
              </a:spcAft>
            </a:pPr>
            <a:endParaRPr lang="en-GB" dirty="0"/>
          </a:p>
          <a:p>
            <a:pPr marL="0" lvl="0" indent="0" algn="l" rtl="0">
              <a:spcBef>
                <a:spcPts val="0"/>
              </a:spcBef>
              <a:spcAft>
                <a:spcPts val="0"/>
              </a:spcAft>
            </a:pPr>
            <a:r>
              <a:rPr lang="en-GB" dirty="0"/>
              <a:t>The issue is that </a:t>
            </a:r>
            <a:r>
              <a:rPr lang="en-GB" b="1" dirty="0"/>
              <a:t>names of the same players and teams </a:t>
            </a:r>
            <a:r>
              <a:rPr lang="en-GB" dirty="0"/>
              <a:t>can be </a:t>
            </a:r>
            <a:r>
              <a:rPr lang="en-GB" b="1" dirty="0"/>
              <a:t>different in different datasets</a:t>
            </a:r>
            <a:r>
              <a:rPr lang="en-GB" dirty="0"/>
              <a:t>.</a:t>
            </a:r>
          </a:p>
          <a:p>
            <a:pPr marL="0" lvl="0" indent="0" algn="l" rtl="0">
              <a:spcBef>
                <a:spcPts val="0"/>
              </a:spcBef>
              <a:spcAft>
                <a:spcPts val="0"/>
              </a:spcAft>
            </a:pPr>
            <a:endParaRPr lang="en-GB" b="1" dirty="0"/>
          </a:p>
          <a:p>
            <a:pPr marL="0" lvl="0" indent="0" algn="l" rtl="0">
              <a:spcBef>
                <a:spcPts val="0"/>
              </a:spcBef>
              <a:spcAft>
                <a:spcPts val="0"/>
              </a:spcAft>
            </a:pPr>
            <a:r>
              <a:rPr lang="en-GB" dirty="0"/>
              <a:t>Some reasons:</a:t>
            </a:r>
          </a:p>
          <a:p>
            <a:pPr marL="285750" lvl="0" indent="-285750" algn="l" rtl="0">
              <a:spcBef>
                <a:spcPts val="0"/>
              </a:spcBef>
              <a:spcAft>
                <a:spcPts val="0"/>
              </a:spcAft>
              <a:buFont typeface="Arial" panose="020B0604020202020204" pitchFamily="34" charset="0"/>
              <a:buChar char="•"/>
            </a:pPr>
            <a:r>
              <a:rPr lang="en-GB" b="1" dirty="0"/>
              <a:t>Nicknames</a:t>
            </a:r>
            <a:r>
              <a:rPr lang="en-GB" dirty="0"/>
              <a:t> (commonly used for Brazilian players)</a:t>
            </a:r>
          </a:p>
          <a:p>
            <a:pPr marL="285750" lvl="0" indent="-285750" algn="l" rtl="0">
              <a:spcBef>
                <a:spcPts val="0"/>
              </a:spcBef>
              <a:spcAft>
                <a:spcPts val="0"/>
              </a:spcAft>
              <a:buFont typeface="Arial" panose="020B0604020202020204" pitchFamily="34" charset="0"/>
              <a:buChar char="•"/>
            </a:pPr>
            <a:r>
              <a:rPr lang="en-GB" b="1" dirty="0"/>
              <a:t>Transliteration</a:t>
            </a:r>
          </a:p>
          <a:p>
            <a:pPr marL="285750" lvl="0" indent="-285750" algn="l" rtl="0">
              <a:spcBef>
                <a:spcPts val="0"/>
              </a:spcBef>
              <a:spcAft>
                <a:spcPts val="0"/>
              </a:spcAft>
              <a:buFont typeface="Arial" panose="020B0604020202020204" pitchFamily="34" charset="0"/>
              <a:buChar char="•"/>
            </a:pPr>
            <a:r>
              <a:rPr lang="en-GB" dirty="0"/>
              <a:t>Character </a:t>
            </a:r>
            <a:r>
              <a:rPr lang="en-GB" b="1" dirty="0"/>
              <a:t>encoding issues</a:t>
            </a:r>
          </a:p>
        </p:txBody>
      </p:sp>
      <p:sp>
        <p:nvSpPr>
          <p:cNvPr id="1492" name="Google Shape;1492;p38"/>
          <p:cNvSpPr txBox="1">
            <a:spLocks noGrp="1"/>
          </p:cNvSpPr>
          <p:nvPr>
            <p:ph type="title"/>
          </p:nvPr>
        </p:nvSpPr>
        <p:spPr>
          <a:xfrm>
            <a:off x="694194" y="621225"/>
            <a:ext cx="5598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600" dirty="0"/>
              <a:t>Cleaning and Ingestion</a:t>
            </a:r>
            <a:br>
              <a:rPr lang="en-GB" sz="3600" dirty="0"/>
            </a:br>
            <a:r>
              <a:rPr lang="en-GB" sz="2000" dirty="0"/>
              <a:t>Matching issues</a:t>
            </a:r>
            <a:endParaRPr lang="en-GB" sz="3600" dirty="0"/>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806918" y="1450239"/>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88744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85" name="Google Shape;1485;p38"/>
          <p:cNvSpPr txBox="1">
            <a:spLocks noGrp="1"/>
          </p:cNvSpPr>
          <p:nvPr>
            <p:ph type="subTitle" idx="1"/>
          </p:nvPr>
        </p:nvSpPr>
        <p:spPr>
          <a:xfrm>
            <a:off x="684088" y="1601695"/>
            <a:ext cx="6364514" cy="320439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GB" dirty="0"/>
              <a:t>Ideal situation: </a:t>
            </a:r>
            <a:r>
              <a:rPr lang="en-GB" b="1" dirty="0"/>
              <a:t>exact, unique match </a:t>
            </a:r>
            <a:r>
              <a:rPr lang="en-GB" dirty="0"/>
              <a:t>on “candidate name”.</a:t>
            </a:r>
          </a:p>
          <a:p>
            <a:pPr marL="0" lvl="0" indent="0" algn="l" rtl="0">
              <a:spcBef>
                <a:spcPts val="0"/>
              </a:spcBef>
              <a:spcAft>
                <a:spcPts val="0"/>
              </a:spcAft>
            </a:pPr>
            <a:endParaRPr lang="en-GB" dirty="0"/>
          </a:p>
          <a:p>
            <a:pPr marL="0" lvl="0" indent="0" algn="l" rtl="0">
              <a:spcBef>
                <a:spcPts val="0"/>
              </a:spcBef>
              <a:spcAft>
                <a:spcPts val="0"/>
              </a:spcAft>
            </a:pPr>
            <a:r>
              <a:rPr lang="en-GB" dirty="0"/>
              <a:t>In case of zero matches, different heuristic strategies:</a:t>
            </a:r>
          </a:p>
          <a:p>
            <a:pPr marL="285750" lvl="0" indent="-285750" algn="l" rtl="0">
              <a:spcBef>
                <a:spcPts val="0"/>
              </a:spcBef>
              <a:spcAft>
                <a:spcPts val="0"/>
              </a:spcAft>
              <a:buFont typeface="Arial" panose="020B0604020202020204" pitchFamily="34" charset="0"/>
              <a:buChar char="•"/>
            </a:pPr>
            <a:r>
              <a:rPr lang="en-GB" b="1" dirty="0"/>
              <a:t>Permuting </a:t>
            </a:r>
            <a:r>
              <a:rPr lang="en-GB" dirty="0"/>
              <a:t>candidate name: in TM multiple family names could be in a different order.</a:t>
            </a:r>
          </a:p>
          <a:p>
            <a:pPr marL="285750" lvl="0" indent="-285750" algn="l" rtl="0">
              <a:spcBef>
                <a:spcPts val="0"/>
              </a:spcBef>
              <a:spcAft>
                <a:spcPts val="0"/>
              </a:spcAft>
              <a:buFont typeface="Arial" panose="020B0604020202020204" pitchFamily="34" charset="0"/>
              <a:buChar char="•"/>
            </a:pPr>
            <a:r>
              <a:rPr lang="en-GB" dirty="0"/>
              <a:t>Looking for a </a:t>
            </a:r>
            <a:r>
              <a:rPr lang="en-GB" b="1" dirty="0"/>
              <a:t>very high similarity</a:t>
            </a:r>
            <a:r>
              <a:rPr lang="en-GB" dirty="0"/>
              <a:t>: could be successful in case of slightly different transliteration choices.</a:t>
            </a:r>
          </a:p>
          <a:p>
            <a:pPr marL="285750" lvl="0" indent="-285750" algn="l" rtl="0">
              <a:spcBef>
                <a:spcPts val="0"/>
              </a:spcBef>
              <a:spcAft>
                <a:spcPts val="0"/>
              </a:spcAft>
              <a:buFont typeface="Arial" panose="020B0604020202020204" pitchFamily="34" charset="0"/>
              <a:buChar char="•"/>
            </a:pPr>
            <a:endParaRPr lang="en-GB" dirty="0"/>
          </a:p>
          <a:p>
            <a:pPr marL="0" lvl="0" indent="0" algn="l" rtl="0">
              <a:spcBef>
                <a:spcPts val="0"/>
              </a:spcBef>
              <a:spcAft>
                <a:spcPts val="0"/>
              </a:spcAft>
            </a:pPr>
            <a:r>
              <a:rPr lang="en-GB" dirty="0"/>
              <a:t>It may be needed to choose between </a:t>
            </a:r>
            <a:r>
              <a:rPr lang="en-GB" b="1" dirty="0"/>
              <a:t>multiple matches:</a:t>
            </a:r>
          </a:p>
          <a:p>
            <a:pPr marL="285750" lvl="0" indent="-285750" algn="l" rtl="0">
              <a:spcBef>
                <a:spcPts val="0"/>
              </a:spcBef>
              <a:spcAft>
                <a:spcPts val="0"/>
              </a:spcAft>
              <a:buFont typeface="Arial" panose="020B0604020202020204" pitchFamily="34" charset="0"/>
              <a:buChar char="•"/>
            </a:pPr>
            <a:r>
              <a:rPr lang="en-GB" dirty="0"/>
              <a:t>for each matched player, count his occurrences in the TM game logs for the considered season, and pick him if the result is equal to candidate player’s games in external dataset.</a:t>
            </a:r>
          </a:p>
          <a:p>
            <a:pPr marL="0" lvl="0" indent="0" algn="l" rtl="0">
              <a:spcBef>
                <a:spcPts val="0"/>
              </a:spcBef>
              <a:spcAft>
                <a:spcPts val="0"/>
              </a:spcAft>
            </a:pPr>
            <a:endParaRPr lang="en-GB" dirty="0"/>
          </a:p>
        </p:txBody>
      </p:sp>
      <p:sp>
        <p:nvSpPr>
          <p:cNvPr id="1492" name="Google Shape;1492;p38"/>
          <p:cNvSpPr txBox="1">
            <a:spLocks noGrp="1"/>
          </p:cNvSpPr>
          <p:nvPr>
            <p:ph type="title"/>
          </p:nvPr>
        </p:nvSpPr>
        <p:spPr>
          <a:xfrm>
            <a:off x="694194" y="621225"/>
            <a:ext cx="5598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600" dirty="0"/>
              <a:t>Cleaning and Ingestion</a:t>
            </a:r>
            <a:br>
              <a:rPr lang="en-GB" sz="3600" dirty="0"/>
            </a:br>
            <a:r>
              <a:rPr lang="en-GB" sz="2000" dirty="0"/>
              <a:t>Matching strategies</a:t>
            </a:r>
            <a:endParaRPr lang="en-GB" sz="3600" dirty="0"/>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806918" y="1450239"/>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76670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85" name="Google Shape;1485;p38"/>
          <p:cNvSpPr txBox="1">
            <a:spLocks noGrp="1"/>
          </p:cNvSpPr>
          <p:nvPr>
            <p:ph type="subTitle" idx="1"/>
          </p:nvPr>
        </p:nvSpPr>
        <p:spPr>
          <a:xfrm>
            <a:off x="697869" y="1939855"/>
            <a:ext cx="6878565" cy="269319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GB" dirty="0"/>
              <a:t>Anyway, one strategy turned out to be the most effective (though not the most efficient) to cope with these issues: </a:t>
            </a:r>
            <a:r>
              <a:rPr lang="en-GB" b="1" dirty="0"/>
              <a:t>googling</a:t>
            </a:r>
            <a:r>
              <a:rPr lang="en-GB" dirty="0"/>
              <a:t>.</a:t>
            </a:r>
          </a:p>
          <a:p>
            <a:pPr marL="0" lvl="0" indent="0" algn="l" rtl="0">
              <a:spcBef>
                <a:spcPts val="0"/>
              </a:spcBef>
              <a:spcAft>
                <a:spcPts val="0"/>
              </a:spcAft>
            </a:pPr>
            <a:endParaRPr lang="en-GB" dirty="0"/>
          </a:p>
          <a:p>
            <a:pPr marL="0" lvl="0" indent="0" algn="l" rtl="0">
              <a:spcBef>
                <a:spcPts val="0"/>
              </a:spcBef>
              <a:spcAft>
                <a:spcPts val="0"/>
              </a:spcAft>
            </a:pPr>
            <a:r>
              <a:rPr lang="en-GB" dirty="0"/>
              <a:t>The </a:t>
            </a:r>
            <a:r>
              <a:rPr lang="en-GB" b="1" i="1" dirty="0" err="1"/>
              <a:t>googlesearch</a:t>
            </a:r>
            <a:r>
              <a:rPr lang="en-GB" b="1" i="1" dirty="0"/>
              <a:t>-python </a:t>
            </a:r>
            <a:r>
              <a:rPr lang="en-GB" b="1" dirty="0"/>
              <a:t>module </a:t>
            </a:r>
            <a:r>
              <a:rPr lang="en-GB" dirty="0"/>
              <a:t>provides an easy way to issue a query and explore the SERP.</a:t>
            </a:r>
          </a:p>
          <a:p>
            <a:pPr marL="0" lvl="0" indent="0" algn="l" rtl="0">
              <a:spcBef>
                <a:spcPts val="0"/>
              </a:spcBef>
              <a:spcAft>
                <a:spcPts val="0"/>
              </a:spcAft>
            </a:pPr>
            <a:r>
              <a:rPr lang="en-GB" dirty="0"/>
              <a:t>In practice, searching </a:t>
            </a:r>
            <a:r>
              <a:rPr lang="en-GB" b="1" dirty="0"/>
              <a:t>“&lt;team&gt;/&lt;player + pl. team&gt; </a:t>
            </a:r>
            <a:r>
              <a:rPr lang="en-GB" b="1" dirty="0" err="1"/>
              <a:t>transfermarkt</a:t>
            </a:r>
            <a:r>
              <a:rPr lang="en-GB" b="1" dirty="0"/>
              <a:t> profile”</a:t>
            </a:r>
            <a:r>
              <a:rPr lang="en-GB" dirty="0"/>
              <a:t>,</a:t>
            </a:r>
            <a:r>
              <a:rPr lang="en-GB" b="1" dirty="0"/>
              <a:t> </a:t>
            </a:r>
            <a:r>
              <a:rPr lang="en-GB" dirty="0"/>
              <a:t>it’s very likely that the top ranked result is a TM page (hopefully the desired one). At this point, it’s enough to parse its URL to obtain the </a:t>
            </a:r>
            <a:r>
              <a:rPr lang="en-GB" b="1" dirty="0"/>
              <a:t>TM id </a:t>
            </a:r>
            <a:r>
              <a:rPr lang="en-GB" dirty="0"/>
              <a:t>allowing to access the correct rows in the benchmark datasets.</a:t>
            </a:r>
          </a:p>
        </p:txBody>
      </p:sp>
      <p:sp>
        <p:nvSpPr>
          <p:cNvPr id="1492" name="Google Shape;1492;p38"/>
          <p:cNvSpPr txBox="1">
            <a:spLocks noGrp="1"/>
          </p:cNvSpPr>
          <p:nvPr>
            <p:ph type="title"/>
          </p:nvPr>
        </p:nvSpPr>
        <p:spPr>
          <a:xfrm>
            <a:off x="708935" y="771029"/>
            <a:ext cx="5598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600" dirty="0"/>
              <a:t>Cleaning and Ingestion</a:t>
            </a:r>
            <a:br>
              <a:rPr lang="en-GB" sz="3600" dirty="0"/>
            </a:br>
            <a:r>
              <a:rPr lang="en-GB" sz="2000" dirty="0"/>
              <a:t>Matching strategies (2)</a:t>
            </a:r>
            <a:endParaRPr lang="en-GB" sz="3600" dirty="0"/>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821659" y="1600043"/>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09558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85" name="Google Shape;1485;p38"/>
          <p:cNvSpPr txBox="1">
            <a:spLocks noGrp="1"/>
          </p:cNvSpPr>
          <p:nvPr>
            <p:ph type="subTitle" idx="1"/>
          </p:nvPr>
        </p:nvSpPr>
        <p:spPr>
          <a:xfrm>
            <a:off x="693050" y="2211342"/>
            <a:ext cx="6865686" cy="227820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GB" dirty="0"/>
              <a:t>GOAL: for </a:t>
            </a:r>
            <a:r>
              <a:rPr lang="en-GB" b="1" dirty="0"/>
              <a:t>players traded during a season</a:t>
            </a:r>
            <a:r>
              <a:rPr lang="en-GB" dirty="0"/>
              <a:t>, we want both </a:t>
            </a:r>
            <a:r>
              <a:rPr lang="en-GB" b="1" dirty="0"/>
              <a:t>aggregate and per-team statistics.</a:t>
            </a:r>
          </a:p>
          <a:p>
            <a:pPr marL="0" lvl="0" indent="0" algn="l" rtl="0">
              <a:spcBef>
                <a:spcPts val="0"/>
              </a:spcBef>
              <a:spcAft>
                <a:spcPts val="0"/>
              </a:spcAft>
            </a:pPr>
            <a:r>
              <a:rPr lang="en-GB" dirty="0"/>
              <a:t>Useful for queries with different point of views (teams or player career).</a:t>
            </a:r>
          </a:p>
          <a:p>
            <a:pPr marL="0" lvl="0" indent="0" algn="l" rtl="0">
              <a:spcBef>
                <a:spcPts val="0"/>
              </a:spcBef>
              <a:spcAft>
                <a:spcPts val="0"/>
              </a:spcAft>
            </a:pPr>
            <a:endParaRPr lang="en-GB" dirty="0"/>
          </a:p>
          <a:p>
            <a:pPr marL="0" lvl="0" indent="0" algn="l" rtl="0">
              <a:spcBef>
                <a:spcPts val="0"/>
              </a:spcBef>
              <a:spcAft>
                <a:spcPts val="0"/>
              </a:spcAft>
            </a:pPr>
            <a:r>
              <a:rPr lang="en-GB" dirty="0"/>
              <a:t>PROBLEMS: for trades</a:t>
            </a:r>
            <a:r>
              <a:rPr lang="en-GB" b="1" dirty="0"/>
              <a:t> </a:t>
            </a:r>
            <a:r>
              <a:rPr lang="en-GB" dirty="0"/>
              <a:t>inside a league, only aggregate stats (one row) available in the main dataset. For trades across leagues, two distinct rows present.</a:t>
            </a:r>
          </a:p>
          <a:p>
            <a:pPr marL="0" lvl="0" indent="0" algn="l" rtl="0">
              <a:spcBef>
                <a:spcPts val="0"/>
              </a:spcBef>
              <a:spcAft>
                <a:spcPts val="0"/>
              </a:spcAft>
            </a:pPr>
            <a:endParaRPr lang="en-GB" dirty="0"/>
          </a:p>
        </p:txBody>
      </p:sp>
      <p:sp>
        <p:nvSpPr>
          <p:cNvPr id="1492" name="Google Shape;1492;p38"/>
          <p:cNvSpPr txBox="1">
            <a:spLocks noGrp="1"/>
          </p:cNvSpPr>
          <p:nvPr>
            <p:ph type="title"/>
          </p:nvPr>
        </p:nvSpPr>
        <p:spPr>
          <a:xfrm>
            <a:off x="693050" y="1061426"/>
            <a:ext cx="5598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600" dirty="0"/>
              <a:t>Cleaning and Ingestion</a:t>
            </a:r>
            <a:br>
              <a:rPr lang="en-GB" sz="3600" dirty="0"/>
            </a:br>
            <a:r>
              <a:rPr lang="en-GB" sz="2000" dirty="0"/>
              <a:t>Completing statistics</a:t>
            </a:r>
            <a:endParaRPr lang="en-GB" sz="3600" dirty="0"/>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805774" y="1890440"/>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708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85" name="Google Shape;1485;p38"/>
          <p:cNvSpPr txBox="1">
            <a:spLocks noGrp="1"/>
          </p:cNvSpPr>
          <p:nvPr>
            <p:ph type="subTitle" idx="1"/>
          </p:nvPr>
        </p:nvSpPr>
        <p:spPr>
          <a:xfrm>
            <a:off x="775314" y="2162277"/>
            <a:ext cx="6865686" cy="33724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GB" dirty="0"/>
              <a:t>SOLUTIONS: </a:t>
            </a:r>
          </a:p>
          <a:p>
            <a:pPr marL="0" lvl="0" indent="0" algn="l" rtl="0">
              <a:spcBef>
                <a:spcPts val="0"/>
              </a:spcBef>
              <a:spcAft>
                <a:spcPts val="0"/>
              </a:spcAft>
            </a:pPr>
            <a:endParaRPr lang="en-GB" dirty="0"/>
          </a:p>
          <a:p>
            <a:pPr marL="285750" lvl="0" indent="-285750" algn="l" rtl="0">
              <a:spcBef>
                <a:spcPts val="0"/>
              </a:spcBef>
              <a:spcAft>
                <a:spcPts val="0"/>
              </a:spcAft>
              <a:buFont typeface="Arial" panose="020B0604020202020204" pitchFamily="34" charset="0"/>
              <a:buChar char="•"/>
            </a:pPr>
            <a:r>
              <a:rPr lang="en-GB" dirty="0" err="1"/>
              <a:t>FBref</a:t>
            </a:r>
            <a:r>
              <a:rPr lang="en-GB" dirty="0"/>
              <a:t> dataset contains separate rows in the first case: so, when an aggregate row is met in the main dataset and a match on the player’s name is found in the auxiliary one, two rows describing the two halves of the season are appended to the </a:t>
            </a:r>
            <a:r>
              <a:rPr lang="en-GB" dirty="0" err="1"/>
              <a:t>dataframe</a:t>
            </a:r>
            <a:r>
              <a:rPr lang="en-GB" dirty="0"/>
              <a:t>.</a:t>
            </a:r>
          </a:p>
          <a:p>
            <a:pPr marL="285750" lvl="0" indent="-285750" algn="l" rtl="0">
              <a:spcBef>
                <a:spcPts val="0"/>
              </a:spcBef>
              <a:spcAft>
                <a:spcPts val="0"/>
              </a:spcAft>
              <a:buFont typeface="Arial" panose="020B0604020202020204" pitchFamily="34" charset="0"/>
              <a:buChar char="•"/>
            </a:pPr>
            <a:endParaRPr lang="en-GB" dirty="0"/>
          </a:p>
          <a:p>
            <a:pPr marL="285750" lvl="0" indent="-285750" algn="l" rtl="0">
              <a:spcBef>
                <a:spcPts val="0"/>
              </a:spcBef>
              <a:spcAft>
                <a:spcPts val="0"/>
              </a:spcAft>
              <a:buFont typeface="Arial" panose="020B0604020202020204" pitchFamily="34" charset="0"/>
              <a:buChar char="•"/>
            </a:pPr>
            <a:r>
              <a:rPr lang="en-GB" dirty="0"/>
              <a:t>For trades across leagues, we just compute and append one row with total statistics.</a:t>
            </a:r>
          </a:p>
          <a:p>
            <a:pPr marL="0" lvl="0" indent="0" algn="l" rtl="0">
              <a:spcBef>
                <a:spcPts val="0"/>
              </a:spcBef>
              <a:spcAft>
                <a:spcPts val="0"/>
              </a:spcAft>
            </a:pPr>
            <a:endParaRPr lang="en-GB" dirty="0"/>
          </a:p>
        </p:txBody>
      </p:sp>
      <p:sp>
        <p:nvSpPr>
          <p:cNvPr id="1492" name="Google Shape;1492;p38"/>
          <p:cNvSpPr txBox="1">
            <a:spLocks noGrp="1"/>
          </p:cNvSpPr>
          <p:nvPr>
            <p:ph type="title"/>
          </p:nvPr>
        </p:nvSpPr>
        <p:spPr>
          <a:xfrm>
            <a:off x="722969" y="847980"/>
            <a:ext cx="5598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600" dirty="0"/>
              <a:t>Cleaning and Ingestion</a:t>
            </a:r>
            <a:br>
              <a:rPr lang="en-GB" sz="3600" dirty="0"/>
            </a:br>
            <a:r>
              <a:rPr lang="en-GB" sz="2000" dirty="0"/>
              <a:t>Completing statistics (2)</a:t>
            </a:r>
            <a:endParaRPr lang="en-GB" sz="3600" dirty="0"/>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835693" y="1676994"/>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046859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4" name="Google Shape;1484;p38"/>
          <p:cNvSpPr txBox="1">
            <a:spLocks noGrp="1"/>
          </p:cNvSpPr>
          <p:nvPr>
            <p:ph type="title" idx="2"/>
          </p:nvPr>
        </p:nvSpPr>
        <p:spPr>
          <a:xfrm>
            <a:off x="810158" y="1780711"/>
            <a:ext cx="1702500" cy="9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t>04</a:t>
            </a:r>
            <a:endParaRPr sz="3600" dirty="0"/>
          </a:p>
        </p:txBody>
      </p:sp>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2" name="Google Shape;1492;p38"/>
          <p:cNvSpPr txBox="1">
            <a:spLocks noGrp="1"/>
          </p:cNvSpPr>
          <p:nvPr>
            <p:ph type="title"/>
          </p:nvPr>
        </p:nvSpPr>
        <p:spPr>
          <a:xfrm>
            <a:off x="810158" y="2347647"/>
            <a:ext cx="5598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600" dirty="0"/>
              <a:t>Insightful Queries</a:t>
            </a:r>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886258" y="3122396"/>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706587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977857E-3339-8695-DA19-81FD1E0803DE}"/>
              </a:ext>
            </a:extLst>
          </p:cNvPr>
          <p:cNvSpPr>
            <a:spLocks noGrp="1"/>
          </p:cNvSpPr>
          <p:nvPr>
            <p:ph type="title"/>
          </p:nvPr>
        </p:nvSpPr>
        <p:spPr>
          <a:xfrm>
            <a:off x="713100" y="429117"/>
            <a:ext cx="4701300" cy="823641"/>
          </a:xfrm>
        </p:spPr>
        <p:txBody>
          <a:bodyPr/>
          <a:lstStyle/>
          <a:p>
            <a:r>
              <a:rPr lang="it-IT" dirty="0"/>
              <a:t>A </a:t>
            </a:r>
            <a:r>
              <a:rPr lang="it-IT" dirty="0" err="1"/>
              <a:t>useful</a:t>
            </a:r>
            <a:r>
              <a:rPr lang="it-IT" dirty="0"/>
              <a:t> SPARQL </a:t>
            </a:r>
            <a:r>
              <a:rPr lang="it-IT" dirty="0" err="1"/>
              <a:t>snippet</a:t>
            </a:r>
            <a:endParaRPr lang="it-IT" dirty="0"/>
          </a:p>
        </p:txBody>
      </p:sp>
      <p:sp>
        <p:nvSpPr>
          <p:cNvPr id="3" name="Sottotitolo 2">
            <a:extLst>
              <a:ext uri="{FF2B5EF4-FFF2-40B4-BE49-F238E27FC236}">
                <a16:creationId xmlns:a16="http://schemas.microsoft.com/office/drawing/2014/main" id="{29D79732-7F81-3C04-8465-3F4F9FA29FA9}"/>
              </a:ext>
            </a:extLst>
          </p:cNvPr>
          <p:cNvSpPr>
            <a:spLocks noGrp="1"/>
          </p:cNvSpPr>
          <p:nvPr>
            <p:ph type="subTitle" idx="1"/>
          </p:nvPr>
        </p:nvSpPr>
        <p:spPr>
          <a:xfrm>
            <a:off x="629476" y="1316649"/>
            <a:ext cx="7556924" cy="1899665"/>
          </a:xfrm>
        </p:spPr>
        <p:txBody>
          <a:bodyPr/>
          <a:lstStyle/>
          <a:p>
            <a:r>
              <a:rPr lang="it-IT" dirty="0"/>
              <a:t>GOAL: </a:t>
            </a:r>
            <a:r>
              <a:rPr lang="it-IT" dirty="0" err="1"/>
              <a:t>get</a:t>
            </a:r>
            <a:r>
              <a:rPr lang="it-IT" dirty="0"/>
              <a:t> career </a:t>
            </a:r>
            <a:r>
              <a:rPr lang="it-IT" dirty="0" err="1"/>
              <a:t>details</a:t>
            </a:r>
            <a:r>
              <a:rPr lang="it-IT" dirty="0"/>
              <a:t> </a:t>
            </a:r>
            <a:r>
              <a:rPr lang="it-IT" dirty="0" err="1"/>
              <a:t>about</a:t>
            </a:r>
            <a:r>
              <a:rPr lang="it-IT" dirty="0"/>
              <a:t> a player, team by team and/or season by season, and </a:t>
            </a:r>
            <a:r>
              <a:rPr lang="it-IT" dirty="0" err="1"/>
              <a:t>maybe</a:t>
            </a:r>
            <a:r>
              <a:rPr lang="it-IT" dirty="0"/>
              <a:t> some </a:t>
            </a:r>
            <a:r>
              <a:rPr lang="it-IT" dirty="0" err="1"/>
              <a:t>aggregation</a:t>
            </a:r>
            <a:r>
              <a:rPr lang="it-IT" dirty="0"/>
              <a:t> on </a:t>
            </a:r>
            <a:r>
              <a:rPr lang="it-IT" dirty="0" err="1"/>
              <a:t>them</a:t>
            </a:r>
            <a:endParaRPr lang="it-IT" dirty="0"/>
          </a:p>
          <a:p>
            <a:r>
              <a:rPr lang="it-IT" dirty="0"/>
              <a:t>Some seasons are </a:t>
            </a:r>
            <a:r>
              <a:rPr lang="it-IT" dirty="0" err="1"/>
              <a:t>described</a:t>
            </a:r>
            <a:r>
              <a:rPr lang="it-IT" dirty="0"/>
              <a:t> by </a:t>
            </a:r>
            <a:r>
              <a:rPr lang="it-IT" dirty="0" err="1"/>
              <a:t>two</a:t>
            </a:r>
            <a:r>
              <a:rPr lang="it-IT" dirty="0"/>
              <a:t> </a:t>
            </a:r>
            <a:r>
              <a:rPr lang="it-IT" dirty="0" err="1"/>
              <a:t>SeasonalMemberships</a:t>
            </a:r>
            <a:r>
              <a:rPr lang="it-IT" dirty="0"/>
              <a:t> and one </a:t>
            </a:r>
            <a:r>
              <a:rPr lang="it-IT" dirty="0" err="1"/>
              <a:t>SeasonalAggrMembership</a:t>
            </a:r>
            <a:r>
              <a:rPr lang="it-IT" dirty="0"/>
              <a:t>. On </a:t>
            </a:r>
            <a:r>
              <a:rPr lang="it-IT" dirty="0" err="1"/>
              <a:t>aggregations</a:t>
            </a:r>
            <a:r>
              <a:rPr lang="it-IT" dirty="0"/>
              <a:t>, or for some </a:t>
            </a:r>
            <a:r>
              <a:rPr lang="it-IT" dirty="0" err="1"/>
              <a:t>visualization</a:t>
            </a:r>
            <a:r>
              <a:rPr lang="it-IT" dirty="0"/>
              <a:t> </a:t>
            </a:r>
            <a:r>
              <a:rPr lang="it-IT" dirty="0" err="1"/>
              <a:t>purposes</a:t>
            </a:r>
            <a:r>
              <a:rPr lang="it-IT" dirty="0"/>
              <a:t>, </a:t>
            </a:r>
            <a:r>
              <a:rPr lang="it-IT" dirty="0" err="1"/>
              <a:t>we</a:t>
            </a:r>
            <a:r>
              <a:rPr lang="it-IT" dirty="0"/>
              <a:t> must </a:t>
            </a:r>
            <a:r>
              <a:rPr lang="it-IT" dirty="0" err="1"/>
              <a:t>consider</a:t>
            </a:r>
            <a:r>
              <a:rPr lang="it-IT" dirty="0"/>
              <a:t> just one </a:t>
            </a:r>
            <a:r>
              <a:rPr lang="it-IT" dirty="0" err="1"/>
              <a:t>type</a:t>
            </a:r>
            <a:r>
              <a:rPr lang="it-IT" dirty="0"/>
              <a:t>.</a:t>
            </a:r>
          </a:p>
          <a:p>
            <a:r>
              <a:rPr lang="it-IT" dirty="0"/>
              <a:t>SOLUTION:</a:t>
            </a:r>
          </a:p>
        </p:txBody>
      </p:sp>
      <p:pic>
        <p:nvPicPr>
          <p:cNvPr id="18" name="Immagine 17">
            <a:extLst>
              <a:ext uri="{FF2B5EF4-FFF2-40B4-BE49-F238E27FC236}">
                <a16:creationId xmlns:a16="http://schemas.microsoft.com/office/drawing/2014/main" id="{7FE0D160-53F9-098B-7FB1-5DBAE6FCF017}"/>
              </a:ext>
            </a:extLst>
          </p:cNvPr>
          <p:cNvPicPr>
            <a:picLocks noChangeAspect="1"/>
          </p:cNvPicPr>
          <p:nvPr/>
        </p:nvPicPr>
        <p:blipFill>
          <a:blip r:embed="rId2"/>
          <a:stretch>
            <a:fillRect/>
          </a:stretch>
        </p:blipFill>
        <p:spPr>
          <a:xfrm>
            <a:off x="1166700" y="2998326"/>
            <a:ext cx="3977985" cy="1348857"/>
          </a:xfrm>
          <a:prstGeom prst="rect">
            <a:avLst/>
          </a:prstGeom>
        </p:spPr>
      </p:pic>
    </p:spTree>
    <p:extLst>
      <p:ext uri="{BB962C8B-B14F-4D97-AF65-F5344CB8AC3E}">
        <p14:creationId xmlns:p14="http://schemas.microsoft.com/office/powerpoint/2010/main" val="430411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977857E-3339-8695-DA19-81FD1E0803DE}"/>
              </a:ext>
            </a:extLst>
          </p:cNvPr>
          <p:cNvSpPr>
            <a:spLocks noGrp="1"/>
          </p:cNvSpPr>
          <p:nvPr>
            <p:ph type="title"/>
          </p:nvPr>
        </p:nvSpPr>
        <p:spPr>
          <a:xfrm>
            <a:off x="713100" y="451655"/>
            <a:ext cx="3145200" cy="1135186"/>
          </a:xfrm>
        </p:spPr>
        <p:txBody>
          <a:bodyPr/>
          <a:lstStyle/>
          <a:p>
            <a:r>
              <a:rPr lang="it-IT" dirty="0" err="1"/>
              <a:t>Subpositions</a:t>
            </a:r>
            <a:br>
              <a:rPr lang="it-IT" dirty="0"/>
            </a:br>
            <a:endParaRPr lang="it-IT" dirty="0"/>
          </a:p>
        </p:txBody>
      </p:sp>
      <p:sp>
        <p:nvSpPr>
          <p:cNvPr id="3" name="Sottotitolo 2">
            <a:extLst>
              <a:ext uri="{FF2B5EF4-FFF2-40B4-BE49-F238E27FC236}">
                <a16:creationId xmlns:a16="http://schemas.microsoft.com/office/drawing/2014/main" id="{29D79732-7F81-3C04-8465-3F4F9FA29FA9}"/>
              </a:ext>
            </a:extLst>
          </p:cNvPr>
          <p:cNvSpPr>
            <a:spLocks noGrp="1"/>
          </p:cNvSpPr>
          <p:nvPr>
            <p:ph type="subTitle" idx="1"/>
          </p:nvPr>
        </p:nvSpPr>
        <p:spPr>
          <a:xfrm>
            <a:off x="629477" y="1316649"/>
            <a:ext cx="3145200" cy="1899665"/>
          </a:xfrm>
        </p:spPr>
        <p:txBody>
          <a:bodyPr/>
          <a:lstStyle/>
          <a:p>
            <a:pPr marL="139700" indent="0">
              <a:buNone/>
            </a:pPr>
            <a:r>
              <a:rPr lang="en-US" dirty="0"/>
              <a:t>List of all </a:t>
            </a:r>
            <a:r>
              <a:rPr lang="en-US" dirty="0" err="1"/>
              <a:t>subpositions</a:t>
            </a:r>
            <a:r>
              <a:rPr lang="en-US" dirty="0"/>
              <a:t>, linked to positions by SKOS “has broader” property.</a:t>
            </a:r>
            <a:endParaRPr lang="it-IT" dirty="0"/>
          </a:p>
        </p:txBody>
      </p:sp>
      <p:pic>
        <p:nvPicPr>
          <p:cNvPr id="14" name="Immagine 13">
            <a:extLst>
              <a:ext uri="{FF2B5EF4-FFF2-40B4-BE49-F238E27FC236}">
                <a16:creationId xmlns:a16="http://schemas.microsoft.com/office/drawing/2014/main" id="{350DA01F-1FFC-C263-8D5C-4712CD798FEC}"/>
              </a:ext>
            </a:extLst>
          </p:cNvPr>
          <p:cNvPicPr>
            <a:picLocks noChangeAspect="1"/>
          </p:cNvPicPr>
          <p:nvPr/>
        </p:nvPicPr>
        <p:blipFill>
          <a:blip r:embed="rId2"/>
          <a:stretch>
            <a:fillRect/>
          </a:stretch>
        </p:blipFill>
        <p:spPr>
          <a:xfrm>
            <a:off x="3858300" y="1374864"/>
            <a:ext cx="4656223" cy="891617"/>
          </a:xfrm>
          <a:prstGeom prst="rect">
            <a:avLst/>
          </a:prstGeom>
        </p:spPr>
      </p:pic>
      <p:pic>
        <p:nvPicPr>
          <p:cNvPr id="16" name="Immagine 15">
            <a:extLst>
              <a:ext uri="{FF2B5EF4-FFF2-40B4-BE49-F238E27FC236}">
                <a16:creationId xmlns:a16="http://schemas.microsoft.com/office/drawing/2014/main" id="{A31610FA-7456-DE14-7DB7-3E903C1A43A1}"/>
              </a:ext>
            </a:extLst>
          </p:cNvPr>
          <p:cNvPicPr>
            <a:picLocks noChangeAspect="1"/>
          </p:cNvPicPr>
          <p:nvPr/>
        </p:nvPicPr>
        <p:blipFill>
          <a:blip r:embed="rId3"/>
          <a:stretch>
            <a:fillRect/>
          </a:stretch>
        </p:blipFill>
        <p:spPr>
          <a:xfrm>
            <a:off x="713100" y="2381501"/>
            <a:ext cx="5813780" cy="2335184"/>
          </a:xfrm>
          <a:prstGeom prst="rect">
            <a:avLst/>
          </a:prstGeom>
        </p:spPr>
      </p:pic>
    </p:spTree>
    <p:extLst>
      <p:ext uri="{BB962C8B-B14F-4D97-AF65-F5344CB8AC3E}">
        <p14:creationId xmlns:p14="http://schemas.microsoft.com/office/powerpoint/2010/main" val="1733686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977857E-3339-8695-DA19-81FD1E0803DE}"/>
              </a:ext>
            </a:extLst>
          </p:cNvPr>
          <p:cNvSpPr>
            <a:spLocks noGrp="1"/>
          </p:cNvSpPr>
          <p:nvPr>
            <p:ph type="title"/>
          </p:nvPr>
        </p:nvSpPr>
        <p:spPr>
          <a:xfrm>
            <a:off x="698700" y="181463"/>
            <a:ext cx="3145200" cy="1135186"/>
          </a:xfrm>
        </p:spPr>
        <p:txBody>
          <a:bodyPr/>
          <a:lstStyle/>
          <a:p>
            <a:r>
              <a:rPr lang="it-IT" dirty="0"/>
              <a:t>Career of best team </a:t>
            </a:r>
            <a:r>
              <a:rPr lang="it-IT" dirty="0" err="1"/>
              <a:t>scorer</a:t>
            </a:r>
            <a:endParaRPr lang="it-IT" dirty="0"/>
          </a:p>
        </p:txBody>
      </p:sp>
      <p:sp>
        <p:nvSpPr>
          <p:cNvPr id="3" name="Sottotitolo 2">
            <a:extLst>
              <a:ext uri="{FF2B5EF4-FFF2-40B4-BE49-F238E27FC236}">
                <a16:creationId xmlns:a16="http://schemas.microsoft.com/office/drawing/2014/main" id="{29D79732-7F81-3C04-8465-3F4F9FA29FA9}"/>
              </a:ext>
            </a:extLst>
          </p:cNvPr>
          <p:cNvSpPr>
            <a:spLocks noGrp="1"/>
          </p:cNvSpPr>
          <p:nvPr>
            <p:ph type="subTitle" idx="1"/>
          </p:nvPr>
        </p:nvSpPr>
        <p:spPr>
          <a:xfrm>
            <a:off x="629476" y="1316649"/>
            <a:ext cx="3510523" cy="1899665"/>
          </a:xfrm>
        </p:spPr>
        <p:txBody>
          <a:bodyPr/>
          <a:lstStyle/>
          <a:p>
            <a:r>
              <a:rPr lang="en-US" dirty="0"/>
              <a:t>Season-by-season career summary of best overall scorer of AC Milan.</a:t>
            </a:r>
          </a:p>
          <a:p>
            <a:r>
              <a:rPr lang="en-US" dirty="0"/>
              <a:t>“Overperforming” means that his actual goals were more than the </a:t>
            </a:r>
            <a:r>
              <a:rPr lang="en-US" dirty="0" err="1"/>
              <a:t>xG</a:t>
            </a:r>
            <a:r>
              <a:rPr lang="en-US" dirty="0"/>
              <a:t>.</a:t>
            </a:r>
            <a:endParaRPr lang="it-IT" dirty="0"/>
          </a:p>
        </p:txBody>
      </p:sp>
      <p:grpSp>
        <p:nvGrpSpPr>
          <p:cNvPr id="10" name="Gruppo 9">
            <a:extLst>
              <a:ext uri="{FF2B5EF4-FFF2-40B4-BE49-F238E27FC236}">
                <a16:creationId xmlns:a16="http://schemas.microsoft.com/office/drawing/2014/main" id="{B6FE7CFA-A227-1C3E-E824-44131CB87171}"/>
              </a:ext>
            </a:extLst>
          </p:cNvPr>
          <p:cNvGrpSpPr/>
          <p:nvPr/>
        </p:nvGrpSpPr>
        <p:grpSpPr>
          <a:xfrm>
            <a:off x="4514400" y="167653"/>
            <a:ext cx="4327314" cy="2748348"/>
            <a:chOff x="3771600" y="255075"/>
            <a:chExt cx="8417163" cy="5406732"/>
          </a:xfrm>
        </p:grpSpPr>
        <p:pic>
          <p:nvPicPr>
            <p:cNvPr id="7" name="Immagine 6">
              <a:extLst>
                <a:ext uri="{FF2B5EF4-FFF2-40B4-BE49-F238E27FC236}">
                  <a16:creationId xmlns:a16="http://schemas.microsoft.com/office/drawing/2014/main" id="{66B560A8-E04C-2B5F-62F3-DD719D6EEBE8}"/>
                </a:ext>
              </a:extLst>
            </p:cNvPr>
            <p:cNvPicPr>
              <a:picLocks noChangeAspect="1"/>
            </p:cNvPicPr>
            <p:nvPr/>
          </p:nvPicPr>
          <p:blipFill rotWithShape="1">
            <a:blip r:embed="rId2"/>
            <a:srcRect r="7982"/>
            <a:stretch/>
          </p:blipFill>
          <p:spPr>
            <a:xfrm>
              <a:off x="3774678" y="255075"/>
              <a:ext cx="8414085" cy="2663533"/>
            </a:xfrm>
            <a:prstGeom prst="rect">
              <a:avLst/>
            </a:prstGeom>
          </p:spPr>
        </p:pic>
        <p:pic>
          <p:nvPicPr>
            <p:cNvPr id="9" name="Immagine 8">
              <a:extLst>
                <a:ext uri="{FF2B5EF4-FFF2-40B4-BE49-F238E27FC236}">
                  <a16:creationId xmlns:a16="http://schemas.microsoft.com/office/drawing/2014/main" id="{7024DC36-F53F-479B-8D62-06134BA11645}"/>
                </a:ext>
              </a:extLst>
            </p:cNvPr>
            <p:cNvPicPr>
              <a:picLocks noChangeAspect="1"/>
            </p:cNvPicPr>
            <p:nvPr/>
          </p:nvPicPr>
          <p:blipFill rotWithShape="1">
            <a:blip r:embed="rId3"/>
            <a:srcRect r="7982"/>
            <a:stretch/>
          </p:blipFill>
          <p:spPr>
            <a:xfrm>
              <a:off x="3771600" y="2918608"/>
              <a:ext cx="8414086" cy="2743199"/>
            </a:xfrm>
            <a:prstGeom prst="rect">
              <a:avLst/>
            </a:prstGeom>
          </p:spPr>
        </p:pic>
      </p:grpSp>
      <p:pic>
        <p:nvPicPr>
          <p:cNvPr id="12" name="Immagine 11">
            <a:extLst>
              <a:ext uri="{FF2B5EF4-FFF2-40B4-BE49-F238E27FC236}">
                <a16:creationId xmlns:a16="http://schemas.microsoft.com/office/drawing/2014/main" id="{FB06DBB5-44D7-77F1-BAE4-2C5FF269C1AA}"/>
              </a:ext>
            </a:extLst>
          </p:cNvPr>
          <p:cNvPicPr>
            <a:picLocks noChangeAspect="1"/>
          </p:cNvPicPr>
          <p:nvPr/>
        </p:nvPicPr>
        <p:blipFill>
          <a:blip r:embed="rId4"/>
          <a:stretch>
            <a:fillRect/>
          </a:stretch>
        </p:blipFill>
        <p:spPr>
          <a:xfrm>
            <a:off x="2721601" y="2992147"/>
            <a:ext cx="6118532" cy="1983700"/>
          </a:xfrm>
          <a:prstGeom prst="rect">
            <a:avLst/>
          </a:prstGeom>
        </p:spPr>
      </p:pic>
    </p:spTree>
    <p:extLst>
      <p:ext uri="{BB962C8B-B14F-4D97-AF65-F5344CB8AC3E}">
        <p14:creationId xmlns:p14="http://schemas.microsoft.com/office/powerpoint/2010/main" val="3931174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66"/>
        <p:cNvGrpSpPr/>
        <p:nvPr/>
      </p:nvGrpSpPr>
      <p:grpSpPr>
        <a:xfrm>
          <a:off x="0" y="0"/>
          <a:ext cx="0" cy="0"/>
          <a:chOff x="0" y="0"/>
          <a:chExt cx="0" cy="0"/>
        </a:xfrm>
      </p:grpSpPr>
      <p:sp>
        <p:nvSpPr>
          <p:cNvPr id="1467" name="Google Shape;1467;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chemeClr val="dk2"/>
                </a:solidFill>
                <a:sym typeface="IBM Plex Mono"/>
              </a:rPr>
              <a:t>Table of contents</a:t>
            </a:r>
            <a:endParaRPr sz="3200" dirty="0">
              <a:solidFill>
                <a:schemeClr val="dk2"/>
              </a:solidFill>
              <a:sym typeface="IBM Plex Mono"/>
            </a:endParaRPr>
          </a:p>
        </p:txBody>
      </p:sp>
      <p:sp>
        <p:nvSpPr>
          <p:cNvPr id="1468" name="Google Shape;1468;p37"/>
          <p:cNvSpPr txBox="1">
            <a:spLocks noGrp="1"/>
          </p:cNvSpPr>
          <p:nvPr>
            <p:ph type="subTitle" idx="9"/>
          </p:nvPr>
        </p:nvSpPr>
        <p:spPr>
          <a:xfrm>
            <a:off x="720000" y="1918675"/>
            <a:ext cx="3233700"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Domain and Datasets</a:t>
            </a:r>
          </a:p>
        </p:txBody>
      </p:sp>
      <p:sp>
        <p:nvSpPr>
          <p:cNvPr id="1473" name="Google Shape;1473;p37"/>
          <p:cNvSpPr txBox="1">
            <a:spLocks noGrp="1"/>
          </p:cNvSpPr>
          <p:nvPr>
            <p:ph type="title" idx="5"/>
          </p:nvPr>
        </p:nvSpPr>
        <p:spPr>
          <a:xfrm>
            <a:off x="720003" y="1344775"/>
            <a:ext cx="1057500" cy="64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a:t>01</a:t>
            </a:r>
            <a:endParaRPr sz="2000"/>
          </a:p>
        </p:txBody>
      </p:sp>
      <p:sp>
        <p:nvSpPr>
          <p:cNvPr id="1474" name="Google Shape;1474;p37"/>
          <p:cNvSpPr txBox="1">
            <a:spLocks noGrp="1"/>
          </p:cNvSpPr>
          <p:nvPr>
            <p:ph type="title" idx="6"/>
          </p:nvPr>
        </p:nvSpPr>
        <p:spPr>
          <a:xfrm>
            <a:off x="720003" y="2993462"/>
            <a:ext cx="1057500" cy="64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dirty="0"/>
              <a:t>03</a:t>
            </a:r>
            <a:endParaRPr sz="2000" dirty="0"/>
          </a:p>
        </p:txBody>
      </p:sp>
      <p:sp>
        <p:nvSpPr>
          <p:cNvPr id="1475" name="Google Shape;1475;p37"/>
          <p:cNvSpPr txBox="1">
            <a:spLocks noGrp="1"/>
          </p:cNvSpPr>
          <p:nvPr>
            <p:ph type="title" idx="7"/>
          </p:nvPr>
        </p:nvSpPr>
        <p:spPr>
          <a:xfrm>
            <a:off x="4521179" y="1344775"/>
            <a:ext cx="1057500" cy="64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dirty="0"/>
              <a:t>02</a:t>
            </a:r>
            <a:endParaRPr sz="2000" dirty="0"/>
          </a:p>
        </p:txBody>
      </p:sp>
      <p:sp>
        <p:nvSpPr>
          <p:cNvPr id="1477" name="Google Shape;1477;p37"/>
          <p:cNvSpPr txBox="1">
            <a:spLocks noGrp="1"/>
          </p:cNvSpPr>
          <p:nvPr>
            <p:ph type="subTitle" idx="13"/>
          </p:nvPr>
        </p:nvSpPr>
        <p:spPr>
          <a:xfrm>
            <a:off x="4521179" y="1897872"/>
            <a:ext cx="3233700" cy="72942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Domain Modelling and Ontology</a:t>
            </a:r>
          </a:p>
        </p:txBody>
      </p:sp>
      <p:sp>
        <p:nvSpPr>
          <p:cNvPr id="1478" name="Google Shape;1478;p37"/>
          <p:cNvSpPr txBox="1">
            <a:spLocks noGrp="1"/>
          </p:cNvSpPr>
          <p:nvPr>
            <p:ph type="subTitle" idx="14"/>
          </p:nvPr>
        </p:nvSpPr>
        <p:spPr>
          <a:xfrm>
            <a:off x="720000" y="3567292"/>
            <a:ext cx="2995200" cy="39597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Cleaning and Ingestion</a:t>
            </a:r>
            <a:endParaRPr dirty="0"/>
          </a:p>
        </p:txBody>
      </p:sp>
      <p:sp>
        <p:nvSpPr>
          <p:cNvPr id="8" name="Google Shape;1476;p37">
            <a:extLst>
              <a:ext uri="{FF2B5EF4-FFF2-40B4-BE49-F238E27FC236}">
                <a16:creationId xmlns:a16="http://schemas.microsoft.com/office/drawing/2014/main" id="{ADEB9EE9-939E-AA4E-3BEA-1B7D951A0503}"/>
              </a:ext>
            </a:extLst>
          </p:cNvPr>
          <p:cNvSpPr txBox="1">
            <a:spLocks/>
          </p:cNvSpPr>
          <p:nvPr/>
        </p:nvSpPr>
        <p:spPr>
          <a:xfrm>
            <a:off x="4521179" y="2987131"/>
            <a:ext cx="1057500" cy="640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2"/>
              </a:buClr>
              <a:buSzPts val="3000"/>
              <a:buFont typeface="IBM Plex Mono"/>
              <a:buNone/>
              <a:defRPr sz="3000" b="1" i="0" u="none" strike="noStrike" cap="none">
                <a:solidFill>
                  <a:schemeClr val="dk2"/>
                </a:solidFill>
                <a:latin typeface="Poppins"/>
                <a:ea typeface="Poppins"/>
                <a:cs typeface="Poppins"/>
                <a:sym typeface="Poppins"/>
              </a:defRPr>
            </a:lvl1pPr>
            <a:lvl2pPr marR="0" lvl="1"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2pPr>
            <a:lvl3pPr marR="0" lvl="2"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3pPr>
            <a:lvl4pPr marR="0" lvl="3"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4pPr>
            <a:lvl5pPr marR="0" lvl="4"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5pPr>
            <a:lvl6pPr marR="0" lvl="5"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6pPr>
            <a:lvl7pPr marR="0" lvl="6"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7pPr>
            <a:lvl8pPr marR="0" lvl="7"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8pPr>
            <a:lvl9pPr marR="0" lvl="8"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9pPr>
          </a:lstStyle>
          <a:p>
            <a:r>
              <a:rPr lang="en" sz="2000" dirty="0"/>
              <a:t>04</a:t>
            </a:r>
          </a:p>
        </p:txBody>
      </p:sp>
      <p:sp>
        <p:nvSpPr>
          <p:cNvPr id="9" name="Google Shape;1479;p37">
            <a:extLst>
              <a:ext uri="{FF2B5EF4-FFF2-40B4-BE49-F238E27FC236}">
                <a16:creationId xmlns:a16="http://schemas.microsoft.com/office/drawing/2014/main" id="{4856F29E-2F85-4251-E9A3-7D0864285477}"/>
              </a:ext>
            </a:extLst>
          </p:cNvPr>
          <p:cNvSpPr txBox="1">
            <a:spLocks/>
          </p:cNvSpPr>
          <p:nvPr/>
        </p:nvSpPr>
        <p:spPr>
          <a:xfrm>
            <a:off x="4521179" y="3560961"/>
            <a:ext cx="3233700" cy="402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1900" b="1" i="0" u="none" strike="noStrike" cap="none">
                <a:solidFill>
                  <a:schemeClr val="dk1"/>
                </a:solidFill>
                <a:latin typeface="ADLaM Display" panose="02010000000000000000" pitchFamily="2" charset="0"/>
                <a:ea typeface="ADLaM Display" panose="02010000000000000000" pitchFamily="2" charset="0"/>
                <a:cs typeface="ADLaM Display" panose="02010000000000000000" pitchFamily="2" charset="0"/>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pPr marL="0" indent="0"/>
            <a:r>
              <a:rPr lang="en-GB" dirty="0"/>
              <a:t>Insightful Queries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977857E-3339-8695-DA19-81FD1E0803DE}"/>
              </a:ext>
            </a:extLst>
          </p:cNvPr>
          <p:cNvSpPr>
            <a:spLocks noGrp="1"/>
          </p:cNvSpPr>
          <p:nvPr>
            <p:ph type="title"/>
          </p:nvPr>
        </p:nvSpPr>
        <p:spPr>
          <a:xfrm>
            <a:off x="713100" y="345600"/>
            <a:ext cx="3599700" cy="1516786"/>
          </a:xfrm>
        </p:spPr>
        <p:txBody>
          <a:bodyPr/>
          <a:lstStyle/>
          <a:p>
            <a:r>
              <a:rPr lang="it-IT" dirty="0" err="1"/>
              <a:t>Italian</a:t>
            </a:r>
            <a:r>
              <a:rPr lang="it-IT" dirty="0"/>
              <a:t> best offensive players</a:t>
            </a:r>
            <a:br>
              <a:rPr lang="it-IT" dirty="0"/>
            </a:br>
            <a:endParaRPr lang="it-IT" dirty="0"/>
          </a:p>
        </p:txBody>
      </p:sp>
      <p:sp>
        <p:nvSpPr>
          <p:cNvPr id="3" name="Sottotitolo 2">
            <a:extLst>
              <a:ext uri="{FF2B5EF4-FFF2-40B4-BE49-F238E27FC236}">
                <a16:creationId xmlns:a16="http://schemas.microsoft.com/office/drawing/2014/main" id="{29D79732-7F81-3C04-8465-3F4F9FA29FA9}"/>
              </a:ext>
            </a:extLst>
          </p:cNvPr>
          <p:cNvSpPr>
            <a:spLocks noGrp="1"/>
          </p:cNvSpPr>
          <p:nvPr>
            <p:ph type="subTitle" idx="1"/>
          </p:nvPr>
        </p:nvSpPr>
        <p:spPr>
          <a:xfrm>
            <a:off x="713100" y="1406262"/>
            <a:ext cx="3145200" cy="1899665"/>
          </a:xfrm>
        </p:spPr>
        <p:txBody>
          <a:bodyPr/>
          <a:lstStyle/>
          <a:p>
            <a:r>
              <a:rPr lang="en-US" dirty="0"/>
              <a:t>After 19/20 season, the coach of the Italian national team wants to select the best offensive players in terms of overall contribution to the attacking phase.</a:t>
            </a:r>
            <a:endParaRPr lang="it-IT" dirty="0"/>
          </a:p>
        </p:txBody>
      </p:sp>
      <p:pic>
        <p:nvPicPr>
          <p:cNvPr id="7" name="Immagine 6">
            <a:extLst>
              <a:ext uri="{FF2B5EF4-FFF2-40B4-BE49-F238E27FC236}">
                <a16:creationId xmlns:a16="http://schemas.microsoft.com/office/drawing/2014/main" id="{1E19E325-5A24-0303-038D-E773B497A75A}"/>
              </a:ext>
            </a:extLst>
          </p:cNvPr>
          <p:cNvPicPr>
            <a:picLocks noChangeAspect="1"/>
          </p:cNvPicPr>
          <p:nvPr/>
        </p:nvPicPr>
        <p:blipFill>
          <a:blip r:embed="rId2"/>
          <a:stretch>
            <a:fillRect/>
          </a:stretch>
        </p:blipFill>
        <p:spPr>
          <a:xfrm>
            <a:off x="5285702" y="543717"/>
            <a:ext cx="3440398" cy="2588719"/>
          </a:xfrm>
          <a:prstGeom prst="rect">
            <a:avLst/>
          </a:prstGeom>
        </p:spPr>
      </p:pic>
      <p:pic>
        <p:nvPicPr>
          <p:cNvPr id="9" name="Immagine 8">
            <a:extLst>
              <a:ext uri="{FF2B5EF4-FFF2-40B4-BE49-F238E27FC236}">
                <a16:creationId xmlns:a16="http://schemas.microsoft.com/office/drawing/2014/main" id="{BC384F0B-9254-2AE1-5CD0-8CDBBF1C30DD}"/>
              </a:ext>
            </a:extLst>
          </p:cNvPr>
          <p:cNvPicPr>
            <a:picLocks noChangeAspect="1"/>
          </p:cNvPicPr>
          <p:nvPr/>
        </p:nvPicPr>
        <p:blipFill>
          <a:blip r:embed="rId3"/>
          <a:stretch>
            <a:fillRect/>
          </a:stretch>
        </p:blipFill>
        <p:spPr>
          <a:xfrm>
            <a:off x="3175200" y="3194816"/>
            <a:ext cx="5550900" cy="1881102"/>
          </a:xfrm>
          <a:prstGeom prst="rect">
            <a:avLst/>
          </a:prstGeom>
        </p:spPr>
      </p:pic>
    </p:spTree>
    <p:extLst>
      <p:ext uri="{BB962C8B-B14F-4D97-AF65-F5344CB8AC3E}">
        <p14:creationId xmlns:p14="http://schemas.microsoft.com/office/powerpoint/2010/main" val="3186534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977857E-3339-8695-DA19-81FD1E0803DE}"/>
              </a:ext>
            </a:extLst>
          </p:cNvPr>
          <p:cNvSpPr>
            <a:spLocks noGrp="1"/>
          </p:cNvSpPr>
          <p:nvPr>
            <p:ph type="title"/>
          </p:nvPr>
        </p:nvSpPr>
        <p:spPr>
          <a:xfrm>
            <a:off x="713100" y="417600"/>
            <a:ext cx="6148500" cy="1015200"/>
          </a:xfrm>
        </p:spPr>
        <p:txBody>
          <a:bodyPr/>
          <a:lstStyle/>
          <a:p>
            <a:r>
              <a:rPr lang="it-IT" dirty="0" err="1"/>
              <a:t>Average</a:t>
            </a:r>
            <a:r>
              <a:rPr lang="it-IT" dirty="0"/>
              <a:t> </a:t>
            </a:r>
            <a:r>
              <a:rPr lang="it-IT" dirty="0" err="1"/>
              <a:t>height</a:t>
            </a:r>
            <a:r>
              <a:rPr lang="it-IT" dirty="0"/>
              <a:t> by </a:t>
            </a:r>
            <a:r>
              <a:rPr lang="it-IT" dirty="0" err="1"/>
              <a:t>subposition</a:t>
            </a:r>
            <a:br>
              <a:rPr lang="it-IT" dirty="0"/>
            </a:br>
            <a:endParaRPr lang="it-IT" dirty="0"/>
          </a:p>
        </p:txBody>
      </p:sp>
      <p:pic>
        <p:nvPicPr>
          <p:cNvPr id="5" name="Immagine 4">
            <a:extLst>
              <a:ext uri="{FF2B5EF4-FFF2-40B4-BE49-F238E27FC236}">
                <a16:creationId xmlns:a16="http://schemas.microsoft.com/office/drawing/2014/main" id="{149C9CD9-887D-B1CB-61BD-5205F87DE493}"/>
              </a:ext>
            </a:extLst>
          </p:cNvPr>
          <p:cNvPicPr>
            <a:picLocks noChangeAspect="1"/>
          </p:cNvPicPr>
          <p:nvPr/>
        </p:nvPicPr>
        <p:blipFill>
          <a:blip r:embed="rId2"/>
          <a:stretch>
            <a:fillRect/>
          </a:stretch>
        </p:blipFill>
        <p:spPr>
          <a:xfrm>
            <a:off x="713100" y="1010170"/>
            <a:ext cx="4362900" cy="1132307"/>
          </a:xfrm>
          <a:prstGeom prst="rect">
            <a:avLst/>
          </a:prstGeom>
        </p:spPr>
      </p:pic>
      <p:pic>
        <p:nvPicPr>
          <p:cNvPr id="8" name="Immagine 7">
            <a:extLst>
              <a:ext uri="{FF2B5EF4-FFF2-40B4-BE49-F238E27FC236}">
                <a16:creationId xmlns:a16="http://schemas.microsoft.com/office/drawing/2014/main" id="{63101077-2A62-A7A9-E275-3551060BC730}"/>
              </a:ext>
            </a:extLst>
          </p:cNvPr>
          <p:cNvPicPr>
            <a:picLocks noChangeAspect="1"/>
          </p:cNvPicPr>
          <p:nvPr/>
        </p:nvPicPr>
        <p:blipFill>
          <a:blip r:embed="rId3"/>
          <a:stretch>
            <a:fillRect/>
          </a:stretch>
        </p:blipFill>
        <p:spPr>
          <a:xfrm>
            <a:off x="713100" y="2284428"/>
            <a:ext cx="5788500" cy="2513472"/>
          </a:xfrm>
          <a:prstGeom prst="rect">
            <a:avLst/>
          </a:prstGeom>
        </p:spPr>
      </p:pic>
    </p:spTree>
    <p:extLst>
      <p:ext uri="{BB962C8B-B14F-4D97-AF65-F5344CB8AC3E}">
        <p14:creationId xmlns:p14="http://schemas.microsoft.com/office/powerpoint/2010/main" val="1173896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977857E-3339-8695-DA19-81FD1E0803DE}"/>
              </a:ext>
            </a:extLst>
          </p:cNvPr>
          <p:cNvSpPr>
            <a:spLocks noGrp="1"/>
          </p:cNvSpPr>
          <p:nvPr>
            <p:ph type="title"/>
          </p:nvPr>
        </p:nvSpPr>
        <p:spPr>
          <a:xfrm>
            <a:off x="713100" y="417600"/>
            <a:ext cx="6148500" cy="1015200"/>
          </a:xfrm>
        </p:spPr>
        <p:txBody>
          <a:bodyPr/>
          <a:lstStyle/>
          <a:p>
            <a:r>
              <a:rPr lang="it-IT" dirty="0"/>
              <a:t>Tall vs short </a:t>
            </a:r>
            <a:r>
              <a:rPr lang="it-IT" dirty="0" err="1"/>
              <a:t>forwards</a:t>
            </a:r>
            <a:br>
              <a:rPr lang="it-IT" dirty="0"/>
            </a:br>
            <a:endParaRPr lang="it-IT" dirty="0"/>
          </a:p>
        </p:txBody>
      </p:sp>
      <p:grpSp>
        <p:nvGrpSpPr>
          <p:cNvPr id="9" name="Gruppo 8">
            <a:extLst>
              <a:ext uri="{FF2B5EF4-FFF2-40B4-BE49-F238E27FC236}">
                <a16:creationId xmlns:a16="http://schemas.microsoft.com/office/drawing/2014/main" id="{88131F26-AD3A-5ED3-379E-72024DCBD40D}"/>
              </a:ext>
            </a:extLst>
          </p:cNvPr>
          <p:cNvGrpSpPr/>
          <p:nvPr/>
        </p:nvGrpSpPr>
        <p:grpSpPr>
          <a:xfrm>
            <a:off x="5051102" y="846647"/>
            <a:ext cx="3902777" cy="3450205"/>
            <a:chOff x="308241" y="758033"/>
            <a:chExt cx="5552560" cy="4884664"/>
          </a:xfrm>
        </p:grpSpPr>
        <p:pic>
          <p:nvPicPr>
            <p:cNvPr id="4" name="Immagine 3">
              <a:extLst>
                <a:ext uri="{FF2B5EF4-FFF2-40B4-BE49-F238E27FC236}">
                  <a16:creationId xmlns:a16="http://schemas.microsoft.com/office/drawing/2014/main" id="{62877D3B-EF86-04C3-DA8A-7CBCF44F5292}"/>
                </a:ext>
              </a:extLst>
            </p:cNvPr>
            <p:cNvPicPr>
              <a:picLocks noChangeAspect="1"/>
            </p:cNvPicPr>
            <p:nvPr/>
          </p:nvPicPr>
          <p:blipFill>
            <a:blip r:embed="rId2"/>
            <a:stretch>
              <a:fillRect/>
            </a:stretch>
          </p:blipFill>
          <p:spPr>
            <a:xfrm>
              <a:off x="308241" y="758033"/>
              <a:ext cx="5552560" cy="2361947"/>
            </a:xfrm>
            <a:prstGeom prst="rect">
              <a:avLst/>
            </a:prstGeom>
          </p:spPr>
        </p:pic>
        <p:pic>
          <p:nvPicPr>
            <p:cNvPr id="7" name="Immagine 6">
              <a:extLst>
                <a:ext uri="{FF2B5EF4-FFF2-40B4-BE49-F238E27FC236}">
                  <a16:creationId xmlns:a16="http://schemas.microsoft.com/office/drawing/2014/main" id="{52B343D7-6137-9BDB-CB48-2B79B02428C5}"/>
                </a:ext>
              </a:extLst>
            </p:cNvPr>
            <p:cNvPicPr>
              <a:picLocks noChangeAspect="1"/>
            </p:cNvPicPr>
            <p:nvPr/>
          </p:nvPicPr>
          <p:blipFill>
            <a:blip r:embed="rId3"/>
            <a:stretch>
              <a:fillRect/>
            </a:stretch>
          </p:blipFill>
          <p:spPr>
            <a:xfrm>
              <a:off x="308241" y="3128237"/>
              <a:ext cx="5552560" cy="2514460"/>
            </a:xfrm>
            <a:prstGeom prst="rect">
              <a:avLst/>
            </a:prstGeom>
          </p:spPr>
        </p:pic>
      </p:grpSp>
      <p:sp>
        <p:nvSpPr>
          <p:cNvPr id="10" name="Sottotitolo 2">
            <a:extLst>
              <a:ext uri="{FF2B5EF4-FFF2-40B4-BE49-F238E27FC236}">
                <a16:creationId xmlns:a16="http://schemas.microsoft.com/office/drawing/2014/main" id="{1CAF3D94-EBF0-EC08-C88B-84CDC4A1A824}"/>
              </a:ext>
            </a:extLst>
          </p:cNvPr>
          <p:cNvSpPr>
            <a:spLocks noGrp="1"/>
          </p:cNvSpPr>
          <p:nvPr>
            <p:ph type="subTitle" idx="1"/>
          </p:nvPr>
        </p:nvSpPr>
        <p:spPr>
          <a:xfrm>
            <a:off x="713100" y="1608251"/>
            <a:ext cx="3444600" cy="1277869"/>
          </a:xfrm>
        </p:spPr>
        <p:txBody>
          <a:bodyPr/>
          <a:lstStyle/>
          <a:p>
            <a:pPr marL="139700" indent="0">
              <a:buNone/>
            </a:pPr>
            <a:r>
              <a:rPr lang="it-IT" dirty="0" err="1"/>
              <a:t>Is</a:t>
            </a:r>
            <a:r>
              <a:rPr lang="it-IT" dirty="0"/>
              <a:t> </a:t>
            </a:r>
            <a:r>
              <a:rPr lang="it-IT" dirty="0" err="1"/>
              <a:t>it</a:t>
            </a:r>
            <a:r>
              <a:rPr lang="it-IT" dirty="0"/>
              <a:t> </a:t>
            </a:r>
            <a:r>
              <a:rPr lang="it-IT" dirty="0" err="1"/>
              <a:t>true</a:t>
            </a:r>
            <a:r>
              <a:rPr lang="it-IT" dirty="0"/>
              <a:t> </a:t>
            </a:r>
            <a:r>
              <a:rPr lang="it-IT" dirty="0" err="1"/>
              <a:t>that</a:t>
            </a:r>
            <a:r>
              <a:rPr lang="it-IT" dirty="0"/>
              <a:t> centre </a:t>
            </a:r>
            <a:r>
              <a:rPr lang="it-IT" dirty="0" err="1"/>
              <a:t>forwards</a:t>
            </a:r>
            <a:r>
              <a:rPr lang="it-IT" dirty="0"/>
              <a:t> with an </a:t>
            </a:r>
            <a:r>
              <a:rPr lang="it-IT" dirty="0" err="1"/>
              <a:t>height</a:t>
            </a:r>
            <a:r>
              <a:rPr lang="it-IT" dirty="0"/>
              <a:t> &gt;= 190 cm score on </a:t>
            </a:r>
            <a:r>
              <a:rPr lang="it-IT" dirty="0" err="1"/>
              <a:t>average</a:t>
            </a:r>
            <a:r>
              <a:rPr lang="it-IT" dirty="0"/>
              <a:t> more </a:t>
            </a:r>
            <a:r>
              <a:rPr lang="it-IT" dirty="0" err="1"/>
              <a:t>than</a:t>
            </a:r>
            <a:r>
              <a:rPr lang="it-IT" dirty="0"/>
              <a:t> the </a:t>
            </a:r>
            <a:r>
              <a:rPr lang="it-IT" dirty="0" err="1"/>
              <a:t>others</a:t>
            </a:r>
            <a:r>
              <a:rPr lang="it-IT" dirty="0"/>
              <a:t>?</a:t>
            </a:r>
          </a:p>
        </p:txBody>
      </p:sp>
      <p:pic>
        <p:nvPicPr>
          <p:cNvPr id="12" name="Immagine 11">
            <a:extLst>
              <a:ext uri="{FF2B5EF4-FFF2-40B4-BE49-F238E27FC236}">
                <a16:creationId xmlns:a16="http://schemas.microsoft.com/office/drawing/2014/main" id="{9A726C92-7893-B1F1-05FA-BFFC10C2C64C}"/>
              </a:ext>
            </a:extLst>
          </p:cNvPr>
          <p:cNvPicPr>
            <a:picLocks noChangeAspect="1"/>
          </p:cNvPicPr>
          <p:nvPr/>
        </p:nvPicPr>
        <p:blipFill rotWithShape="1">
          <a:blip r:embed="rId4"/>
          <a:srcRect l="16421" t="5785" r="16892" b="7790"/>
          <a:stretch/>
        </p:blipFill>
        <p:spPr>
          <a:xfrm>
            <a:off x="713100" y="2649807"/>
            <a:ext cx="4183200" cy="952589"/>
          </a:xfrm>
          <a:prstGeom prst="rect">
            <a:avLst/>
          </a:prstGeom>
        </p:spPr>
      </p:pic>
    </p:spTree>
    <p:extLst>
      <p:ext uri="{BB962C8B-B14F-4D97-AF65-F5344CB8AC3E}">
        <p14:creationId xmlns:p14="http://schemas.microsoft.com/office/powerpoint/2010/main" val="2519534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977857E-3339-8695-DA19-81FD1E0803DE}"/>
              </a:ext>
            </a:extLst>
          </p:cNvPr>
          <p:cNvSpPr>
            <a:spLocks noGrp="1"/>
          </p:cNvSpPr>
          <p:nvPr>
            <p:ph type="title"/>
          </p:nvPr>
        </p:nvSpPr>
        <p:spPr/>
        <p:txBody>
          <a:bodyPr/>
          <a:lstStyle/>
          <a:p>
            <a:r>
              <a:rPr lang="it-IT" dirty="0" err="1"/>
              <a:t>Wasted</a:t>
            </a:r>
            <a:r>
              <a:rPr lang="it-IT" dirty="0"/>
              <a:t> goals</a:t>
            </a:r>
            <a:br>
              <a:rPr lang="it-IT" dirty="0"/>
            </a:br>
            <a:br>
              <a:rPr lang="it-IT" dirty="0"/>
            </a:br>
            <a:br>
              <a:rPr lang="it-IT" dirty="0"/>
            </a:br>
            <a:endParaRPr lang="it-IT" dirty="0"/>
          </a:p>
        </p:txBody>
      </p:sp>
      <p:sp>
        <p:nvSpPr>
          <p:cNvPr id="3" name="Sottotitolo 2">
            <a:extLst>
              <a:ext uri="{FF2B5EF4-FFF2-40B4-BE49-F238E27FC236}">
                <a16:creationId xmlns:a16="http://schemas.microsoft.com/office/drawing/2014/main" id="{29D79732-7F81-3C04-8465-3F4F9FA29FA9}"/>
              </a:ext>
            </a:extLst>
          </p:cNvPr>
          <p:cNvSpPr>
            <a:spLocks noGrp="1"/>
          </p:cNvSpPr>
          <p:nvPr>
            <p:ph type="subTitle" idx="1"/>
          </p:nvPr>
        </p:nvSpPr>
        <p:spPr>
          <a:xfrm>
            <a:off x="622634" y="892732"/>
            <a:ext cx="3423766" cy="2121050"/>
          </a:xfrm>
        </p:spPr>
        <p:txBody>
          <a:bodyPr/>
          <a:lstStyle/>
          <a:p>
            <a:r>
              <a:rPr lang="it-IT" dirty="0"/>
              <a:t>«</a:t>
            </a:r>
            <a:r>
              <a:rPr lang="it-IT" dirty="0" err="1"/>
              <a:t>Wasted</a:t>
            </a:r>
            <a:r>
              <a:rPr lang="it-IT" dirty="0"/>
              <a:t> goals» </a:t>
            </a:r>
            <a:r>
              <a:rPr lang="it-IT" dirty="0" err="1"/>
              <a:t>is</a:t>
            </a:r>
            <a:r>
              <a:rPr lang="it-IT" dirty="0"/>
              <a:t> just a label for the </a:t>
            </a:r>
            <a:r>
              <a:rPr lang="it-IT" dirty="0" err="1"/>
              <a:t>difference</a:t>
            </a:r>
            <a:r>
              <a:rPr lang="it-IT" dirty="0"/>
              <a:t> </a:t>
            </a:r>
            <a:r>
              <a:rPr lang="it-IT" dirty="0" err="1"/>
              <a:t>xG</a:t>
            </a:r>
            <a:r>
              <a:rPr lang="it-IT" dirty="0"/>
              <a:t> - goals.</a:t>
            </a:r>
          </a:p>
          <a:p>
            <a:r>
              <a:rPr lang="it-IT" dirty="0" err="1"/>
              <a:t>Which</a:t>
            </a:r>
            <a:r>
              <a:rPr lang="it-IT" dirty="0"/>
              <a:t> </a:t>
            </a:r>
            <a:r>
              <a:rPr lang="it-IT" dirty="0" err="1"/>
              <a:t>were</a:t>
            </a:r>
            <a:r>
              <a:rPr lang="it-IT" dirty="0"/>
              <a:t> the seasons </a:t>
            </a:r>
            <a:r>
              <a:rPr lang="it-IT" dirty="0" err="1"/>
              <a:t>when</a:t>
            </a:r>
            <a:r>
              <a:rPr lang="it-IT" dirty="0"/>
              <a:t> </a:t>
            </a:r>
            <a:r>
              <a:rPr lang="it-IT" dirty="0" err="1"/>
              <a:t>most</a:t>
            </a:r>
            <a:r>
              <a:rPr lang="it-IT" dirty="0"/>
              <a:t> goals </a:t>
            </a:r>
            <a:r>
              <a:rPr lang="it-IT" dirty="0" err="1"/>
              <a:t>were</a:t>
            </a:r>
            <a:r>
              <a:rPr lang="it-IT" dirty="0"/>
              <a:t> </a:t>
            </a:r>
            <a:r>
              <a:rPr lang="it-IT" dirty="0" err="1"/>
              <a:t>wasted</a:t>
            </a:r>
            <a:r>
              <a:rPr lang="it-IT" dirty="0"/>
              <a:t>?</a:t>
            </a:r>
          </a:p>
          <a:p>
            <a:r>
              <a:rPr lang="it-IT" dirty="0" err="1"/>
              <a:t>We</a:t>
            </a:r>
            <a:r>
              <a:rPr lang="it-IT" dirty="0"/>
              <a:t> </a:t>
            </a:r>
            <a:r>
              <a:rPr lang="it-IT" dirty="0" err="1"/>
              <a:t>average</a:t>
            </a:r>
            <a:r>
              <a:rPr lang="it-IT" dirty="0"/>
              <a:t> on games for </a:t>
            </a:r>
            <a:r>
              <a:rPr lang="it-IT" dirty="0" err="1"/>
              <a:t>each</a:t>
            </a:r>
            <a:r>
              <a:rPr lang="it-IT" dirty="0"/>
              <a:t> team, and on teams for </a:t>
            </a:r>
            <a:r>
              <a:rPr lang="it-IT" dirty="0" err="1"/>
              <a:t>each</a:t>
            </a:r>
            <a:r>
              <a:rPr lang="it-IT" dirty="0"/>
              <a:t> </a:t>
            </a:r>
            <a:r>
              <a:rPr lang="it-IT" dirty="0" err="1"/>
              <a:t>league</a:t>
            </a:r>
            <a:r>
              <a:rPr lang="it-IT" dirty="0"/>
              <a:t>.</a:t>
            </a:r>
          </a:p>
        </p:txBody>
      </p:sp>
      <p:pic>
        <p:nvPicPr>
          <p:cNvPr id="12" name="Immagine 11">
            <a:extLst>
              <a:ext uri="{FF2B5EF4-FFF2-40B4-BE49-F238E27FC236}">
                <a16:creationId xmlns:a16="http://schemas.microsoft.com/office/drawing/2014/main" id="{A08EC0E3-A098-4DB8-66F9-5A406EB60E65}"/>
              </a:ext>
            </a:extLst>
          </p:cNvPr>
          <p:cNvPicPr>
            <a:picLocks noChangeAspect="1"/>
          </p:cNvPicPr>
          <p:nvPr/>
        </p:nvPicPr>
        <p:blipFill>
          <a:blip r:embed="rId2"/>
          <a:stretch>
            <a:fillRect/>
          </a:stretch>
        </p:blipFill>
        <p:spPr>
          <a:xfrm>
            <a:off x="4143766" y="956513"/>
            <a:ext cx="4834634" cy="1771012"/>
          </a:xfrm>
          <a:prstGeom prst="rect">
            <a:avLst/>
          </a:prstGeom>
        </p:spPr>
      </p:pic>
      <p:pic>
        <p:nvPicPr>
          <p:cNvPr id="14" name="Immagine 13">
            <a:extLst>
              <a:ext uri="{FF2B5EF4-FFF2-40B4-BE49-F238E27FC236}">
                <a16:creationId xmlns:a16="http://schemas.microsoft.com/office/drawing/2014/main" id="{B993D0CC-9341-2CD6-8E7F-A1626D72D8A9}"/>
              </a:ext>
            </a:extLst>
          </p:cNvPr>
          <p:cNvPicPr>
            <a:picLocks noChangeAspect="1"/>
          </p:cNvPicPr>
          <p:nvPr/>
        </p:nvPicPr>
        <p:blipFill>
          <a:blip r:embed="rId3"/>
          <a:stretch>
            <a:fillRect/>
          </a:stretch>
        </p:blipFill>
        <p:spPr>
          <a:xfrm>
            <a:off x="622634" y="3040800"/>
            <a:ext cx="8355766" cy="1572268"/>
          </a:xfrm>
          <a:prstGeom prst="rect">
            <a:avLst/>
          </a:prstGeom>
        </p:spPr>
      </p:pic>
    </p:spTree>
    <p:extLst>
      <p:ext uri="{BB962C8B-B14F-4D97-AF65-F5344CB8AC3E}">
        <p14:creationId xmlns:p14="http://schemas.microsoft.com/office/powerpoint/2010/main" val="819766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977857E-3339-8695-DA19-81FD1E0803DE}"/>
              </a:ext>
            </a:extLst>
          </p:cNvPr>
          <p:cNvSpPr>
            <a:spLocks noGrp="1"/>
          </p:cNvSpPr>
          <p:nvPr>
            <p:ph type="title"/>
          </p:nvPr>
        </p:nvSpPr>
        <p:spPr/>
        <p:txBody>
          <a:bodyPr/>
          <a:lstStyle/>
          <a:p>
            <a:r>
              <a:rPr lang="it-IT" dirty="0" err="1"/>
              <a:t>Standings</a:t>
            </a:r>
            <a:br>
              <a:rPr lang="it-IT" dirty="0"/>
            </a:br>
            <a:br>
              <a:rPr lang="it-IT" dirty="0"/>
            </a:br>
            <a:br>
              <a:rPr lang="it-IT" dirty="0"/>
            </a:br>
            <a:endParaRPr lang="it-IT" dirty="0"/>
          </a:p>
        </p:txBody>
      </p:sp>
      <p:sp>
        <p:nvSpPr>
          <p:cNvPr id="3" name="Sottotitolo 2">
            <a:extLst>
              <a:ext uri="{FF2B5EF4-FFF2-40B4-BE49-F238E27FC236}">
                <a16:creationId xmlns:a16="http://schemas.microsoft.com/office/drawing/2014/main" id="{29D79732-7F81-3C04-8465-3F4F9FA29FA9}"/>
              </a:ext>
            </a:extLst>
          </p:cNvPr>
          <p:cNvSpPr>
            <a:spLocks noGrp="1"/>
          </p:cNvSpPr>
          <p:nvPr>
            <p:ph type="subTitle" idx="1"/>
          </p:nvPr>
        </p:nvSpPr>
        <p:spPr>
          <a:xfrm>
            <a:off x="622634" y="823750"/>
            <a:ext cx="3145200" cy="1595400"/>
          </a:xfrm>
        </p:spPr>
        <p:txBody>
          <a:bodyPr/>
          <a:lstStyle/>
          <a:p>
            <a:r>
              <a:rPr lang="it-IT" dirty="0"/>
              <a:t>Query to </a:t>
            </a:r>
            <a:r>
              <a:rPr lang="en-GB" dirty="0"/>
              <a:t>visualize</a:t>
            </a:r>
            <a:r>
              <a:rPr lang="it-IT" dirty="0"/>
              <a:t> the standing of a </a:t>
            </a:r>
            <a:r>
              <a:rPr lang="en-GB" dirty="0"/>
              <a:t>league</a:t>
            </a:r>
            <a:r>
              <a:rPr lang="it-IT" dirty="0"/>
              <a:t> in a </a:t>
            </a:r>
            <a:r>
              <a:rPr lang="en-GB" dirty="0"/>
              <a:t>specific</a:t>
            </a:r>
            <a:r>
              <a:rPr lang="it-IT" dirty="0"/>
              <a:t> season.</a:t>
            </a:r>
          </a:p>
          <a:p>
            <a:r>
              <a:rPr lang="en-GB" dirty="0"/>
              <a:t>Ordering</a:t>
            </a:r>
            <a:r>
              <a:rPr lang="it-IT" dirty="0"/>
              <a:t> the query by </a:t>
            </a:r>
            <a:r>
              <a:rPr lang="it-IT" dirty="0" err="1"/>
              <a:t>xPoints</a:t>
            </a:r>
            <a:r>
              <a:rPr lang="it-IT" dirty="0"/>
              <a:t> </a:t>
            </a:r>
            <a:r>
              <a:rPr lang="en-GB" dirty="0"/>
              <a:t>you</a:t>
            </a:r>
            <a:r>
              <a:rPr lang="it-IT" dirty="0"/>
              <a:t> can </a:t>
            </a:r>
            <a:r>
              <a:rPr lang="en-GB" dirty="0"/>
              <a:t>visualize</a:t>
            </a:r>
            <a:r>
              <a:rPr lang="it-IT" dirty="0"/>
              <a:t> the </a:t>
            </a:r>
            <a:r>
              <a:rPr lang="en-GB" dirty="0"/>
              <a:t>statistic</a:t>
            </a:r>
            <a:r>
              <a:rPr lang="it-IT" dirty="0"/>
              <a:t> standing.</a:t>
            </a:r>
          </a:p>
        </p:txBody>
      </p:sp>
      <p:sp>
        <p:nvSpPr>
          <p:cNvPr id="4" name="Segnaposto immagine 3">
            <a:extLst>
              <a:ext uri="{FF2B5EF4-FFF2-40B4-BE49-F238E27FC236}">
                <a16:creationId xmlns:a16="http://schemas.microsoft.com/office/drawing/2014/main" id="{350F3F41-EA73-DFB9-7D36-3B4A2CBE4A7D}"/>
              </a:ext>
            </a:extLst>
          </p:cNvPr>
          <p:cNvSpPr>
            <a:spLocks noGrp="1"/>
          </p:cNvSpPr>
          <p:nvPr>
            <p:ph type="pic" idx="2"/>
          </p:nvPr>
        </p:nvSpPr>
        <p:spPr/>
        <p:txBody>
          <a:bodyPr/>
          <a:lstStyle/>
          <a:p>
            <a:endParaRPr lang="it-IT"/>
          </a:p>
        </p:txBody>
      </p:sp>
      <p:pic>
        <p:nvPicPr>
          <p:cNvPr id="6" name="Immagine 5">
            <a:extLst>
              <a:ext uri="{FF2B5EF4-FFF2-40B4-BE49-F238E27FC236}">
                <a16:creationId xmlns:a16="http://schemas.microsoft.com/office/drawing/2014/main" id="{D6D25D4F-0C0C-3FC0-1244-A457A473DA58}"/>
              </a:ext>
            </a:extLst>
          </p:cNvPr>
          <p:cNvPicPr>
            <a:picLocks noChangeAspect="1"/>
          </p:cNvPicPr>
          <p:nvPr/>
        </p:nvPicPr>
        <p:blipFill>
          <a:blip r:embed="rId2"/>
          <a:stretch>
            <a:fillRect/>
          </a:stretch>
        </p:blipFill>
        <p:spPr>
          <a:xfrm>
            <a:off x="4135800" y="534800"/>
            <a:ext cx="4278886" cy="1903586"/>
          </a:xfrm>
          <a:prstGeom prst="rect">
            <a:avLst/>
          </a:prstGeom>
        </p:spPr>
      </p:pic>
      <p:pic>
        <p:nvPicPr>
          <p:cNvPr id="10" name="Immagine 9">
            <a:extLst>
              <a:ext uri="{FF2B5EF4-FFF2-40B4-BE49-F238E27FC236}">
                <a16:creationId xmlns:a16="http://schemas.microsoft.com/office/drawing/2014/main" id="{793177D6-2079-916C-974C-0D715904A1D7}"/>
              </a:ext>
            </a:extLst>
          </p:cNvPr>
          <p:cNvPicPr>
            <a:picLocks noChangeAspect="1"/>
          </p:cNvPicPr>
          <p:nvPr/>
        </p:nvPicPr>
        <p:blipFill>
          <a:blip r:embed="rId3"/>
          <a:stretch>
            <a:fillRect/>
          </a:stretch>
        </p:blipFill>
        <p:spPr>
          <a:xfrm>
            <a:off x="1468755" y="2527123"/>
            <a:ext cx="6206490" cy="2234177"/>
          </a:xfrm>
          <a:prstGeom prst="rect">
            <a:avLst/>
          </a:prstGeom>
        </p:spPr>
      </p:pic>
    </p:spTree>
    <p:extLst>
      <p:ext uri="{BB962C8B-B14F-4D97-AF65-F5344CB8AC3E}">
        <p14:creationId xmlns:p14="http://schemas.microsoft.com/office/powerpoint/2010/main" val="13702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magine 8">
            <a:extLst>
              <a:ext uri="{FF2B5EF4-FFF2-40B4-BE49-F238E27FC236}">
                <a16:creationId xmlns:a16="http://schemas.microsoft.com/office/drawing/2014/main" id="{38926338-F819-D85F-B04B-77AE2421EA7C}"/>
              </a:ext>
            </a:extLst>
          </p:cNvPr>
          <p:cNvPicPr>
            <a:picLocks noChangeAspect="1"/>
          </p:cNvPicPr>
          <p:nvPr/>
        </p:nvPicPr>
        <p:blipFill>
          <a:blip r:embed="rId2"/>
          <a:stretch>
            <a:fillRect/>
          </a:stretch>
        </p:blipFill>
        <p:spPr>
          <a:xfrm>
            <a:off x="1468755" y="2529708"/>
            <a:ext cx="6206490" cy="2231592"/>
          </a:xfrm>
          <a:prstGeom prst="rect">
            <a:avLst/>
          </a:prstGeom>
        </p:spPr>
      </p:pic>
      <p:sp>
        <p:nvSpPr>
          <p:cNvPr id="2" name="Titolo 1">
            <a:extLst>
              <a:ext uri="{FF2B5EF4-FFF2-40B4-BE49-F238E27FC236}">
                <a16:creationId xmlns:a16="http://schemas.microsoft.com/office/drawing/2014/main" id="{9977857E-3339-8695-DA19-81FD1E0803DE}"/>
              </a:ext>
            </a:extLst>
          </p:cNvPr>
          <p:cNvSpPr>
            <a:spLocks noGrp="1"/>
          </p:cNvSpPr>
          <p:nvPr>
            <p:ph type="title"/>
          </p:nvPr>
        </p:nvSpPr>
        <p:spPr/>
        <p:txBody>
          <a:bodyPr/>
          <a:lstStyle/>
          <a:p>
            <a:r>
              <a:rPr lang="it-IT" dirty="0" err="1"/>
              <a:t>Standings</a:t>
            </a:r>
            <a:br>
              <a:rPr lang="it-IT" dirty="0"/>
            </a:br>
            <a:br>
              <a:rPr lang="it-IT" dirty="0"/>
            </a:br>
            <a:br>
              <a:rPr lang="it-IT" dirty="0"/>
            </a:br>
            <a:endParaRPr lang="it-IT" dirty="0"/>
          </a:p>
        </p:txBody>
      </p:sp>
      <p:sp>
        <p:nvSpPr>
          <p:cNvPr id="3" name="Sottotitolo 2">
            <a:extLst>
              <a:ext uri="{FF2B5EF4-FFF2-40B4-BE49-F238E27FC236}">
                <a16:creationId xmlns:a16="http://schemas.microsoft.com/office/drawing/2014/main" id="{29D79732-7F81-3C04-8465-3F4F9FA29FA9}"/>
              </a:ext>
            </a:extLst>
          </p:cNvPr>
          <p:cNvSpPr>
            <a:spLocks noGrp="1"/>
          </p:cNvSpPr>
          <p:nvPr>
            <p:ph type="subTitle" idx="1"/>
          </p:nvPr>
        </p:nvSpPr>
        <p:spPr>
          <a:xfrm>
            <a:off x="622634" y="823750"/>
            <a:ext cx="3145200" cy="1595400"/>
          </a:xfrm>
        </p:spPr>
        <p:txBody>
          <a:bodyPr/>
          <a:lstStyle/>
          <a:p>
            <a:r>
              <a:rPr lang="it-IT" dirty="0"/>
              <a:t>Query to </a:t>
            </a:r>
            <a:r>
              <a:rPr lang="it-IT" dirty="0" err="1"/>
              <a:t>visualize</a:t>
            </a:r>
            <a:r>
              <a:rPr lang="it-IT" dirty="0"/>
              <a:t> the standing of a </a:t>
            </a:r>
            <a:r>
              <a:rPr lang="it-IT" dirty="0" err="1"/>
              <a:t>league</a:t>
            </a:r>
            <a:r>
              <a:rPr lang="it-IT" dirty="0"/>
              <a:t> in a </a:t>
            </a:r>
            <a:r>
              <a:rPr lang="it-IT" dirty="0" err="1"/>
              <a:t>specific</a:t>
            </a:r>
            <a:r>
              <a:rPr lang="it-IT" dirty="0"/>
              <a:t> season.</a:t>
            </a:r>
          </a:p>
          <a:p>
            <a:r>
              <a:rPr lang="it-IT" dirty="0" err="1"/>
              <a:t>Ordering</a:t>
            </a:r>
            <a:r>
              <a:rPr lang="it-IT" dirty="0"/>
              <a:t> the query by </a:t>
            </a:r>
            <a:r>
              <a:rPr lang="it-IT" dirty="0" err="1"/>
              <a:t>xPoints</a:t>
            </a:r>
            <a:r>
              <a:rPr lang="it-IT" dirty="0"/>
              <a:t> </a:t>
            </a:r>
            <a:r>
              <a:rPr lang="it-IT" dirty="0" err="1"/>
              <a:t>you</a:t>
            </a:r>
            <a:r>
              <a:rPr lang="it-IT" dirty="0"/>
              <a:t> can </a:t>
            </a:r>
            <a:r>
              <a:rPr lang="it-IT" dirty="0" err="1"/>
              <a:t>visualize</a:t>
            </a:r>
            <a:r>
              <a:rPr lang="it-IT" dirty="0"/>
              <a:t> the </a:t>
            </a:r>
            <a:r>
              <a:rPr lang="it-IT" dirty="0" err="1"/>
              <a:t>statistical</a:t>
            </a:r>
            <a:r>
              <a:rPr lang="it-IT" dirty="0"/>
              <a:t> standing.</a:t>
            </a:r>
          </a:p>
        </p:txBody>
      </p:sp>
      <p:pic>
        <p:nvPicPr>
          <p:cNvPr id="6" name="Immagine 5">
            <a:extLst>
              <a:ext uri="{FF2B5EF4-FFF2-40B4-BE49-F238E27FC236}">
                <a16:creationId xmlns:a16="http://schemas.microsoft.com/office/drawing/2014/main" id="{D6D25D4F-0C0C-3FC0-1244-A457A473DA58}"/>
              </a:ext>
            </a:extLst>
          </p:cNvPr>
          <p:cNvPicPr>
            <a:picLocks noChangeAspect="1"/>
          </p:cNvPicPr>
          <p:nvPr/>
        </p:nvPicPr>
        <p:blipFill>
          <a:blip r:embed="rId3"/>
          <a:stretch>
            <a:fillRect/>
          </a:stretch>
        </p:blipFill>
        <p:spPr>
          <a:xfrm>
            <a:off x="4135800" y="534800"/>
            <a:ext cx="4278886" cy="1903586"/>
          </a:xfrm>
          <a:prstGeom prst="rect">
            <a:avLst/>
          </a:prstGeom>
        </p:spPr>
      </p:pic>
    </p:spTree>
    <p:extLst>
      <p:ext uri="{BB962C8B-B14F-4D97-AF65-F5344CB8AC3E}">
        <p14:creationId xmlns:p14="http://schemas.microsoft.com/office/powerpoint/2010/main" val="9448633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magine 12">
            <a:extLst>
              <a:ext uri="{FF2B5EF4-FFF2-40B4-BE49-F238E27FC236}">
                <a16:creationId xmlns:a16="http://schemas.microsoft.com/office/drawing/2014/main" id="{DC4F0246-2336-F7A6-B9E7-3777293AAADA}"/>
              </a:ext>
            </a:extLst>
          </p:cNvPr>
          <p:cNvPicPr>
            <a:picLocks noChangeAspect="1"/>
          </p:cNvPicPr>
          <p:nvPr/>
        </p:nvPicPr>
        <p:blipFill>
          <a:blip r:embed="rId2"/>
          <a:stretch>
            <a:fillRect/>
          </a:stretch>
        </p:blipFill>
        <p:spPr>
          <a:xfrm>
            <a:off x="1479037" y="3024057"/>
            <a:ext cx="6196209" cy="193106"/>
          </a:xfrm>
          <a:prstGeom prst="rect">
            <a:avLst/>
          </a:prstGeom>
        </p:spPr>
      </p:pic>
      <p:sp>
        <p:nvSpPr>
          <p:cNvPr id="2" name="Titolo 1">
            <a:extLst>
              <a:ext uri="{FF2B5EF4-FFF2-40B4-BE49-F238E27FC236}">
                <a16:creationId xmlns:a16="http://schemas.microsoft.com/office/drawing/2014/main" id="{9977857E-3339-8695-DA19-81FD1E0803DE}"/>
              </a:ext>
            </a:extLst>
          </p:cNvPr>
          <p:cNvSpPr>
            <a:spLocks noGrp="1"/>
          </p:cNvSpPr>
          <p:nvPr>
            <p:ph type="title"/>
          </p:nvPr>
        </p:nvSpPr>
        <p:spPr>
          <a:xfrm>
            <a:off x="658717" y="1072150"/>
            <a:ext cx="3145200" cy="1403400"/>
          </a:xfrm>
        </p:spPr>
        <p:txBody>
          <a:bodyPr/>
          <a:lstStyle/>
          <a:p>
            <a:r>
              <a:rPr lang="it-IT" dirty="0"/>
              <a:t>Hall of Fame</a:t>
            </a:r>
            <a:br>
              <a:rPr lang="it-IT" dirty="0"/>
            </a:br>
            <a:br>
              <a:rPr lang="it-IT" dirty="0"/>
            </a:br>
            <a:br>
              <a:rPr lang="it-IT" dirty="0"/>
            </a:br>
            <a:endParaRPr lang="it-IT" dirty="0"/>
          </a:p>
        </p:txBody>
      </p:sp>
      <p:sp>
        <p:nvSpPr>
          <p:cNvPr id="3" name="Sottotitolo 2">
            <a:extLst>
              <a:ext uri="{FF2B5EF4-FFF2-40B4-BE49-F238E27FC236}">
                <a16:creationId xmlns:a16="http://schemas.microsoft.com/office/drawing/2014/main" id="{29D79732-7F81-3C04-8465-3F4F9FA29FA9}"/>
              </a:ext>
            </a:extLst>
          </p:cNvPr>
          <p:cNvSpPr>
            <a:spLocks noGrp="1"/>
          </p:cNvSpPr>
          <p:nvPr>
            <p:ph type="subTitle" idx="1"/>
          </p:nvPr>
        </p:nvSpPr>
        <p:spPr>
          <a:xfrm>
            <a:off x="561674" y="1013500"/>
            <a:ext cx="3692012" cy="1595400"/>
          </a:xfrm>
        </p:spPr>
        <p:txBody>
          <a:bodyPr/>
          <a:lstStyle/>
          <a:p>
            <a:r>
              <a:rPr lang="it-IT" dirty="0"/>
              <a:t>Query to </a:t>
            </a:r>
            <a:r>
              <a:rPr lang="it-IT" dirty="0" err="1"/>
              <a:t>visualize</a:t>
            </a:r>
            <a:r>
              <a:rPr lang="it-IT" dirty="0"/>
              <a:t> the </a:t>
            </a:r>
            <a:r>
              <a:rPr lang="en-GB" dirty="0"/>
              <a:t>Hall of Fame of the top 5 European leagues.</a:t>
            </a:r>
          </a:p>
          <a:p>
            <a:r>
              <a:rPr lang="it-IT" dirty="0"/>
              <a:t>In the </a:t>
            </a:r>
            <a:r>
              <a:rPr lang="it-IT" dirty="0" err="1"/>
              <a:t>results</a:t>
            </a:r>
            <a:r>
              <a:rPr lang="it-IT" dirty="0"/>
              <a:t> </a:t>
            </a:r>
            <a:r>
              <a:rPr lang="it-IT" dirty="0" err="1"/>
              <a:t>we</a:t>
            </a:r>
            <a:r>
              <a:rPr lang="it-IT" dirty="0"/>
              <a:t> can </a:t>
            </a:r>
            <a:r>
              <a:rPr lang="it-IT" dirty="0" err="1"/>
              <a:t>see</a:t>
            </a:r>
            <a:r>
              <a:rPr lang="it-IT" dirty="0"/>
              <a:t> the </a:t>
            </a:r>
            <a:r>
              <a:rPr lang="it-IT" dirty="0" err="1"/>
              <a:t>league</a:t>
            </a:r>
            <a:r>
              <a:rPr lang="it-IT" dirty="0"/>
              <a:t> and the season </a:t>
            </a:r>
            <a:r>
              <a:rPr lang="it-IT" dirty="0" err="1"/>
              <a:t>considered</a:t>
            </a:r>
            <a:r>
              <a:rPr lang="it-IT" dirty="0"/>
              <a:t> with </a:t>
            </a:r>
            <a:r>
              <a:rPr lang="it-IT" dirty="0" err="1"/>
              <a:t>its</a:t>
            </a:r>
            <a:r>
              <a:rPr lang="it-IT" dirty="0"/>
              <a:t> winner and the points </a:t>
            </a:r>
            <a:r>
              <a:rPr lang="it-IT" dirty="0" err="1"/>
              <a:t>achieved</a:t>
            </a:r>
            <a:r>
              <a:rPr lang="it-IT" dirty="0"/>
              <a:t>.</a:t>
            </a:r>
          </a:p>
        </p:txBody>
      </p:sp>
      <p:pic>
        <p:nvPicPr>
          <p:cNvPr id="7" name="Immagine 6">
            <a:extLst>
              <a:ext uri="{FF2B5EF4-FFF2-40B4-BE49-F238E27FC236}">
                <a16:creationId xmlns:a16="http://schemas.microsoft.com/office/drawing/2014/main" id="{33029CEC-8E7C-FB88-A0FF-C5A69639688F}"/>
              </a:ext>
            </a:extLst>
          </p:cNvPr>
          <p:cNvPicPr>
            <a:picLocks noChangeAspect="1"/>
          </p:cNvPicPr>
          <p:nvPr/>
        </p:nvPicPr>
        <p:blipFill>
          <a:blip r:embed="rId3"/>
          <a:stretch>
            <a:fillRect/>
          </a:stretch>
        </p:blipFill>
        <p:spPr>
          <a:xfrm>
            <a:off x="4566857" y="663603"/>
            <a:ext cx="3692013" cy="1811947"/>
          </a:xfrm>
          <a:prstGeom prst="rect">
            <a:avLst/>
          </a:prstGeom>
        </p:spPr>
      </p:pic>
      <p:pic>
        <p:nvPicPr>
          <p:cNvPr id="11" name="Immagine 10">
            <a:extLst>
              <a:ext uri="{FF2B5EF4-FFF2-40B4-BE49-F238E27FC236}">
                <a16:creationId xmlns:a16="http://schemas.microsoft.com/office/drawing/2014/main" id="{7BCC8902-C28B-0FA2-00F4-F441A39FF57A}"/>
              </a:ext>
            </a:extLst>
          </p:cNvPr>
          <p:cNvPicPr>
            <a:picLocks noChangeAspect="1"/>
          </p:cNvPicPr>
          <p:nvPr/>
        </p:nvPicPr>
        <p:blipFill>
          <a:blip r:embed="rId4"/>
          <a:stretch>
            <a:fillRect/>
          </a:stretch>
        </p:blipFill>
        <p:spPr>
          <a:xfrm>
            <a:off x="1468754" y="3217163"/>
            <a:ext cx="6196208" cy="1262734"/>
          </a:xfrm>
          <a:prstGeom prst="rect">
            <a:avLst/>
          </a:prstGeom>
        </p:spPr>
      </p:pic>
    </p:spTree>
    <p:extLst>
      <p:ext uri="{BB962C8B-B14F-4D97-AF65-F5344CB8AC3E}">
        <p14:creationId xmlns:p14="http://schemas.microsoft.com/office/powerpoint/2010/main" val="1328270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977857E-3339-8695-DA19-81FD1E0803DE}"/>
              </a:ext>
            </a:extLst>
          </p:cNvPr>
          <p:cNvSpPr>
            <a:spLocks noGrp="1"/>
          </p:cNvSpPr>
          <p:nvPr>
            <p:ph type="title"/>
          </p:nvPr>
        </p:nvSpPr>
        <p:spPr>
          <a:xfrm>
            <a:off x="658717" y="1509632"/>
            <a:ext cx="3145200" cy="1403400"/>
          </a:xfrm>
        </p:spPr>
        <p:txBody>
          <a:bodyPr/>
          <a:lstStyle/>
          <a:p>
            <a:r>
              <a:rPr lang="it-IT" dirty="0"/>
              <a:t>Statistical Hall of Fame</a:t>
            </a:r>
            <a:br>
              <a:rPr lang="it-IT" dirty="0"/>
            </a:br>
            <a:br>
              <a:rPr lang="it-IT" dirty="0"/>
            </a:br>
            <a:br>
              <a:rPr lang="it-IT" dirty="0"/>
            </a:br>
            <a:endParaRPr lang="it-IT" dirty="0"/>
          </a:p>
        </p:txBody>
      </p:sp>
      <p:sp>
        <p:nvSpPr>
          <p:cNvPr id="3" name="Sottotitolo 2">
            <a:extLst>
              <a:ext uri="{FF2B5EF4-FFF2-40B4-BE49-F238E27FC236}">
                <a16:creationId xmlns:a16="http://schemas.microsoft.com/office/drawing/2014/main" id="{29D79732-7F81-3C04-8465-3F4F9FA29FA9}"/>
              </a:ext>
            </a:extLst>
          </p:cNvPr>
          <p:cNvSpPr>
            <a:spLocks noGrp="1"/>
          </p:cNvSpPr>
          <p:nvPr>
            <p:ph type="subTitle" idx="1"/>
          </p:nvPr>
        </p:nvSpPr>
        <p:spPr>
          <a:xfrm>
            <a:off x="561674" y="1413632"/>
            <a:ext cx="3692012" cy="1595400"/>
          </a:xfrm>
        </p:spPr>
        <p:txBody>
          <a:bodyPr/>
          <a:lstStyle/>
          <a:p>
            <a:r>
              <a:rPr lang="it-IT" dirty="0"/>
              <a:t>Query to </a:t>
            </a:r>
            <a:r>
              <a:rPr lang="it-IT" dirty="0" err="1"/>
              <a:t>visualize</a:t>
            </a:r>
            <a:r>
              <a:rPr lang="it-IT" dirty="0"/>
              <a:t> the </a:t>
            </a:r>
            <a:r>
              <a:rPr lang="it-IT" dirty="0" err="1"/>
              <a:t>statistical</a:t>
            </a:r>
            <a:r>
              <a:rPr lang="it-IT" dirty="0"/>
              <a:t> </a:t>
            </a:r>
            <a:r>
              <a:rPr lang="en-GB" dirty="0"/>
              <a:t>Hall of Fame of the top 5 European leagues.</a:t>
            </a:r>
          </a:p>
          <a:p>
            <a:r>
              <a:rPr lang="en-GB" dirty="0"/>
              <a:t>The Hall of Fame is based on </a:t>
            </a:r>
            <a:r>
              <a:rPr lang="en-GB" dirty="0" err="1"/>
              <a:t>xPoints</a:t>
            </a:r>
            <a:r>
              <a:rPr lang="en-GB" dirty="0"/>
              <a:t> and </a:t>
            </a:r>
            <a:r>
              <a:rPr lang="en-GB"/>
              <a:t>shows also </a:t>
            </a:r>
            <a:r>
              <a:rPr lang="en-GB" dirty="0"/>
              <a:t>the team’s real points and real position.</a:t>
            </a:r>
            <a:endParaRPr lang="it-IT" dirty="0"/>
          </a:p>
        </p:txBody>
      </p:sp>
      <p:pic>
        <p:nvPicPr>
          <p:cNvPr id="7" name="Immagine 6">
            <a:extLst>
              <a:ext uri="{FF2B5EF4-FFF2-40B4-BE49-F238E27FC236}">
                <a16:creationId xmlns:a16="http://schemas.microsoft.com/office/drawing/2014/main" id="{33029CEC-8E7C-FB88-A0FF-C5A69639688F}"/>
              </a:ext>
            </a:extLst>
          </p:cNvPr>
          <p:cNvPicPr>
            <a:picLocks noChangeAspect="1"/>
          </p:cNvPicPr>
          <p:nvPr/>
        </p:nvPicPr>
        <p:blipFill>
          <a:blip r:embed="rId2"/>
          <a:stretch>
            <a:fillRect/>
          </a:stretch>
        </p:blipFill>
        <p:spPr>
          <a:xfrm>
            <a:off x="4572000" y="603658"/>
            <a:ext cx="3692013" cy="1811947"/>
          </a:xfrm>
          <a:prstGeom prst="rect">
            <a:avLst/>
          </a:prstGeom>
        </p:spPr>
      </p:pic>
      <p:pic>
        <p:nvPicPr>
          <p:cNvPr id="5" name="Immagine 4">
            <a:extLst>
              <a:ext uri="{FF2B5EF4-FFF2-40B4-BE49-F238E27FC236}">
                <a16:creationId xmlns:a16="http://schemas.microsoft.com/office/drawing/2014/main" id="{15D020FF-7E70-4094-7B71-2007FC6B241C}"/>
              </a:ext>
            </a:extLst>
          </p:cNvPr>
          <p:cNvPicPr>
            <a:picLocks noChangeAspect="1"/>
          </p:cNvPicPr>
          <p:nvPr/>
        </p:nvPicPr>
        <p:blipFill>
          <a:blip r:embed="rId3"/>
          <a:stretch>
            <a:fillRect/>
          </a:stretch>
        </p:blipFill>
        <p:spPr>
          <a:xfrm>
            <a:off x="4572000" y="603658"/>
            <a:ext cx="3822441" cy="1968092"/>
          </a:xfrm>
          <a:prstGeom prst="rect">
            <a:avLst/>
          </a:prstGeom>
        </p:spPr>
      </p:pic>
      <p:pic>
        <p:nvPicPr>
          <p:cNvPr id="8" name="Immagine 7">
            <a:extLst>
              <a:ext uri="{FF2B5EF4-FFF2-40B4-BE49-F238E27FC236}">
                <a16:creationId xmlns:a16="http://schemas.microsoft.com/office/drawing/2014/main" id="{F66437AF-8146-4405-563C-9B41CD7192F2}"/>
              </a:ext>
            </a:extLst>
          </p:cNvPr>
          <p:cNvPicPr>
            <a:picLocks noChangeAspect="1"/>
          </p:cNvPicPr>
          <p:nvPr/>
        </p:nvPicPr>
        <p:blipFill>
          <a:blip r:embed="rId4"/>
          <a:stretch>
            <a:fillRect/>
          </a:stretch>
        </p:blipFill>
        <p:spPr>
          <a:xfrm>
            <a:off x="4572000" y="2566322"/>
            <a:ext cx="3822441" cy="523905"/>
          </a:xfrm>
          <a:prstGeom prst="rect">
            <a:avLst/>
          </a:prstGeom>
        </p:spPr>
      </p:pic>
      <p:pic>
        <p:nvPicPr>
          <p:cNvPr id="14" name="Immagine 13">
            <a:extLst>
              <a:ext uri="{FF2B5EF4-FFF2-40B4-BE49-F238E27FC236}">
                <a16:creationId xmlns:a16="http://schemas.microsoft.com/office/drawing/2014/main" id="{8A1C921D-75B9-F1FF-FB1A-6AB7F6FF237B}"/>
              </a:ext>
            </a:extLst>
          </p:cNvPr>
          <p:cNvPicPr>
            <a:picLocks noChangeAspect="1"/>
          </p:cNvPicPr>
          <p:nvPr/>
        </p:nvPicPr>
        <p:blipFill>
          <a:blip r:embed="rId5"/>
          <a:stretch>
            <a:fillRect/>
          </a:stretch>
        </p:blipFill>
        <p:spPr>
          <a:xfrm>
            <a:off x="1473895" y="3352855"/>
            <a:ext cx="6196209" cy="1281250"/>
          </a:xfrm>
          <a:prstGeom prst="rect">
            <a:avLst/>
          </a:prstGeom>
        </p:spPr>
      </p:pic>
      <p:pic>
        <p:nvPicPr>
          <p:cNvPr id="10" name="Immagine 9">
            <a:extLst>
              <a:ext uri="{FF2B5EF4-FFF2-40B4-BE49-F238E27FC236}">
                <a16:creationId xmlns:a16="http://schemas.microsoft.com/office/drawing/2014/main" id="{4C6B70F3-A828-D174-A2A1-D50AA601FBB4}"/>
              </a:ext>
            </a:extLst>
          </p:cNvPr>
          <p:cNvPicPr>
            <a:picLocks noChangeAspect="1"/>
          </p:cNvPicPr>
          <p:nvPr/>
        </p:nvPicPr>
        <p:blipFill>
          <a:blip r:embed="rId6"/>
          <a:stretch>
            <a:fillRect/>
          </a:stretch>
        </p:blipFill>
        <p:spPr>
          <a:xfrm>
            <a:off x="1473895" y="3159749"/>
            <a:ext cx="6196210" cy="197572"/>
          </a:xfrm>
          <a:prstGeom prst="rect">
            <a:avLst/>
          </a:prstGeom>
        </p:spPr>
      </p:pic>
    </p:spTree>
    <p:extLst>
      <p:ext uri="{BB962C8B-B14F-4D97-AF65-F5344CB8AC3E}">
        <p14:creationId xmlns:p14="http://schemas.microsoft.com/office/powerpoint/2010/main" val="3992353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977857E-3339-8695-DA19-81FD1E0803DE}"/>
              </a:ext>
            </a:extLst>
          </p:cNvPr>
          <p:cNvSpPr>
            <a:spLocks noGrp="1"/>
          </p:cNvSpPr>
          <p:nvPr>
            <p:ph type="title"/>
          </p:nvPr>
        </p:nvSpPr>
        <p:spPr>
          <a:xfrm>
            <a:off x="686426" y="1517748"/>
            <a:ext cx="3145200" cy="1403400"/>
          </a:xfrm>
        </p:spPr>
        <p:txBody>
          <a:bodyPr/>
          <a:lstStyle/>
          <a:p>
            <a:r>
              <a:rPr lang="it-IT" dirty="0"/>
              <a:t>Market </a:t>
            </a:r>
            <a:r>
              <a:rPr lang="it-IT" dirty="0" err="1"/>
              <a:t>hidden</a:t>
            </a:r>
            <a:r>
              <a:rPr lang="it-IT" dirty="0"/>
              <a:t> </a:t>
            </a:r>
            <a:r>
              <a:rPr lang="it-IT" dirty="0" err="1"/>
              <a:t>gems</a:t>
            </a:r>
            <a:br>
              <a:rPr lang="it-IT" dirty="0"/>
            </a:br>
            <a:br>
              <a:rPr lang="it-IT" dirty="0"/>
            </a:br>
            <a:br>
              <a:rPr lang="it-IT" dirty="0"/>
            </a:br>
            <a:endParaRPr lang="it-IT" dirty="0"/>
          </a:p>
        </p:txBody>
      </p:sp>
      <p:sp>
        <p:nvSpPr>
          <p:cNvPr id="3" name="Sottotitolo 2">
            <a:extLst>
              <a:ext uri="{FF2B5EF4-FFF2-40B4-BE49-F238E27FC236}">
                <a16:creationId xmlns:a16="http://schemas.microsoft.com/office/drawing/2014/main" id="{29D79732-7F81-3C04-8465-3F4F9FA29FA9}"/>
              </a:ext>
            </a:extLst>
          </p:cNvPr>
          <p:cNvSpPr>
            <a:spLocks noGrp="1"/>
          </p:cNvSpPr>
          <p:nvPr>
            <p:ph type="subTitle" idx="1"/>
          </p:nvPr>
        </p:nvSpPr>
        <p:spPr>
          <a:xfrm>
            <a:off x="561674" y="1578823"/>
            <a:ext cx="3692012" cy="1595400"/>
          </a:xfrm>
        </p:spPr>
        <p:txBody>
          <a:bodyPr/>
          <a:lstStyle/>
          <a:p>
            <a:r>
              <a:rPr lang="it-IT" dirty="0"/>
              <a:t>A football director </a:t>
            </a:r>
            <a:r>
              <a:rPr lang="it-IT" dirty="0" err="1"/>
              <a:t>wants</a:t>
            </a:r>
            <a:r>
              <a:rPr lang="it-IT" dirty="0"/>
              <a:t> to </a:t>
            </a:r>
            <a:r>
              <a:rPr lang="it-IT" dirty="0" err="1"/>
              <a:t>find</a:t>
            </a:r>
            <a:r>
              <a:rPr lang="it-IT" dirty="0"/>
              <a:t> some </a:t>
            </a:r>
            <a:r>
              <a:rPr lang="it-IT" dirty="0" err="1"/>
              <a:t>hidden</a:t>
            </a:r>
            <a:r>
              <a:rPr lang="it-IT" dirty="0"/>
              <a:t> </a:t>
            </a:r>
            <a:r>
              <a:rPr lang="it-IT" dirty="0" err="1"/>
              <a:t>gems</a:t>
            </a:r>
            <a:r>
              <a:rPr lang="it-IT" dirty="0"/>
              <a:t> to </a:t>
            </a:r>
            <a:r>
              <a:rPr lang="it-IT" dirty="0" err="1"/>
              <a:t>buy</a:t>
            </a:r>
            <a:r>
              <a:rPr lang="it-IT" dirty="0"/>
              <a:t> in the market window.</a:t>
            </a:r>
          </a:p>
          <a:p>
            <a:r>
              <a:rPr lang="it-IT" dirty="0"/>
              <a:t>An </a:t>
            </a:r>
            <a:r>
              <a:rPr lang="it-IT" dirty="0" err="1"/>
              <a:t>attacking</a:t>
            </a:r>
            <a:r>
              <a:rPr lang="it-IT" dirty="0"/>
              <a:t> </a:t>
            </a:r>
            <a:r>
              <a:rPr lang="it-IT" dirty="0" err="1"/>
              <a:t>hidden</a:t>
            </a:r>
            <a:r>
              <a:rPr lang="it-IT" dirty="0"/>
              <a:t> </a:t>
            </a:r>
            <a:r>
              <a:rPr lang="it-IT" dirty="0" err="1"/>
              <a:t>gem</a:t>
            </a:r>
            <a:r>
              <a:rPr lang="it-IT" dirty="0"/>
              <a:t> </a:t>
            </a:r>
            <a:r>
              <a:rPr lang="it-IT" dirty="0" err="1"/>
              <a:t>is</a:t>
            </a:r>
            <a:r>
              <a:rPr lang="it-IT" dirty="0"/>
              <a:t> a player with a high xG90 </a:t>
            </a:r>
            <a:r>
              <a:rPr lang="it-IT" dirty="0" err="1"/>
              <a:t>value</a:t>
            </a:r>
            <a:r>
              <a:rPr lang="it-IT" dirty="0"/>
              <a:t> and a low market </a:t>
            </a:r>
            <a:r>
              <a:rPr lang="it-IT" dirty="0" err="1"/>
              <a:t>value</a:t>
            </a:r>
            <a:r>
              <a:rPr lang="it-IT" dirty="0"/>
              <a:t>.</a:t>
            </a:r>
          </a:p>
        </p:txBody>
      </p:sp>
      <p:pic>
        <p:nvPicPr>
          <p:cNvPr id="18" name="Immagine 17">
            <a:extLst>
              <a:ext uri="{FF2B5EF4-FFF2-40B4-BE49-F238E27FC236}">
                <a16:creationId xmlns:a16="http://schemas.microsoft.com/office/drawing/2014/main" id="{C5CF3B8E-F40C-718C-BCA4-950A664A1A86}"/>
              </a:ext>
            </a:extLst>
          </p:cNvPr>
          <p:cNvPicPr>
            <a:picLocks noChangeAspect="1"/>
          </p:cNvPicPr>
          <p:nvPr/>
        </p:nvPicPr>
        <p:blipFill>
          <a:blip r:embed="rId2"/>
          <a:stretch>
            <a:fillRect/>
          </a:stretch>
        </p:blipFill>
        <p:spPr>
          <a:xfrm>
            <a:off x="4571999" y="445077"/>
            <a:ext cx="3822441" cy="1542751"/>
          </a:xfrm>
          <a:prstGeom prst="rect">
            <a:avLst/>
          </a:prstGeom>
        </p:spPr>
      </p:pic>
      <p:pic>
        <p:nvPicPr>
          <p:cNvPr id="20" name="Immagine 19">
            <a:extLst>
              <a:ext uri="{FF2B5EF4-FFF2-40B4-BE49-F238E27FC236}">
                <a16:creationId xmlns:a16="http://schemas.microsoft.com/office/drawing/2014/main" id="{0851CAEE-666C-F268-91D4-9E7FA85A25E8}"/>
              </a:ext>
            </a:extLst>
          </p:cNvPr>
          <p:cNvPicPr>
            <a:picLocks noChangeAspect="1"/>
          </p:cNvPicPr>
          <p:nvPr/>
        </p:nvPicPr>
        <p:blipFill>
          <a:blip r:embed="rId3"/>
          <a:stretch>
            <a:fillRect/>
          </a:stretch>
        </p:blipFill>
        <p:spPr>
          <a:xfrm>
            <a:off x="4571999" y="1987828"/>
            <a:ext cx="3822441" cy="1360238"/>
          </a:xfrm>
          <a:prstGeom prst="rect">
            <a:avLst/>
          </a:prstGeom>
        </p:spPr>
      </p:pic>
      <p:pic>
        <p:nvPicPr>
          <p:cNvPr id="23" name="Immagine 22">
            <a:extLst>
              <a:ext uri="{FF2B5EF4-FFF2-40B4-BE49-F238E27FC236}">
                <a16:creationId xmlns:a16="http://schemas.microsoft.com/office/drawing/2014/main" id="{3518DB8D-4C0D-5B3E-7E9D-F5359845E013}"/>
              </a:ext>
            </a:extLst>
          </p:cNvPr>
          <p:cNvPicPr>
            <a:picLocks noChangeAspect="1"/>
          </p:cNvPicPr>
          <p:nvPr/>
        </p:nvPicPr>
        <p:blipFill>
          <a:blip r:embed="rId4"/>
          <a:stretch>
            <a:fillRect/>
          </a:stretch>
        </p:blipFill>
        <p:spPr>
          <a:xfrm>
            <a:off x="1473894" y="3427298"/>
            <a:ext cx="6196209" cy="1271125"/>
          </a:xfrm>
          <a:prstGeom prst="rect">
            <a:avLst/>
          </a:prstGeom>
        </p:spPr>
      </p:pic>
    </p:spTree>
    <p:extLst>
      <p:ext uri="{BB962C8B-B14F-4D97-AF65-F5344CB8AC3E}">
        <p14:creationId xmlns:p14="http://schemas.microsoft.com/office/powerpoint/2010/main" val="1443662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977857E-3339-8695-DA19-81FD1E0803DE}"/>
              </a:ext>
            </a:extLst>
          </p:cNvPr>
          <p:cNvSpPr>
            <a:spLocks noGrp="1"/>
          </p:cNvSpPr>
          <p:nvPr>
            <p:ph type="title"/>
          </p:nvPr>
        </p:nvSpPr>
        <p:spPr>
          <a:xfrm>
            <a:off x="680793" y="1035148"/>
            <a:ext cx="3453774" cy="1403400"/>
          </a:xfrm>
        </p:spPr>
        <p:txBody>
          <a:bodyPr/>
          <a:lstStyle/>
          <a:p>
            <a:r>
              <a:rPr lang="it-IT" dirty="0" err="1"/>
              <a:t>Correct</a:t>
            </a:r>
            <a:r>
              <a:rPr lang="it-IT" dirty="0"/>
              <a:t> </a:t>
            </a:r>
            <a:r>
              <a:rPr lang="it-IT" dirty="0" err="1"/>
              <a:t>defenders</a:t>
            </a:r>
            <a:br>
              <a:rPr lang="it-IT" dirty="0"/>
            </a:br>
            <a:br>
              <a:rPr lang="it-IT" dirty="0"/>
            </a:br>
            <a:br>
              <a:rPr lang="it-IT" dirty="0"/>
            </a:br>
            <a:endParaRPr lang="it-IT" dirty="0"/>
          </a:p>
        </p:txBody>
      </p:sp>
      <p:sp>
        <p:nvSpPr>
          <p:cNvPr id="3" name="Sottotitolo 2">
            <a:extLst>
              <a:ext uri="{FF2B5EF4-FFF2-40B4-BE49-F238E27FC236}">
                <a16:creationId xmlns:a16="http://schemas.microsoft.com/office/drawing/2014/main" id="{29D79732-7F81-3C04-8465-3F4F9FA29FA9}"/>
              </a:ext>
            </a:extLst>
          </p:cNvPr>
          <p:cNvSpPr>
            <a:spLocks noGrp="1"/>
          </p:cNvSpPr>
          <p:nvPr>
            <p:ph type="subTitle" idx="1"/>
          </p:nvPr>
        </p:nvSpPr>
        <p:spPr>
          <a:xfrm>
            <a:off x="561674" y="976350"/>
            <a:ext cx="3692012" cy="1595400"/>
          </a:xfrm>
        </p:spPr>
        <p:txBody>
          <a:bodyPr/>
          <a:lstStyle/>
          <a:p>
            <a:r>
              <a:rPr lang="en-GB" dirty="0"/>
              <a:t>List of the less incorrect defenders over all the considered seasons.</a:t>
            </a:r>
          </a:p>
          <a:p>
            <a:r>
              <a:rPr lang="it-IT" dirty="0"/>
              <a:t>The </a:t>
            </a:r>
            <a:r>
              <a:rPr lang="it-IT" dirty="0" err="1"/>
              <a:t>incorrectness</a:t>
            </a:r>
            <a:r>
              <a:rPr lang="it-IT" dirty="0"/>
              <a:t> </a:t>
            </a:r>
            <a:r>
              <a:rPr lang="it-IT" dirty="0" err="1"/>
              <a:t>is</a:t>
            </a:r>
            <a:r>
              <a:rPr lang="it-IT" dirty="0"/>
              <a:t> </a:t>
            </a:r>
            <a:r>
              <a:rPr lang="it-IT" dirty="0" err="1"/>
              <a:t>computed</a:t>
            </a:r>
            <a:r>
              <a:rPr lang="it-IT" dirty="0"/>
              <a:t> </a:t>
            </a:r>
            <a:r>
              <a:rPr lang="it-IT" dirty="0" err="1"/>
              <a:t>as</a:t>
            </a:r>
            <a:r>
              <a:rPr lang="it-IT" dirty="0"/>
              <a:t> the </a:t>
            </a:r>
            <a:r>
              <a:rPr lang="en-GB" dirty="0"/>
              <a:t>number of yellow and red cards averaged in 90 minutes.</a:t>
            </a:r>
            <a:endParaRPr lang="it-IT" dirty="0"/>
          </a:p>
        </p:txBody>
      </p:sp>
      <p:pic>
        <p:nvPicPr>
          <p:cNvPr id="5" name="Immagine 4">
            <a:extLst>
              <a:ext uri="{FF2B5EF4-FFF2-40B4-BE49-F238E27FC236}">
                <a16:creationId xmlns:a16="http://schemas.microsoft.com/office/drawing/2014/main" id="{9A4B9BD1-143E-3337-33A4-FACAE78F1311}"/>
              </a:ext>
            </a:extLst>
          </p:cNvPr>
          <p:cNvPicPr>
            <a:picLocks noChangeAspect="1"/>
          </p:cNvPicPr>
          <p:nvPr/>
        </p:nvPicPr>
        <p:blipFill>
          <a:blip r:embed="rId2"/>
          <a:stretch>
            <a:fillRect/>
          </a:stretch>
        </p:blipFill>
        <p:spPr>
          <a:xfrm>
            <a:off x="4817878" y="444146"/>
            <a:ext cx="3906419" cy="1712314"/>
          </a:xfrm>
          <a:prstGeom prst="rect">
            <a:avLst/>
          </a:prstGeom>
        </p:spPr>
      </p:pic>
      <p:pic>
        <p:nvPicPr>
          <p:cNvPr id="7" name="Immagine 6">
            <a:extLst>
              <a:ext uri="{FF2B5EF4-FFF2-40B4-BE49-F238E27FC236}">
                <a16:creationId xmlns:a16="http://schemas.microsoft.com/office/drawing/2014/main" id="{1DBF95AD-CD2B-7BD0-C6BE-DA0A78E95B10}"/>
              </a:ext>
            </a:extLst>
          </p:cNvPr>
          <p:cNvPicPr>
            <a:picLocks noChangeAspect="1"/>
          </p:cNvPicPr>
          <p:nvPr/>
        </p:nvPicPr>
        <p:blipFill>
          <a:blip r:embed="rId3"/>
          <a:stretch>
            <a:fillRect/>
          </a:stretch>
        </p:blipFill>
        <p:spPr>
          <a:xfrm>
            <a:off x="4824562" y="2094840"/>
            <a:ext cx="3899735" cy="1966117"/>
          </a:xfrm>
          <a:prstGeom prst="rect">
            <a:avLst/>
          </a:prstGeom>
        </p:spPr>
      </p:pic>
      <p:pic>
        <p:nvPicPr>
          <p:cNvPr id="9" name="Immagine 8">
            <a:extLst>
              <a:ext uri="{FF2B5EF4-FFF2-40B4-BE49-F238E27FC236}">
                <a16:creationId xmlns:a16="http://schemas.microsoft.com/office/drawing/2014/main" id="{0B5AF263-4FF1-B3BC-249B-65AADE58E681}"/>
              </a:ext>
            </a:extLst>
          </p:cNvPr>
          <p:cNvPicPr>
            <a:picLocks noChangeAspect="1"/>
          </p:cNvPicPr>
          <p:nvPr/>
        </p:nvPicPr>
        <p:blipFill>
          <a:blip r:embed="rId4"/>
          <a:stretch>
            <a:fillRect/>
          </a:stretch>
        </p:blipFill>
        <p:spPr>
          <a:xfrm>
            <a:off x="4828750" y="4053959"/>
            <a:ext cx="3884673" cy="278401"/>
          </a:xfrm>
          <a:prstGeom prst="rect">
            <a:avLst/>
          </a:prstGeom>
        </p:spPr>
      </p:pic>
      <p:pic>
        <p:nvPicPr>
          <p:cNvPr id="13" name="Immagine 12">
            <a:extLst>
              <a:ext uri="{FF2B5EF4-FFF2-40B4-BE49-F238E27FC236}">
                <a16:creationId xmlns:a16="http://schemas.microsoft.com/office/drawing/2014/main" id="{DDBC2BC3-DE29-6268-5353-F63B7E86131F}"/>
              </a:ext>
            </a:extLst>
          </p:cNvPr>
          <p:cNvPicPr>
            <a:picLocks noChangeAspect="1"/>
          </p:cNvPicPr>
          <p:nvPr/>
        </p:nvPicPr>
        <p:blipFill>
          <a:blip r:embed="rId5"/>
          <a:stretch>
            <a:fillRect/>
          </a:stretch>
        </p:blipFill>
        <p:spPr>
          <a:xfrm>
            <a:off x="680793" y="2497346"/>
            <a:ext cx="4026481" cy="1894654"/>
          </a:xfrm>
          <a:prstGeom prst="rect">
            <a:avLst/>
          </a:prstGeom>
        </p:spPr>
      </p:pic>
    </p:spTree>
    <p:extLst>
      <p:ext uri="{BB962C8B-B14F-4D97-AF65-F5344CB8AC3E}">
        <p14:creationId xmlns:p14="http://schemas.microsoft.com/office/powerpoint/2010/main" val="192927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4" name="Google Shape;1484;p38"/>
          <p:cNvSpPr txBox="1">
            <a:spLocks noGrp="1"/>
          </p:cNvSpPr>
          <p:nvPr>
            <p:ph type="title" idx="2"/>
          </p:nvPr>
        </p:nvSpPr>
        <p:spPr>
          <a:xfrm>
            <a:off x="810158" y="1780711"/>
            <a:ext cx="1702500" cy="9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t>01</a:t>
            </a:r>
            <a:endParaRPr sz="3600" dirty="0"/>
          </a:p>
        </p:txBody>
      </p:sp>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2" name="Google Shape;1492;p38"/>
          <p:cNvSpPr txBox="1">
            <a:spLocks noGrp="1"/>
          </p:cNvSpPr>
          <p:nvPr>
            <p:ph type="title"/>
          </p:nvPr>
        </p:nvSpPr>
        <p:spPr>
          <a:xfrm>
            <a:off x="810158" y="2347647"/>
            <a:ext cx="5598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600" dirty="0"/>
              <a:t>Domain and Datasets</a:t>
            </a:r>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886258" y="3122396"/>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886487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025"/>
        <p:cNvGrpSpPr/>
        <p:nvPr/>
      </p:nvGrpSpPr>
      <p:grpSpPr>
        <a:xfrm>
          <a:off x="0" y="0"/>
          <a:ext cx="0" cy="0"/>
          <a:chOff x="0" y="0"/>
          <a:chExt cx="0" cy="0"/>
        </a:xfrm>
      </p:grpSpPr>
      <p:pic>
        <p:nvPicPr>
          <p:cNvPr id="2026" name="Google Shape;2026;p50"/>
          <p:cNvPicPr preferRelativeResize="0">
            <a:picLocks noGrp="1"/>
          </p:cNvPicPr>
          <p:nvPr>
            <p:ph type="pic" idx="2"/>
          </p:nvPr>
        </p:nvPicPr>
        <p:blipFill>
          <a:blip r:embed="rId3"/>
          <a:srcRect t="353" b="353"/>
          <a:stretch/>
        </p:blipFill>
        <p:spPr>
          <a:xfrm>
            <a:off x="0" y="0"/>
            <a:ext cx="9144000" cy="5143500"/>
          </a:xfrm>
          <a:prstGeom prst="rect">
            <a:avLst/>
          </a:prstGeom>
        </p:spPr>
      </p:pic>
      <p:grpSp>
        <p:nvGrpSpPr>
          <p:cNvPr id="2027" name="Google Shape;2027;p50"/>
          <p:cNvGrpSpPr/>
          <p:nvPr/>
        </p:nvGrpSpPr>
        <p:grpSpPr>
          <a:xfrm>
            <a:off x="6807363" y="2912500"/>
            <a:ext cx="3920501" cy="3531600"/>
            <a:chOff x="6807363" y="2912500"/>
            <a:chExt cx="3920501" cy="3531600"/>
          </a:xfrm>
        </p:grpSpPr>
        <p:pic>
          <p:nvPicPr>
            <p:cNvPr id="2028" name="Google Shape;2028;p50"/>
            <p:cNvPicPr preferRelativeResize="0"/>
            <p:nvPr/>
          </p:nvPicPr>
          <p:blipFill rotWithShape="1">
            <a:blip r:embed="rId4">
              <a:alphaModFix/>
            </a:blip>
            <a:srcRect l="12472" t="17720" b="15461"/>
            <a:stretch/>
          </p:blipFill>
          <p:spPr>
            <a:xfrm>
              <a:off x="6807363" y="2912500"/>
              <a:ext cx="3920501" cy="3531600"/>
            </a:xfrm>
            <a:prstGeom prst="rect">
              <a:avLst/>
            </a:prstGeom>
            <a:noFill/>
            <a:ln>
              <a:noFill/>
            </a:ln>
          </p:spPr>
        </p:pic>
        <p:sp>
          <p:nvSpPr>
            <p:cNvPr id="2029" name="Google Shape;2029;p50"/>
            <p:cNvSpPr/>
            <p:nvPr/>
          </p:nvSpPr>
          <p:spPr>
            <a:xfrm rot="10800000">
              <a:off x="7638374" y="2987294"/>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0" name="Google Shape;2030;p50"/>
            <p:cNvGrpSpPr/>
            <p:nvPr/>
          </p:nvGrpSpPr>
          <p:grpSpPr>
            <a:xfrm>
              <a:off x="7441400" y="3766050"/>
              <a:ext cx="582050" cy="582425"/>
              <a:chOff x="959750" y="3039275"/>
              <a:chExt cx="582050" cy="582425"/>
            </a:xfrm>
          </p:grpSpPr>
          <p:sp>
            <p:nvSpPr>
              <p:cNvPr id="2031" name="Google Shape;2031;p5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5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5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5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5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5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5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8" name="Google Shape;2038;p50"/>
            <p:cNvGrpSpPr/>
            <p:nvPr/>
          </p:nvGrpSpPr>
          <p:grpSpPr>
            <a:xfrm>
              <a:off x="8194124" y="3824159"/>
              <a:ext cx="134004" cy="134004"/>
              <a:chOff x="8356813" y="1074288"/>
              <a:chExt cx="351900" cy="351900"/>
            </a:xfrm>
          </p:grpSpPr>
          <p:sp>
            <p:nvSpPr>
              <p:cNvPr id="2039" name="Google Shape;2039;p5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5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1" name="Google Shape;2041;p50"/>
            <p:cNvGrpSpPr/>
            <p:nvPr/>
          </p:nvGrpSpPr>
          <p:grpSpPr>
            <a:xfrm>
              <a:off x="8279686" y="4297459"/>
              <a:ext cx="134004" cy="134004"/>
              <a:chOff x="8356813" y="1074288"/>
              <a:chExt cx="351900" cy="351900"/>
            </a:xfrm>
          </p:grpSpPr>
          <p:sp>
            <p:nvSpPr>
              <p:cNvPr id="2042" name="Google Shape;2042;p5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5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4" name="Google Shape;2044;p50"/>
            <p:cNvSpPr/>
            <p:nvPr/>
          </p:nvSpPr>
          <p:spPr>
            <a:xfrm>
              <a:off x="8608325" y="2987900"/>
              <a:ext cx="480893" cy="475828"/>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45" name="Google Shape;2045;p50"/>
            <p:cNvGrpSpPr/>
            <p:nvPr/>
          </p:nvGrpSpPr>
          <p:grpSpPr>
            <a:xfrm>
              <a:off x="8498812" y="3538958"/>
              <a:ext cx="699928" cy="1651024"/>
              <a:chOff x="8337812" y="3492483"/>
              <a:chExt cx="699928" cy="1651024"/>
            </a:xfrm>
          </p:grpSpPr>
          <p:sp>
            <p:nvSpPr>
              <p:cNvPr id="2046" name="Google Shape;2046;p50"/>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50"/>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50"/>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9" name="Google Shape;2049;p50"/>
            <p:cNvGrpSpPr/>
            <p:nvPr/>
          </p:nvGrpSpPr>
          <p:grpSpPr>
            <a:xfrm>
              <a:off x="8267753" y="4417410"/>
              <a:ext cx="1162043" cy="932702"/>
              <a:chOff x="7945225" y="4302000"/>
              <a:chExt cx="904666" cy="726121"/>
            </a:xfrm>
          </p:grpSpPr>
          <p:sp>
            <p:nvSpPr>
              <p:cNvPr id="2050" name="Google Shape;2050;p50"/>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50"/>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50"/>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53" name="Google Shape;2053;p50"/>
          <p:cNvSpPr txBox="1">
            <a:spLocks noGrp="1"/>
          </p:cNvSpPr>
          <p:nvPr>
            <p:ph type="title"/>
          </p:nvPr>
        </p:nvSpPr>
        <p:spPr>
          <a:xfrm>
            <a:off x="720000" y="539500"/>
            <a:ext cx="3672000" cy="93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Summarize key achievements</a:t>
            </a:r>
          </a:p>
        </p:txBody>
      </p:sp>
      <p:grpSp>
        <p:nvGrpSpPr>
          <p:cNvPr id="2054" name="Google Shape;2054;p50"/>
          <p:cNvGrpSpPr/>
          <p:nvPr/>
        </p:nvGrpSpPr>
        <p:grpSpPr>
          <a:xfrm>
            <a:off x="-1178500" y="-783270"/>
            <a:ext cx="2584025" cy="5008632"/>
            <a:chOff x="-1178500" y="-783270"/>
            <a:chExt cx="2584025" cy="5008632"/>
          </a:xfrm>
        </p:grpSpPr>
        <p:sp>
          <p:nvSpPr>
            <p:cNvPr id="2055" name="Google Shape;2055;p50"/>
            <p:cNvSpPr/>
            <p:nvPr/>
          </p:nvSpPr>
          <p:spPr>
            <a:xfrm>
              <a:off x="-531025" y="-783270"/>
              <a:ext cx="1831906" cy="2973982"/>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50"/>
            <p:cNvSpPr/>
            <p:nvPr/>
          </p:nvSpPr>
          <p:spPr>
            <a:xfrm rot="10800000">
              <a:off x="-1178500" y="1251380"/>
              <a:ext cx="1831906" cy="2973982"/>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7" name="Google Shape;2057;p50"/>
            <p:cNvGrpSpPr/>
            <p:nvPr/>
          </p:nvGrpSpPr>
          <p:grpSpPr>
            <a:xfrm>
              <a:off x="-249814" y="105367"/>
              <a:ext cx="1269472" cy="868249"/>
              <a:chOff x="39722" y="4349021"/>
              <a:chExt cx="1061964" cy="726143"/>
            </a:xfrm>
          </p:grpSpPr>
          <p:grpSp>
            <p:nvGrpSpPr>
              <p:cNvPr id="2058" name="Google Shape;2058;p50"/>
              <p:cNvGrpSpPr/>
              <p:nvPr/>
            </p:nvGrpSpPr>
            <p:grpSpPr>
              <a:xfrm rot="2700000">
                <a:off x="140502" y="4460924"/>
                <a:ext cx="524584" cy="502337"/>
                <a:chOff x="1189791" y="-1767331"/>
                <a:chExt cx="904284" cy="865933"/>
              </a:xfrm>
            </p:grpSpPr>
            <p:sp>
              <p:nvSpPr>
                <p:cNvPr id="2059" name="Google Shape;2059;p50"/>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0" name="Google Shape;2060;p50"/>
                <p:cNvGrpSpPr/>
                <p:nvPr/>
              </p:nvGrpSpPr>
              <p:grpSpPr>
                <a:xfrm>
                  <a:off x="1232795" y="-1740829"/>
                  <a:ext cx="717621" cy="717392"/>
                  <a:chOff x="1483457" y="3953671"/>
                  <a:chExt cx="717621" cy="717392"/>
                </a:xfrm>
              </p:grpSpPr>
              <p:sp>
                <p:nvSpPr>
                  <p:cNvPr id="2061" name="Google Shape;2061;p5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5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5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5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5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66" name="Google Shape;2066;p50"/>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7" name="Google Shape;2067;p50"/>
            <p:cNvGrpSpPr/>
            <p:nvPr/>
          </p:nvGrpSpPr>
          <p:grpSpPr>
            <a:xfrm rot="5400000">
              <a:off x="966375" y="-246975"/>
              <a:ext cx="439200" cy="439100"/>
              <a:chOff x="1101075" y="2142375"/>
              <a:chExt cx="439200" cy="439100"/>
            </a:xfrm>
          </p:grpSpPr>
          <p:sp>
            <p:nvSpPr>
              <p:cNvPr id="2068" name="Google Shape;2068;p5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5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545"/>
        <p:cNvGrpSpPr/>
        <p:nvPr/>
      </p:nvGrpSpPr>
      <p:grpSpPr>
        <a:xfrm>
          <a:off x="0" y="0"/>
          <a:ext cx="0" cy="0"/>
          <a:chOff x="0" y="0"/>
          <a:chExt cx="0" cy="0"/>
        </a:xfrm>
      </p:grpSpPr>
      <p:grpSp>
        <p:nvGrpSpPr>
          <p:cNvPr id="1546" name="Google Shape;1546;p40"/>
          <p:cNvGrpSpPr/>
          <p:nvPr/>
        </p:nvGrpSpPr>
        <p:grpSpPr>
          <a:xfrm>
            <a:off x="-2765817" y="-2958610"/>
            <a:ext cx="8164418" cy="6343459"/>
            <a:chOff x="-2613417" y="-2806210"/>
            <a:chExt cx="8164418" cy="6343459"/>
          </a:xfrm>
        </p:grpSpPr>
        <p:grpSp>
          <p:nvGrpSpPr>
            <p:cNvPr id="1547" name="Google Shape;1547;p40"/>
            <p:cNvGrpSpPr/>
            <p:nvPr/>
          </p:nvGrpSpPr>
          <p:grpSpPr>
            <a:xfrm>
              <a:off x="-2613417" y="-2806210"/>
              <a:ext cx="8164418" cy="6343459"/>
              <a:chOff x="-2613417" y="-2806210"/>
              <a:chExt cx="8164418" cy="6343459"/>
            </a:xfrm>
          </p:grpSpPr>
          <p:grpSp>
            <p:nvGrpSpPr>
              <p:cNvPr id="1548" name="Google Shape;1548;p40"/>
              <p:cNvGrpSpPr/>
              <p:nvPr/>
            </p:nvGrpSpPr>
            <p:grpSpPr>
              <a:xfrm>
                <a:off x="-191059" y="95963"/>
                <a:ext cx="1538562" cy="971589"/>
                <a:chOff x="-191059" y="95963"/>
                <a:chExt cx="1538562" cy="971589"/>
              </a:xfrm>
            </p:grpSpPr>
            <p:grpSp>
              <p:nvGrpSpPr>
                <p:cNvPr id="1549" name="Google Shape;1549;p40"/>
                <p:cNvGrpSpPr/>
                <p:nvPr/>
              </p:nvGrpSpPr>
              <p:grpSpPr>
                <a:xfrm>
                  <a:off x="-191059" y="201619"/>
                  <a:ext cx="904284" cy="865933"/>
                  <a:chOff x="2038491" y="-937756"/>
                  <a:chExt cx="904284" cy="865933"/>
                </a:xfrm>
              </p:grpSpPr>
              <p:grpSp>
                <p:nvGrpSpPr>
                  <p:cNvPr id="1550" name="Google Shape;1550;p40"/>
                  <p:cNvGrpSpPr/>
                  <p:nvPr/>
                </p:nvGrpSpPr>
                <p:grpSpPr>
                  <a:xfrm>
                    <a:off x="2096570" y="-863491"/>
                    <a:ext cx="717621" cy="717392"/>
                    <a:chOff x="1483457" y="3953671"/>
                    <a:chExt cx="717621" cy="717392"/>
                  </a:xfrm>
                </p:grpSpPr>
                <p:sp>
                  <p:nvSpPr>
                    <p:cNvPr id="1551" name="Google Shape;1551;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6" name="Google Shape;1556;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7" name="Google Shape;1557;p40"/>
                <p:cNvGrpSpPr/>
                <p:nvPr/>
              </p:nvGrpSpPr>
              <p:grpSpPr>
                <a:xfrm>
                  <a:off x="584533" y="95963"/>
                  <a:ext cx="473483" cy="453403"/>
                  <a:chOff x="2038491" y="-937756"/>
                  <a:chExt cx="904284" cy="865933"/>
                </a:xfrm>
              </p:grpSpPr>
              <p:grpSp>
                <p:nvGrpSpPr>
                  <p:cNvPr id="1558" name="Google Shape;1558;p40"/>
                  <p:cNvGrpSpPr/>
                  <p:nvPr/>
                </p:nvGrpSpPr>
                <p:grpSpPr>
                  <a:xfrm>
                    <a:off x="2096570" y="-863491"/>
                    <a:ext cx="717621" cy="717392"/>
                    <a:chOff x="1483457" y="3953671"/>
                    <a:chExt cx="717621" cy="717392"/>
                  </a:xfrm>
                </p:grpSpPr>
                <p:sp>
                  <p:nvSpPr>
                    <p:cNvPr id="1559" name="Google Shape;1559;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4" name="Google Shape;1564;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5" name="Google Shape;1565;p40"/>
                <p:cNvGrpSpPr/>
                <p:nvPr/>
              </p:nvGrpSpPr>
              <p:grpSpPr>
                <a:xfrm>
                  <a:off x="530445" y="481913"/>
                  <a:ext cx="473483" cy="453403"/>
                  <a:chOff x="2038491" y="-937756"/>
                  <a:chExt cx="904284" cy="865933"/>
                </a:xfrm>
              </p:grpSpPr>
              <p:grpSp>
                <p:nvGrpSpPr>
                  <p:cNvPr id="1566" name="Google Shape;1566;p40"/>
                  <p:cNvGrpSpPr/>
                  <p:nvPr/>
                </p:nvGrpSpPr>
                <p:grpSpPr>
                  <a:xfrm>
                    <a:off x="2096570" y="-863491"/>
                    <a:ext cx="717621" cy="717392"/>
                    <a:chOff x="1483457" y="3953671"/>
                    <a:chExt cx="717621" cy="717392"/>
                  </a:xfrm>
                </p:grpSpPr>
                <p:sp>
                  <p:nvSpPr>
                    <p:cNvPr id="1567" name="Google Shape;1567;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2" name="Google Shape;1572;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3" name="Google Shape;1573;p40"/>
                <p:cNvGrpSpPr/>
                <p:nvPr/>
              </p:nvGrpSpPr>
              <p:grpSpPr>
                <a:xfrm>
                  <a:off x="874020" y="312788"/>
                  <a:ext cx="473483" cy="453403"/>
                  <a:chOff x="2038491" y="-937756"/>
                  <a:chExt cx="904284" cy="865933"/>
                </a:xfrm>
              </p:grpSpPr>
              <p:grpSp>
                <p:nvGrpSpPr>
                  <p:cNvPr id="1574" name="Google Shape;1574;p40"/>
                  <p:cNvGrpSpPr/>
                  <p:nvPr/>
                </p:nvGrpSpPr>
                <p:grpSpPr>
                  <a:xfrm>
                    <a:off x="2096570" y="-863491"/>
                    <a:ext cx="717621" cy="717392"/>
                    <a:chOff x="1483457" y="3953671"/>
                    <a:chExt cx="717621" cy="717392"/>
                  </a:xfrm>
                </p:grpSpPr>
                <p:sp>
                  <p:nvSpPr>
                    <p:cNvPr id="1575" name="Google Shape;1575;p40"/>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0"/>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0"/>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0"/>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0"/>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0" name="Google Shape;1580;p40"/>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1" name="Google Shape;1581;p40"/>
              <p:cNvGrpSpPr/>
              <p:nvPr/>
            </p:nvGrpSpPr>
            <p:grpSpPr>
              <a:xfrm rot="-7479050">
                <a:off x="-2051246" y="-1642948"/>
                <a:ext cx="4889863" cy="3931229"/>
                <a:chOff x="7103825" y="-713112"/>
                <a:chExt cx="3785226" cy="3043150"/>
              </a:xfrm>
            </p:grpSpPr>
            <p:sp>
              <p:nvSpPr>
                <p:cNvPr id="1582" name="Google Shape;1582;p40"/>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83" name="Google Shape;1583;p40"/>
                <p:cNvPicPr preferRelativeResize="0"/>
                <p:nvPr/>
              </p:nvPicPr>
              <p:blipFill rotWithShape="1">
                <a:blip r:embed="rId3">
                  <a:alphaModFix/>
                </a:blip>
                <a:srcRect t="17657" b="17663"/>
                <a:stretch/>
              </p:blipFill>
              <p:spPr>
                <a:xfrm>
                  <a:off x="7103825" y="-713112"/>
                  <a:ext cx="3785226" cy="2888974"/>
                </a:xfrm>
                <a:prstGeom prst="rect">
                  <a:avLst/>
                </a:prstGeom>
                <a:noFill/>
                <a:ln>
                  <a:noFill/>
                </a:ln>
              </p:spPr>
            </p:pic>
          </p:grpSp>
          <p:grpSp>
            <p:nvGrpSpPr>
              <p:cNvPr id="1584" name="Google Shape;1584;p40"/>
              <p:cNvGrpSpPr/>
              <p:nvPr/>
            </p:nvGrpSpPr>
            <p:grpSpPr>
              <a:xfrm>
                <a:off x="-640220" y="-2653973"/>
                <a:ext cx="6191222" cy="6191222"/>
                <a:chOff x="-640220" y="-2502423"/>
                <a:chExt cx="6191222" cy="6191222"/>
              </a:xfrm>
            </p:grpSpPr>
            <p:sp>
              <p:nvSpPr>
                <p:cNvPr id="1585" name="Google Shape;1585;p40"/>
                <p:cNvSpPr/>
                <p:nvPr/>
              </p:nvSpPr>
              <p:spPr>
                <a:xfrm rot="-8100000">
                  <a:off x="452224" y="-1781500"/>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40"/>
                <p:cNvSpPr/>
                <p:nvPr/>
              </p:nvSpPr>
              <p:spPr>
                <a:xfrm rot="-8100000">
                  <a:off x="83608" y="-617740"/>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7" name="Google Shape;1587;p40"/>
            <p:cNvGrpSpPr/>
            <p:nvPr/>
          </p:nvGrpSpPr>
          <p:grpSpPr>
            <a:xfrm>
              <a:off x="-12" y="-195650"/>
              <a:ext cx="439200" cy="439100"/>
              <a:chOff x="1101075" y="2142375"/>
              <a:chExt cx="439200" cy="439100"/>
            </a:xfrm>
          </p:grpSpPr>
          <p:sp>
            <p:nvSpPr>
              <p:cNvPr id="1588" name="Google Shape;1588;p4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90" name="Google Shape;1590;p40"/>
          <p:cNvGrpSpPr/>
          <p:nvPr/>
        </p:nvGrpSpPr>
        <p:grpSpPr>
          <a:xfrm>
            <a:off x="4605344" y="2412775"/>
            <a:ext cx="5765856" cy="4103650"/>
            <a:chOff x="4452944" y="2184175"/>
            <a:chExt cx="5765856" cy="4103650"/>
          </a:xfrm>
        </p:grpSpPr>
        <p:pic>
          <p:nvPicPr>
            <p:cNvPr id="1591" name="Google Shape;1591;p40"/>
            <p:cNvPicPr preferRelativeResize="0"/>
            <p:nvPr/>
          </p:nvPicPr>
          <p:blipFill rotWithShape="1">
            <a:blip r:embed="rId4">
              <a:alphaModFix/>
            </a:blip>
            <a:srcRect l="16960" t="24718" r="7121" b="26177"/>
            <a:stretch/>
          </p:blipFill>
          <p:spPr>
            <a:xfrm rot="-5400000" flipH="1">
              <a:off x="6600975" y="2670000"/>
              <a:ext cx="4103650" cy="3132000"/>
            </a:xfrm>
            <a:prstGeom prst="rect">
              <a:avLst/>
            </a:prstGeom>
            <a:noFill/>
            <a:ln>
              <a:noFill/>
            </a:ln>
          </p:spPr>
        </p:pic>
        <p:grpSp>
          <p:nvGrpSpPr>
            <p:cNvPr id="1592" name="Google Shape;1592;p40"/>
            <p:cNvGrpSpPr/>
            <p:nvPr/>
          </p:nvGrpSpPr>
          <p:grpSpPr>
            <a:xfrm rot="-5400000" flipH="1">
              <a:off x="8074852" y="4089881"/>
              <a:ext cx="1478405" cy="1186772"/>
              <a:chOff x="7945225" y="4302000"/>
              <a:chExt cx="904666" cy="726121"/>
            </a:xfrm>
          </p:grpSpPr>
          <p:sp>
            <p:nvSpPr>
              <p:cNvPr id="1593" name="Google Shape;1593;p40"/>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0"/>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0"/>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6" name="Google Shape;1596;p40"/>
            <p:cNvSpPr/>
            <p:nvPr/>
          </p:nvSpPr>
          <p:spPr>
            <a:xfrm rot="-5400000" flipH="1">
              <a:off x="5435889" y="148137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7" name="Google Shape;1597;p40"/>
            <p:cNvGrpSpPr/>
            <p:nvPr/>
          </p:nvGrpSpPr>
          <p:grpSpPr>
            <a:xfrm rot="-5400000" flipH="1">
              <a:off x="7140078" y="3883230"/>
              <a:ext cx="134004" cy="134004"/>
              <a:chOff x="8356813" y="1074288"/>
              <a:chExt cx="351900" cy="351900"/>
            </a:xfrm>
          </p:grpSpPr>
          <p:sp>
            <p:nvSpPr>
              <p:cNvPr id="1598" name="Google Shape;1598;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0" name="Google Shape;1600;p40"/>
            <p:cNvGrpSpPr/>
            <p:nvPr/>
          </p:nvGrpSpPr>
          <p:grpSpPr>
            <a:xfrm rot="-5400000" flipH="1">
              <a:off x="6766253" y="3499155"/>
              <a:ext cx="134004" cy="134004"/>
              <a:chOff x="8356813" y="1074288"/>
              <a:chExt cx="351900" cy="351900"/>
            </a:xfrm>
          </p:grpSpPr>
          <p:sp>
            <p:nvSpPr>
              <p:cNvPr id="1601" name="Google Shape;1601;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3" name="Google Shape;1603;p40"/>
            <p:cNvSpPr/>
            <p:nvPr/>
          </p:nvSpPr>
          <p:spPr>
            <a:xfrm rot="5400000" flipH="1">
              <a:off x="6561314" y="2368138"/>
              <a:ext cx="1902692" cy="406951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0"/>
            <p:cNvSpPr/>
            <p:nvPr/>
          </p:nvSpPr>
          <p:spPr>
            <a:xfrm rot="5400000" flipH="1">
              <a:off x="6562398" y="2676948"/>
              <a:ext cx="1902692" cy="406951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5" name="Google Shape;1605;p40"/>
            <p:cNvGrpSpPr/>
            <p:nvPr/>
          </p:nvGrpSpPr>
          <p:grpSpPr>
            <a:xfrm rot="-5400000" flipH="1">
              <a:off x="7404606" y="3451356"/>
              <a:ext cx="582050" cy="582425"/>
              <a:chOff x="959750" y="3039275"/>
              <a:chExt cx="582050" cy="582425"/>
            </a:xfrm>
          </p:grpSpPr>
          <p:sp>
            <p:nvSpPr>
              <p:cNvPr id="1606" name="Google Shape;1606;p4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4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3" name="Google Shape;1613;p40"/>
            <p:cNvGrpSpPr/>
            <p:nvPr/>
          </p:nvGrpSpPr>
          <p:grpSpPr>
            <a:xfrm rot="-5400000" flipH="1">
              <a:off x="7237650" y="4201057"/>
              <a:ext cx="699928" cy="1651024"/>
              <a:chOff x="8337812" y="3492483"/>
              <a:chExt cx="699928" cy="1651024"/>
            </a:xfrm>
          </p:grpSpPr>
          <p:sp>
            <p:nvSpPr>
              <p:cNvPr id="1614" name="Google Shape;1614;p40"/>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40"/>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40"/>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7" name="Google Shape;1617;p40"/>
            <p:cNvSpPr/>
            <p:nvPr/>
          </p:nvSpPr>
          <p:spPr>
            <a:xfrm rot="147769" flipH="1">
              <a:off x="7025973" y="4504982"/>
              <a:ext cx="454547" cy="449759"/>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0"/>
            <p:cNvSpPr/>
            <p:nvPr/>
          </p:nvSpPr>
          <p:spPr>
            <a:xfrm rot="147769" flipH="1">
              <a:off x="6785273" y="4569932"/>
              <a:ext cx="454547" cy="449759"/>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9" name="Google Shape;1619;p40"/>
            <p:cNvGrpSpPr/>
            <p:nvPr/>
          </p:nvGrpSpPr>
          <p:grpSpPr>
            <a:xfrm rot="-5400000" flipH="1">
              <a:off x="5819578" y="4727817"/>
              <a:ext cx="134004" cy="134004"/>
              <a:chOff x="8356813" y="1074288"/>
              <a:chExt cx="351900" cy="351900"/>
            </a:xfrm>
          </p:grpSpPr>
          <p:sp>
            <p:nvSpPr>
              <p:cNvPr id="1620" name="Google Shape;1620;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24" name="Google Shape;1624;p40"/>
          <p:cNvGrpSpPr/>
          <p:nvPr/>
        </p:nvGrpSpPr>
        <p:grpSpPr>
          <a:xfrm rot="-5400000" flipH="1">
            <a:off x="8904403" y="2929792"/>
            <a:ext cx="134004" cy="134004"/>
            <a:chOff x="8356813" y="1074288"/>
            <a:chExt cx="351900" cy="351900"/>
          </a:xfrm>
        </p:grpSpPr>
        <p:sp>
          <p:nvSpPr>
            <p:cNvPr id="1625" name="Google Shape;1625;p4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2412;p64">
            <a:extLst>
              <a:ext uri="{FF2B5EF4-FFF2-40B4-BE49-F238E27FC236}">
                <a16:creationId xmlns:a16="http://schemas.microsoft.com/office/drawing/2014/main" id="{C15EA042-6817-E144-5AB0-B6E325DF37CE}"/>
              </a:ext>
            </a:extLst>
          </p:cNvPr>
          <p:cNvSpPr txBox="1">
            <a:spLocks/>
          </p:cNvSpPr>
          <p:nvPr/>
        </p:nvSpPr>
        <p:spPr>
          <a:xfrm>
            <a:off x="988596" y="1635727"/>
            <a:ext cx="4448100" cy="1058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IBM Plex Mono"/>
              <a:buNone/>
              <a:defRPr sz="5000" b="1" i="0" u="none" strike="noStrike" cap="none">
                <a:solidFill>
                  <a:schemeClr val="dk2"/>
                </a:solidFill>
                <a:latin typeface="ADLaM Display" panose="02010000000000000000" pitchFamily="2" charset="0"/>
                <a:ea typeface="ADLaM Display" panose="02010000000000000000" pitchFamily="2" charset="0"/>
                <a:cs typeface="ADLaM Display" panose="02010000000000000000" pitchFamily="2" charset="0"/>
                <a:sym typeface="IBM Plex Mono"/>
              </a:defRPr>
            </a:lvl1pPr>
            <a:lvl2pPr marR="0" lvl="1" algn="ctr" rtl="0">
              <a:lnSpc>
                <a:spcPct val="100000"/>
              </a:lnSpc>
              <a:spcBef>
                <a:spcPts val="0"/>
              </a:spcBef>
              <a:spcAft>
                <a:spcPts val="0"/>
              </a:spcAft>
              <a:buClr>
                <a:schemeClr val="dk2"/>
              </a:buClr>
              <a:buSzPts val="3600"/>
              <a:buFont typeface="IBM Plex Mono"/>
              <a:buNone/>
              <a:defRPr sz="3600" b="1" i="0" u="none" strike="noStrike" cap="none">
                <a:solidFill>
                  <a:schemeClr val="dk2"/>
                </a:solidFill>
                <a:latin typeface="IBM Plex Mono"/>
                <a:ea typeface="IBM Plex Mono"/>
                <a:cs typeface="IBM Plex Mono"/>
                <a:sym typeface="IBM Plex Mono"/>
              </a:defRPr>
            </a:lvl2pPr>
            <a:lvl3pPr marR="0" lvl="2" algn="ctr" rtl="0">
              <a:lnSpc>
                <a:spcPct val="100000"/>
              </a:lnSpc>
              <a:spcBef>
                <a:spcPts val="0"/>
              </a:spcBef>
              <a:spcAft>
                <a:spcPts val="0"/>
              </a:spcAft>
              <a:buClr>
                <a:schemeClr val="dk2"/>
              </a:buClr>
              <a:buSzPts val="3600"/>
              <a:buFont typeface="IBM Plex Mono"/>
              <a:buNone/>
              <a:defRPr sz="3600" b="1" i="0" u="none" strike="noStrike" cap="none">
                <a:solidFill>
                  <a:schemeClr val="dk2"/>
                </a:solidFill>
                <a:latin typeface="IBM Plex Mono"/>
                <a:ea typeface="IBM Plex Mono"/>
                <a:cs typeface="IBM Plex Mono"/>
                <a:sym typeface="IBM Plex Mono"/>
              </a:defRPr>
            </a:lvl3pPr>
            <a:lvl4pPr marR="0" lvl="3" algn="ctr" rtl="0">
              <a:lnSpc>
                <a:spcPct val="100000"/>
              </a:lnSpc>
              <a:spcBef>
                <a:spcPts val="0"/>
              </a:spcBef>
              <a:spcAft>
                <a:spcPts val="0"/>
              </a:spcAft>
              <a:buClr>
                <a:schemeClr val="dk2"/>
              </a:buClr>
              <a:buSzPts val="3600"/>
              <a:buFont typeface="IBM Plex Mono"/>
              <a:buNone/>
              <a:defRPr sz="3600" b="1" i="0" u="none" strike="noStrike" cap="none">
                <a:solidFill>
                  <a:schemeClr val="dk2"/>
                </a:solidFill>
                <a:latin typeface="IBM Plex Mono"/>
                <a:ea typeface="IBM Plex Mono"/>
                <a:cs typeface="IBM Plex Mono"/>
                <a:sym typeface="IBM Plex Mono"/>
              </a:defRPr>
            </a:lvl4pPr>
            <a:lvl5pPr marR="0" lvl="4" algn="ctr" rtl="0">
              <a:lnSpc>
                <a:spcPct val="100000"/>
              </a:lnSpc>
              <a:spcBef>
                <a:spcPts val="0"/>
              </a:spcBef>
              <a:spcAft>
                <a:spcPts val="0"/>
              </a:spcAft>
              <a:buClr>
                <a:schemeClr val="dk2"/>
              </a:buClr>
              <a:buSzPts val="3600"/>
              <a:buFont typeface="IBM Plex Mono"/>
              <a:buNone/>
              <a:defRPr sz="3600" b="1" i="0" u="none" strike="noStrike" cap="none">
                <a:solidFill>
                  <a:schemeClr val="dk2"/>
                </a:solidFill>
                <a:latin typeface="IBM Plex Mono"/>
                <a:ea typeface="IBM Plex Mono"/>
                <a:cs typeface="IBM Plex Mono"/>
                <a:sym typeface="IBM Plex Mono"/>
              </a:defRPr>
            </a:lvl5pPr>
            <a:lvl6pPr marR="0" lvl="5" algn="ctr" rtl="0">
              <a:lnSpc>
                <a:spcPct val="100000"/>
              </a:lnSpc>
              <a:spcBef>
                <a:spcPts val="0"/>
              </a:spcBef>
              <a:spcAft>
                <a:spcPts val="0"/>
              </a:spcAft>
              <a:buClr>
                <a:schemeClr val="dk2"/>
              </a:buClr>
              <a:buSzPts val="3600"/>
              <a:buFont typeface="IBM Plex Mono"/>
              <a:buNone/>
              <a:defRPr sz="3600" b="1" i="0" u="none" strike="noStrike" cap="none">
                <a:solidFill>
                  <a:schemeClr val="dk2"/>
                </a:solidFill>
                <a:latin typeface="IBM Plex Mono"/>
                <a:ea typeface="IBM Plex Mono"/>
                <a:cs typeface="IBM Plex Mono"/>
                <a:sym typeface="IBM Plex Mono"/>
              </a:defRPr>
            </a:lvl6pPr>
            <a:lvl7pPr marR="0" lvl="6" algn="ctr" rtl="0">
              <a:lnSpc>
                <a:spcPct val="100000"/>
              </a:lnSpc>
              <a:spcBef>
                <a:spcPts val="0"/>
              </a:spcBef>
              <a:spcAft>
                <a:spcPts val="0"/>
              </a:spcAft>
              <a:buClr>
                <a:schemeClr val="dk2"/>
              </a:buClr>
              <a:buSzPts val="3600"/>
              <a:buFont typeface="IBM Plex Mono"/>
              <a:buNone/>
              <a:defRPr sz="3600" b="1" i="0" u="none" strike="noStrike" cap="none">
                <a:solidFill>
                  <a:schemeClr val="dk2"/>
                </a:solidFill>
                <a:latin typeface="IBM Plex Mono"/>
                <a:ea typeface="IBM Plex Mono"/>
                <a:cs typeface="IBM Plex Mono"/>
                <a:sym typeface="IBM Plex Mono"/>
              </a:defRPr>
            </a:lvl7pPr>
            <a:lvl8pPr marR="0" lvl="7" algn="ctr" rtl="0">
              <a:lnSpc>
                <a:spcPct val="100000"/>
              </a:lnSpc>
              <a:spcBef>
                <a:spcPts val="0"/>
              </a:spcBef>
              <a:spcAft>
                <a:spcPts val="0"/>
              </a:spcAft>
              <a:buClr>
                <a:schemeClr val="dk2"/>
              </a:buClr>
              <a:buSzPts val="3600"/>
              <a:buFont typeface="IBM Plex Mono"/>
              <a:buNone/>
              <a:defRPr sz="3600" b="1" i="0" u="none" strike="noStrike" cap="none">
                <a:solidFill>
                  <a:schemeClr val="dk2"/>
                </a:solidFill>
                <a:latin typeface="IBM Plex Mono"/>
                <a:ea typeface="IBM Plex Mono"/>
                <a:cs typeface="IBM Plex Mono"/>
                <a:sym typeface="IBM Plex Mono"/>
              </a:defRPr>
            </a:lvl8pPr>
            <a:lvl9pPr marR="0" lvl="8" algn="ctr" rtl="0">
              <a:lnSpc>
                <a:spcPct val="100000"/>
              </a:lnSpc>
              <a:spcBef>
                <a:spcPts val="0"/>
              </a:spcBef>
              <a:spcAft>
                <a:spcPts val="0"/>
              </a:spcAft>
              <a:buClr>
                <a:schemeClr val="dk2"/>
              </a:buClr>
              <a:buSzPts val="3600"/>
              <a:buFont typeface="IBM Plex Mono"/>
              <a:buNone/>
              <a:defRPr sz="3600" b="1" i="0" u="none" strike="noStrike" cap="none">
                <a:solidFill>
                  <a:schemeClr val="dk2"/>
                </a:solidFill>
                <a:latin typeface="IBM Plex Mono"/>
                <a:ea typeface="IBM Plex Mono"/>
                <a:cs typeface="IBM Plex Mono"/>
                <a:sym typeface="IBM Plex Mono"/>
              </a:defRPr>
            </a:lvl9pPr>
          </a:lstStyle>
          <a:p>
            <a:r>
              <a:rPr lang="en-GB" dirty="0"/>
              <a:t>Thanks!</a:t>
            </a:r>
          </a:p>
        </p:txBody>
      </p:sp>
      <p:sp>
        <p:nvSpPr>
          <p:cNvPr id="7" name="Google Shape;2414;p64">
            <a:extLst>
              <a:ext uri="{FF2B5EF4-FFF2-40B4-BE49-F238E27FC236}">
                <a16:creationId xmlns:a16="http://schemas.microsoft.com/office/drawing/2014/main" id="{5E4AC24E-53FE-A7A3-5F42-052692C8D8B0}"/>
              </a:ext>
            </a:extLst>
          </p:cNvPr>
          <p:cNvSpPr txBox="1">
            <a:spLocks/>
          </p:cNvSpPr>
          <p:nvPr/>
        </p:nvSpPr>
        <p:spPr>
          <a:xfrm>
            <a:off x="1103394" y="2525773"/>
            <a:ext cx="4448100" cy="14949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6000"/>
              <a:buFont typeface="IBM Plex Mono"/>
              <a:buNone/>
              <a:defRPr sz="6200" b="1" i="0" u="none" strike="noStrike" cap="none">
                <a:solidFill>
                  <a:schemeClr val="dk2"/>
                </a:solidFill>
                <a:latin typeface="Poppins"/>
                <a:ea typeface="Poppins"/>
                <a:cs typeface="Poppins"/>
                <a:sym typeface="Poppins"/>
              </a:defRPr>
            </a:lvl1pPr>
            <a:lvl2pPr marR="0" lvl="1" algn="ctr" rtl="0">
              <a:lnSpc>
                <a:spcPct val="100000"/>
              </a:lnSpc>
              <a:spcBef>
                <a:spcPts val="0"/>
              </a:spcBef>
              <a:spcAft>
                <a:spcPts val="0"/>
              </a:spcAft>
              <a:buClr>
                <a:schemeClr val="dk2"/>
              </a:buClr>
              <a:buSzPts val="6000"/>
              <a:buFont typeface="IBM Plex Mono"/>
              <a:buNone/>
              <a:defRPr sz="6000" b="1" i="0" u="none" strike="noStrike" cap="none">
                <a:solidFill>
                  <a:schemeClr val="dk2"/>
                </a:solidFill>
                <a:latin typeface="IBM Plex Mono"/>
                <a:ea typeface="IBM Plex Mono"/>
                <a:cs typeface="IBM Plex Mono"/>
                <a:sym typeface="IBM Plex Mono"/>
              </a:defRPr>
            </a:lvl2pPr>
            <a:lvl3pPr marR="0" lvl="2" algn="ctr" rtl="0">
              <a:lnSpc>
                <a:spcPct val="100000"/>
              </a:lnSpc>
              <a:spcBef>
                <a:spcPts val="0"/>
              </a:spcBef>
              <a:spcAft>
                <a:spcPts val="0"/>
              </a:spcAft>
              <a:buClr>
                <a:schemeClr val="dk2"/>
              </a:buClr>
              <a:buSzPts val="6000"/>
              <a:buFont typeface="IBM Plex Mono"/>
              <a:buNone/>
              <a:defRPr sz="6000" b="1" i="0" u="none" strike="noStrike" cap="none">
                <a:solidFill>
                  <a:schemeClr val="dk2"/>
                </a:solidFill>
                <a:latin typeface="IBM Plex Mono"/>
                <a:ea typeface="IBM Plex Mono"/>
                <a:cs typeface="IBM Plex Mono"/>
                <a:sym typeface="IBM Plex Mono"/>
              </a:defRPr>
            </a:lvl3pPr>
            <a:lvl4pPr marR="0" lvl="3" algn="ctr" rtl="0">
              <a:lnSpc>
                <a:spcPct val="100000"/>
              </a:lnSpc>
              <a:spcBef>
                <a:spcPts val="0"/>
              </a:spcBef>
              <a:spcAft>
                <a:spcPts val="0"/>
              </a:spcAft>
              <a:buClr>
                <a:schemeClr val="dk2"/>
              </a:buClr>
              <a:buSzPts val="6000"/>
              <a:buFont typeface="IBM Plex Mono"/>
              <a:buNone/>
              <a:defRPr sz="6000" b="1" i="0" u="none" strike="noStrike" cap="none">
                <a:solidFill>
                  <a:schemeClr val="dk2"/>
                </a:solidFill>
                <a:latin typeface="IBM Plex Mono"/>
                <a:ea typeface="IBM Plex Mono"/>
                <a:cs typeface="IBM Plex Mono"/>
                <a:sym typeface="IBM Plex Mono"/>
              </a:defRPr>
            </a:lvl4pPr>
            <a:lvl5pPr marR="0" lvl="4" algn="ctr" rtl="0">
              <a:lnSpc>
                <a:spcPct val="100000"/>
              </a:lnSpc>
              <a:spcBef>
                <a:spcPts val="0"/>
              </a:spcBef>
              <a:spcAft>
                <a:spcPts val="0"/>
              </a:spcAft>
              <a:buClr>
                <a:schemeClr val="dk2"/>
              </a:buClr>
              <a:buSzPts val="6000"/>
              <a:buFont typeface="IBM Plex Mono"/>
              <a:buNone/>
              <a:defRPr sz="6000" b="1" i="0" u="none" strike="noStrike" cap="none">
                <a:solidFill>
                  <a:schemeClr val="dk2"/>
                </a:solidFill>
                <a:latin typeface="IBM Plex Mono"/>
                <a:ea typeface="IBM Plex Mono"/>
                <a:cs typeface="IBM Plex Mono"/>
                <a:sym typeface="IBM Plex Mono"/>
              </a:defRPr>
            </a:lvl5pPr>
            <a:lvl6pPr marR="0" lvl="5" algn="ctr" rtl="0">
              <a:lnSpc>
                <a:spcPct val="100000"/>
              </a:lnSpc>
              <a:spcBef>
                <a:spcPts val="0"/>
              </a:spcBef>
              <a:spcAft>
                <a:spcPts val="0"/>
              </a:spcAft>
              <a:buClr>
                <a:schemeClr val="dk2"/>
              </a:buClr>
              <a:buSzPts val="6000"/>
              <a:buFont typeface="IBM Plex Mono"/>
              <a:buNone/>
              <a:defRPr sz="6000" b="1" i="0" u="none" strike="noStrike" cap="none">
                <a:solidFill>
                  <a:schemeClr val="dk2"/>
                </a:solidFill>
                <a:latin typeface="IBM Plex Mono"/>
                <a:ea typeface="IBM Plex Mono"/>
                <a:cs typeface="IBM Plex Mono"/>
                <a:sym typeface="IBM Plex Mono"/>
              </a:defRPr>
            </a:lvl6pPr>
            <a:lvl7pPr marR="0" lvl="6" algn="ctr" rtl="0">
              <a:lnSpc>
                <a:spcPct val="100000"/>
              </a:lnSpc>
              <a:spcBef>
                <a:spcPts val="0"/>
              </a:spcBef>
              <a:spcAft>
                <a:spcPts val="0"/>
              </a:spcAft>
              <a:buClr>
                <a:schemeClr val="dk2"/>
              </a:buClr>
              <a:buSzPts val="6000"/>
              <a:buFont typeface="IBM Plex Mono"/>
              <a:buNone/>
              <a:defRPr sz="6000" b="1" i="0" u="none" strike="noStrike" cap="none">
                <a:solidFill>
                  <a:schemeClr val="dk2"/>
                </a:solidFill>
                <a:latin typeface="IBM Plex Mono"/>
                <a:ea typeface="IBM Plex Mono"/>
                <a:cs typeface="IBM Plex Mono"/>
                <a:sym typeface="IBM Plex Mono"/>
              </a:defRPr>
            </a:lvl7pPr>
            <a:lvl8pPr marR="0" lvl="7" algn="ctr" rtl="0">
              <a:lnSpc>
                <a:spcPct val="100000"/>
              </a:lnSpc>
              <a:spcBef>
                <a:spcPts val="0"/>
              </a:spcBef>
              <a:spcAft>
                <a:spcPts val="0"/>
              </a:spcAft>
              <a:buClr>
                <a:schemeClr val="dk2"/>
              </a:buClr>
              <a:buSzPts val="6000"/>
              <a:buFont typeface="IBM Plex Mono"/>
              <a:buNone/>
              <a:defRPr sz="6000" b="1" i="0" u="none" strike="noStrike" cap="none">
                <a:solidFill>
                  <a:schemeClr val="dk2"/>
                </a:solidFill>
                <a:latin typeface="IBM Plex Mono"/>
                <a:ea typeface="IBM Plex Mono"/>
                <a:cs typeface="IBM Plex Mono"/>
                <a:sym typeface="IBM Plex Mono"/>
              </a:defRPr>
            </a:lvl8pPr>
            <a:lvl9pPr marR="0" lvl="8" algn="ctr" rtl="0">
              <a:lnSpc>
                <a:spcPct val="100000"/>
              </a:lnSpc>
              <a:spcBef>
                <a:spcPts val="0"/>
              </a:spcBef>
              <a:spcAft>
                <a:spcPts val="0"/>
              </a:spcAft>
              <a:buClr>
                <a:schemeClr val="dk2"/>
              </a:buClr>
              <a:buSzPts val="6000"/>
              <a:buFont typeface="IBM Plex Mono"/>
              <a:buNone/>
              <a:defRPr sz="6000" b="1" i="0" u="none" strike="noStrike" cap="none">
                <a:solidFill>
                  <a:schemeClr val="dk2"/>
                </a:solidFill>
                <a:latin typeface="IBM Plex Mono"/>
                <a:ea typeface="IBM Plex Mono"/>
                <a:cs typeface="IBM Plex Mono"/>
                <a:sym typeface="IBM Plex Mono"/>
              </a:defRPr>
            </a:lvl9pPr>
          </a:lstStyle>
          <a:p>
            <a:r>
              <a:rPr lang="en-GB" sz="1400" dirty="0">
                <a:solidFill>
                  <a:schemeClr val="tx1"/>
                </a:solidFill>
              </a:rPr>
              <a:t>Do you have any questions?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85" name="Google Shape;1485;p38"/>
          <p:cNvSpPr txBox="1">
            <a:spLocks noGrp="1"/>
          </p:cNvSpPr>
          <p:nvPr>
            <p:ph type="subTitle" idx="1"/>
          </p:nvPr>
        </p:nvSpPr>
        <p:spPr>
          <a:xfrm>
            <a:off x="734413" y="1730041"/>
            <a:ext cx="6364471" cy="261843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GB" dirty="0"/>
              <a:t>We have decided to model a very big domain: </a:t>
            </a:r>
            <a:r>
              <a:rPr lang="en-GB" b="1" dirty="0"/>
              <a:t>football players and teams statistics</a:t>
            </a:r>
            <a:r>
              <a:rPr lang="en-GB" dirty="0"/>
              <a:t>. </a:t>
            </a:r>
          </a:p>
          <a:p>
            <a:pPr marL="0" lvl="0" indent="0" algn="l" rtl="0">
              <a:spcBef>
                <a:spcPts val="0"/>
              </a:spcBef>
              <a:spcAft>
                <a:spcPts val="0"/>
              </a:spcAft>
            </a:pPr>
            <a:endParaRPr lang="en-GB" dirty="0"/>
          </a:p>
          <a:p>
            <a:pPr marL="0" lvl="0" indent="0" algn="l" rtl="0">
              <a:spcBef>
                <a:spcPts val="0"/>
              </a:spcBef>
              <a:spcAft>
                <a:spcPts val="0"/>
              </a:spcAft>
            </a:pPr>
            <a:r>
              <a:rPr lang="en-GB" dirty="0"/>
              <a:t>They can be interesting for soccer fans and useful for people in the soccer business, and there have been efforts to make them powerful performance evaluation tools.</a:t>
            </a:r>
          </a:p>
          <a:p>
            <a:pPr marL="0" lvl="0" indent="0" algn="l" rtl="0">
              <a:spcBef>
                <a:spcPts val="0"/>
              </a:spcBef>
              <a:spcAft>
                <a:spcPts val="0"/>
              </a:spcAft>
            </a:pPr>
            <a:endParaRPr lang="en-GB" dirty="0"/>
          </a:p>
          <a:p>
            <a:pPr marL="0" lvl="0" indent="0" algn="l" rtl="0">
              <a:spcBef>
                <a:spcPts val="0"/>
              </a:spcBef>
              <a:spcAft>
                <a:spcPts val="0"/>
              </a:spcAft>
            </a:pPr>
            <a:r>
              <a:rPr lang="en-GB" dirty="0"/>
              <a:t>Our focus has been on their values and evolution through recent years. Our data describe top 5 European leagues: Bundesliga (Germany),  LaLiga (Spain), Ligue 1 (France), Premier League (England) and Serie A (Italy).</a:t>
            </a:r>
          </a:p>
        </p:txBody>
      </p:sp>
      <p:sp>
        <p:nvSpPr>
          <p:cNvPr id="1492" name="Google Shape;1492;p38"/>
          <p:cNvSpPr txBox="1">
            <a:spLocks noGrp="1"/>
          </p:cNvSpPr>
          <p:nvPr>
            <p:ph type="title"/>
          </p:nvPr>
        </p:nvSpPr>
        <p:spPr>
          <a:xfrm>
            <a:off x="734413" y="620000"/>
            <a:ext cx="5598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600" dirty="0"/>
              <a:t>Domain and Datasets</a:t>
            </a:r>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810513" y="1394749"/>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98387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85" name="Google Shape;1485;p38"/>
          <p:cNvSpPr txBox="1">
            <a:spLocks noGrp="1"/>
          </p:cNvSpPr>
          <p:nvPr>
            <p:ph type="subTitle" idx="1"/>
          </p:nvPr>
        </p:nvSpPr>
        <p:spPr>
          <a:xfrm>
            <a:off x="734413" y="1730041"/>
            <a:ext cx="6364471" cy="236752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GB" b="1" dirty="0"/>
              <a:t>Kaggle</a:t>
            </a:r>
            <a:r>
              <a:rPr lang="en-GB" dirty="0"/>
              <a:t> datasets:</a:t>
            </a:r>
            <a:endParaRPr lang="en-GB" b="1" dirty="0"/>
          </a:p>
          <a:p>
            <a:pPr marL="285750" lvl="0" indent="-285750" algn="l" rtl="0">
              <a:spcBef>
                <a:spcPts val="0"/>
              </a:spcBef>
              <a:spcAft>
                <a:spcPts val="0"/>
              </a:spcAft>
              <a:buFont typeface="Arial" panose="020B0604020202020204" pitchFamily="34" charset="0"/>
              <a:buChar char="•"/>
            </a:pPr>
            <a:endParaRPr lang="en-GB" dirty="0"/>
          </a:p>
          <a:p>
            <a:pPr marL="285750" lvl="0" indent="-285750" algn="l" rtl="0">
              <a:spcBef>
                <a:spcPts val="0"/>
              </a:spcBef>
              <a:spcAft>
                <a:spcPts val="0"/>
              </a:spcAft>
              <a:buFont typeface="Arial" panose="020B0604020202020204" pitchFamily="34" charset="0"/>
              <a:buChar char="•"/>
            </a:pPr>
            <a:r>
              <a:rPr lang="en-GB" dirty="0"/>
              <a:t>“In-depth soccer statistics”: detailed stats about players of main European leagues through recent years. Scraped from </a:t>
            </a:r>
            <a:r>
              <a:rPr lang="en-GB" b="1" dirty="0"/>
              <a:t>understat.com</a:t>
            </a:r>
            <a:r>
              <a:rPr lang="en-GB" dirty="0"/>
              <a:t>. One file per season, 2014 to 2020. “Main dataset”.</a:t>
            </a:r>
          </a:p>
          <a:p>
            <a:pPr marL="285750" lvl="0" indent="-285750" algn="l" rtl="0">
              <a:spcBef>
                <a:spcPts val="0"/>
              </a:spcBef>
              <a:spcAft>
                <a:spcPts val="0"/>
              </a:spcAft>
              <a:buFont typeface="Arial" panose="020B0604020202020204" pitchFamily="34" charset="0"/>
              <a:buChar char="•"/>
            </a:pPr>
            <a:r>
              <a:rPr lang="en-GB" dirty="0"/>
              <a:t>“Football data from </a:t>
            </a:r>
            <a:r>
              <a:rPr lang="en-GB" b="1" dirty="0" err="1"/>
              <a:t>Transfermarkt</a:t>
            </a:r>
            <a:r>
              <a:rPr lang="en-GB" dirty="0"/>
              <a:t>”: extensive collection of statistical, economic and overall information about players, clubs and competitions.</a:t>
            </a:r>
          </a:p>
          <a:p>
            <a:pPr marL="285750" lvl="0" indent="-285750" algn="l" rtl="0">
              <a:spcBef>
                <a:spcPts val="0"/>
              </a:spcBef>
              <a:spcAft>
                <a:spcPts val="0"/>
              </a:spcAft>
              <a:buFont typeface="Arial" panose="020B0604020202020204" pitchFamily="34" charset="0"/>
              <a:buChar char="•"/>
            </a:pPr>
            <a:r>
              <a:rPr lang="en-GB" dirty="0"/>
              <a:t>“Soccer player values and their statistics”: detailed, but less complete than the main dataset; scraped from </a:t>
            </a:r>
            <a:r>
              <a:rPr lang="en-GB" b="1" dirty="0" err="1"/>
              <a:t>Fbref</a:t>
            </a:r>
            <a:r>
              <a:rPr lang="en-GB" dirty="0"/>
              <a:t>. One file per season, 2017 to 2020. “Auxiliary dataset”.</a:t>
            </a:r>
          </a:p>
        </p:txBody>
      </p:sp>
      <p:sp>
        <p:nvSpPr>
          <p:cNvPr id="1492" name="Google Shape;1492;p38"/>
          <p:cNvSpPr txBox="1">
            <a:spLocks noGrp="1"/>
          </p:cNvSpPr>
          <p:nvPr>
            <p:ph type="title"/>
          </p:nvPr>
        </p:nvSpPr>
        <p:spPr>
          <a:xfrm>
            <a:off x="734413" y="620000"/>
            <a:ext cx="5598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600" dirty="0"/>
              <a:t>Domain and Datasets</a:t>
            </a:r>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810513" y="1394749"/>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813347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4" name="Google Shape;1484;p38"/>
          <p:cNvSpPr txBox="1">
            <a:spLocks noGrp="1"/>
          </p:cNvSpPr>
          <p:nvPr>
            <p:ph type="title" idx="2"/>
          </p:nvPr>
        </p:nvSpPr>
        <p:spPr>
          <a:xfrm>
            <a:off x="807950" y="1484206"/>
            <a:ext cx="1702500" cy="9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t>02</a:t>
            </a:r>
            <a:endParaRPr sz="3600" dirty="0"/>
          </a:p>
        </p:txBody>
      </p:sp>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2" name="Google Shape;1492;p38"/>
          <p:cNvSpPr txBox="1">
            <a:spLocks noGrp="1"/>
          </p:cNvSpPr>
          <p:nvPr>
            <p:ph type="title"/>
          </p:nvPr>
        </p:nvSpPr>
        <p:spPr>
          <a:xfrm>
            <a:off x="810158" y="2347647"/>
            <a:ext cx="5598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600" dirty="0"/>
              <a:t>Domain modelling and Ontology</a:t>
            </a:r>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891908" y="3409866"/>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8723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2" name="Google Shape;1492;p38"/>
          <p:cNvSpPr txBox="1">
            <a:spLocks noGrp="1"/>
          </p:cNvSpPr>
          <p:nvPr>
            <p:ph type="title"/>
          </p:nvPr>
        </p:nvSpPr>
        <p:spPr>
          <a:xfrm>
            <a:off x="701773" y="599018"/>
            <a:ext cx="4509163"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600" dirty="0"/>
              <a:t>Domain Modelling</a:t>
            </a:r>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777873" y="1373767"/>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Immagine 1" descr="Immagine che contiene testo, diagramma, cerchio, schermata">
            <a:extLst>
              <a:ext uri="{FF2B5EF4-FFF2-40B4-BE49-F238E27FC236}">
                <a16:creationId xmlns:a16="http://schemas.microsoft.com/office/drawing/2014/main" id="{4B68BEFC-C905-EC9C-0CCC-E9A6021F46BC}"/>
              </a:ext>
            </a:extLst>
          </p:cNvPr>
          <p:cNvPicPr>
            <a:picLocks noChangeAspect="1"/>
          </p:cNvPicPr>
          <p:nvPr/>
        </p:nvPicPr>
        <p:blipFill>
          <a:blip r:embed="rId4"/>
          <a:stretch>
            <a:fillRect/>
          </a:stretch>
        </p:blipFill>
        <p:spPr>
          <a:xfrm>
            <a:off x="2194517" y="1600996"/>
            <a:ext cx="4137896" cy="3349725"/>
          </a:xfrm>
          <a:prstGeom prst="rect">
            <a:avLst/>
          </a:prstGeom>
        </p:spPr>
      </p:pic>
    </p:spTree>
    <p:extLst>
      <p:ext uri="{BB962C8B-B14F-4D97-AF65-F5344CB8AC3E}">
        <p14:creationId xmlns:p14="http://schemas.microsoft.com/office/powerpoint/2010/main" val="2195684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2" name="Google Shape;1492;p38"/>
          <p:cNvSpPr txBox="1">
            <a:spLocks noGrp="1"/>
          </p:cNvSpPr>
          <p:nvPr>
            <p:ph type="title"/>
          </p:nvPr>
        </p:nvSpPr>
        <p:spPr>
          <a:xfrm>
            <a:off x="718088" y="747681"/>
            <a:ext cx="5598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600" dirty="0"/>
              <a:t>Domain Modelling</a:t>
            </a:r>
            <a:br>
              <a:rPr lang="en-GB" sz="3600" dirty="0"/>
            </a:br>
            <a:r>
              <a:rPr lang="en-GB" sz="2000" dirty="0" err="1"/>
              <a:t>Modelling</a:t>
            </a:r>
            <a:r>
              <a:rPr lang="en-GB" sz="2000" dirty="0"/>
              <a:t> statistics</a:t>
            </a:r>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832724" y="1573186"/>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1485;p38">
            <a:extLst>
              <a:ext uri="{FF2B5EF4-FFF2-40B4-BE49-F238E27FC236}">
                <a16:creationId xmlns:a16="http://schemas.microsoft.com/office/drawing/2014/main" id="{608E856C-B4C2-8B24-6110-1E216051EF21}"/>
              </a:ext>
            </a:extLst>
          </p:cNvPr>
          <p:cNvSpPr txBox="1">
            <a:spLocks noGrp="1"/>
          </p:cNvSpPr>
          <p:nvPr>
            <p:ph type="subTitle" idx="1"/>
          </p:nvPr>
        </p:nvSpPr>
        <p:spPr>
          <a:xfrm>
            <a:off x="718088" y="1816037"/>
            <a:ext cx="4181876" cy="272870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GB" dirty="0"/>
              <a:t>Core entities to model seasonal statistics:</a:t>
            </a:r>
          </a:p>
          <a:p>
            <a:pPr marL="285750" lvl="0" indent="-285750" algn="l" rtl="0">
              <a:spcBef>
                <a:spcPts val="0"/>
              </a:spcBef>
              <a:spcAft>
                <a:spcPts val="0"/>
              </a:spcAft>
              <a:buFont typeface="Arial" panose="020B0604020202020204" pitchFamily="34" charset="0"/>
              <a:buChar char="•"/>
            </a:pPr>
            <a:r>
              <a:rPr lang="en-GB" b="1" dirty="0" err="1"/>
              <a:t>SeasonalRecord</a:t>
            </a:r>
            <a:r>
              <a:rPr lang="en-GB" b="1" dirty="0"/>
              <a:t> </a:t>
            </a:r>
            <a:r>
              <a:rPr lang="en-GB" dirty="0"/>
              <a:t>for players;</a:t>
            </a:r>
            <a:endParaRPr lang="en-GB" b="1" dirty="0"/>
          </a:p>
          <a:p>
            <a:pPr marL="285750" lvl="0" indent="-285750" algn="l" rtl="0">
              <a:spcBef>
                <a:spcPts val="0"/>
              </a:spcBef>
              <a:spcAft>
                <a:spcPts val="0"/>
              </a:spcAft>
              <a:buFont typeface="Arial" panose="020B0604020202020204" pitchFamily="34" charset="0"/>
              <a:buChar char="•"/>
            </a:pPr>
            <a:r>
              <a:rPr lang="en-GB" b="1" dirty="0" err="1"/>
              <a:t>SeasonalParticipation</a:t>
            </a:r>
            <a:r>
              <a:rPr lang="en-GB" b="1" dirty="0"/>
              <a:t> </a:t>
            </a:r>
            <a:r>
              <a:rPr lang="en-GB" dirty="0"/>
              <a:t>for teams.</a:t>
            </a:r>
          </a:p>
          <a:p>
            <a:pPr marL="0" lvl="0" indent="0" algn="l" rtl="0">
              <a:spcBef>
                <a:spcPts val="0"/>
              </a:spcBef>
              <a:spcAft>
                <a:spcPts val="0"/>
              </a:spcAft>
            </a:pPr>
            <a:endParaRPr lang="en-GB" b="1" dirty="0"/>
          </a:p>
          <a:p>
            <a:pPr marL="0" lvl="0" indent="0" algn="l" rtl="0">
              <a:spcBef>
                <a:spcPts val="0"/>
              </a:spcBef>
              <a:spcAft>
                <a:spcPts val="0"/>
              </a:spcAft>
            </a:pPr>
            <a:r>
              <a:rPr lang="en-GB" dirty="0" err="1"/>
              <a:t>SeasonalRecord</a:t>
            </a:r>
            <a:r>
              <a:rPr lang="en-GB" dirty="0"/>
              <a:t> is a “wrapping” superclass for:</a:t>
            </a:r>
          </a:p>
          <a:p>
            <a:pPr marL="285750" lvl="0" indent="-285750" algn="l" rtl="0">
              <a:spcBef>
                <a:spcPts val="0"/>
              </a:spcBef>
              <a:spcAft>
                <a:spcPts val="0"/>
              </a:spcAft>
              <a:buFont typeface="Arial" panose="020B0604020202020204" pitchFamily="34" charset="0"/>
              <a:buChar char="•"/>
            </a:pPr>
            <a:r>
              <a:rPr lang="en-GB" b="1" dirty="0" err="1"/>
              <a:t>SeasonalMembership</a:t>
            </a:r>
            <a:r>
              <a:rPr lang="en-GB" dirty="0"/>
              <a:t>, collecting information about a player in a single team; </a:t>
            </a:r>
          </a:p>
          <a:p>
            <a:pPr marL="285750" lvl="0" indent="-285750" algn="l" rtl="0">
              <a:spcBef>
                <a:spcPts val="0"/>
              </a:spcBef>
              <a:spcAft>
                <a:spcPts val="0"/>
              </a:spcAft>
              <a:buFont typeface="Arial" panose="020B0604020202020204" pitchFamily="34" charset="0"/>
              <a:buChar char="•"/>
            </a:pPr>
            <a:r>
              <a:rPr lang="en-GB" b="1" dirty="0" err="1"/>
              <a:t>SeasonalAggrMembership</a:t>
            </a:r>
            <a:r>
              <a:rPr lang="en-GB" dirty="0"/>
              <a:t>, summarizing information about players going to a new team mid-season. Useful for query purposes (see later).</a:t>
            </a:r>
            <a:endParaRPr lang="en-GB" b="1" dirty="0"/>
          </a:p>
        </p:txBody>
      </p:sp>
      <p:pic>
        <p:nvPicPr>
          <p:cNvPr id="10" name="Immagine 9" descr="Immagine che contiene testo, diagramma, cerchio, schermata&#10;&#10;Descrizione generata automaticamente">
            <a:extLst>
              <a:ext uri="{FF2B5EF4-FFF2-40B4-BE49-F238E27FC236}">
                <a16:creationId xmlns:a16="http://schemas.microsoft.com/office/drawing/2014/main" id="{BCAAED59-8747-8128-4AD7-F034B39383C5}"/>
              </a:ext>
            </a:extLst>
          </p:cNvPr>
          <p:cNvPicPr>
            <a:picLocks noChangeAspect="1"/>
          </p:cNvPicPr>
          <p:nvPr/>
        </p:nvPicPr>
        <p:blipFill>
          <a:blip r:embed="rId4"/>
          <a:stretch>
            <a:fillRect/>
          </a:stretch>
        </p:blipFill>
        <p:spPr>
          <a:xfrm>
            <a:off x="5123968" y="1798671"/>
            <a:ext cx="3865953" cy="3129581"/>
          </a:xfrm>
          <a:prstGeom prst="rect">
            <a:avLst/>
          </a:prstGeom>
        </p:spPr>
      </p:pic>
    </p:spTree>
    <p:extLst>
      <p:ext uri="{BB962C8B-B14F-4D97-AF65-F5344CB8AC3E}">
        <p14:creationId xmlns:p14="http://schemas.microsoft.com/office/powerpoint/2010/main" val="3295005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2" name="Google Shape;1492;p38"/>
          <p:cNvSpPr txBox="1">
            <a:spLocks noGrp="1"/>
          </p:cNvSpPr>
          <p:nvPr>
            <p:ph type="title"/>
          </p:nvPr>
        </p:nvSpPr>
        <p:spPr>
          <a:xfrm>
            <a:off x="718088" y="747681"/>
            <a:ext cx="5598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600" dirty="0"/>
              <a:t>Domain Modelling</a:t>
            </a:r>
            <a:br>
              <a:rPr lang="en-GB" sz="3600" dirty="0"/>
            </a:br>
            <a:r>
              <a:rPr lang="en-GB" sz="2000" dirty="0"/>
              <a:t>External ontologies</a:t>
            </a:r>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832724" y="1573186"/>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1485;p38">
            <a:extLst>
              <a:ext uri="{FF2B5EF4-FFF2-40B4-BE49-F238E27FC236}">
                <a16:creationId xmlns:a16="http://schemas.microsoft.com/office/drawing/2014/main" id="{608E856C-B4C2-8B24-6110-1E216051EF21}"/>
              </a:ext>
            </a:extLst>
          </p:cNvPr>
          <p:cNvSpPr txBox="1">
            <a:spLocks noGrp="1"/>
          </p:cNvSpPr>
          <p:nvPr>
            <p:ph type="subTitle" idx="1"/>
          </p:nvPr>
        </p:nvSpPr>
        <p:spPr>
          <a:xfrm>
            <a:off x="718087" y="1888427"/>
            <a:ext cx="4304677" cy="280487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GB" dirty="0"/>
              <a:t>Use of </a:t>
            </a:r>
            <a:r>
              <a:rPr lang="en-GB" b="1" dirty="0"/>
              <a:t>FOAF </a:t>
            </a:r>
            <a:r>
              <a:rPr lang="en-GB" dirty="0"/>
              <a:t>ontology:</a:t>
            </a:r>
          </a:p>
          <a:p>
            <a:pPr marL="285750" lvl="0" indent="-285750" algn="l" rtl="0">
              <a:spcBef>
                <a:spcPts val="0"/>
              </a:spcBef>
              <a:spcAft>
                <a:spcPts val="0"/>
              </a:spcAft>
              <a:buFont typeface="Arial" panose="020B0604020202020204" pitchFamily="34" charset="0"/>
              <a:buChar char="•"/>
            </a:pPr>
            <a:r>
              <a:rPr lang="en-GB" dirty="0"/>
              <a:t>Footballer subclasses FOAF’s </a:t>
            </a:r>
            <a:r>
              <a:rPr lang="en-GB" b="1" dirty="0"/>
              <a:t>Person</a:t>
            </a:r>
            <a:r>
              <a:rPr lang="en-GB" dirty="0"/>
              <a:t>;</a:t>
            </a:r>
            <a:endParaRPr lang="en-GB" b="1" dirty="0"/>
          </a:p>
          <a:p>
            <a:pPr marL="285750" lvl="0" indent="-285750" algn="l" rtl="0">
              <a:spcBef>
                <a:spcPts val="0"/>
              </a:spcBef>
              <a:spcAft>
                <a:spcPts val="0"/>
              </a:spcAft>
              <a:buFont typeface="Arial" panose="020B0604020202020204" pitchFamily="34" charset="0"/>
              <a:buChar char="•"/>
            </a:pPr>
            <a:r>
              <a:rPr lang="en-GB" dirty="0"/>
              <a:t>League and Team subclass </a:t>
            </a:r>
            <a:r>
              <a:rPr lang="en-GB" b="1" dirty="0"/>
              <a:t>Group</a:t>
            </a:r>
            <a:r>
              <a:rPr lang="en-GB" dirty="0"/>
              <a:t>.</a:t>
            </a:r>
          </a:p>
          <a:p>
            <a:pPr marL="0" lvl="0" indent="0" algn="l" rtl="0">
              <a:spcBef>
                <a:spcPts val="0"/>
              </a:spcBef>
              <a:spcAft>
                <a:spcPts val="0"/>
              </a:spcAft>
            </a:pPr>
            <a:endParaRPr lang="en-GB" b="1" dirty="0"/>
          </a:p>
          <a:p>
            <a:pPr marL="0" lvl="0" indent="0" algn="l" rtl="0">
              <a:spcBef>
                <a:spcPts val="0"/>
              </a:spcBef>
              <a:spcAft>
                <a:spcPts val="0"/>
              </a:spcAft>
            </a:pPr>
            <a:r>
              <a:rPr lang="en-GB" dirty="0"/>
              <a:t>Use of </a:t>
            </a:r>
            <a:r>
              <a:rPr lang="en-GB" b="1" dirty="0"/>
              <a:t>SKOS</a:t>
            </a:r>
            <a:r>
              <a:rPr lang="en-GB" dirty="0"/>
              <a:t>: </a:t>
            </a:r>
            <a:r>
              <a:rPr lang="en-GB" dirty="0" err="1"/>
              <a:t>subpositions</a:t>
            </a:r>
            <a:r>
              <a:rPr lang="en-GB" dirty="0"/>
              <a:t> (e.g. left back) related to corresponding positions (e.g. defender) by means of </a:t>
            </a:r>
            <a:r>
              <a:rPr lang="en-GB" b="1" dirty="0"/>
              <a:t>has broader</a:t>
            </a:r>
            <a:r>
              <a:rPr lang="en-GB" dirty="0"/>
              <a:t> property.</a:t>
            </a:r>
          </a:p>
          <a:p>
            <a:pPr marL="0" lvl="0" indent="0" algn="l" rtl="0">
              <a:spcBef>
                <a:spcPts val="0"/>
              </a:spcBef>
              <a:spcAft>
                <a:spcPts val="0"/>
              </a:spcAft>
            </a:pPr>
            <a:endParaRPr lang="en-GB" dirty="0"/>
          </a:p>
          <a:p>
            <a:pPr marL="0" lvl="0" indent="0" algn="l" rtl="0">
              <a:spcBef>
                <a:spcPts val="0"/>
              </a:spcBef>
              <a:spcAft>
                <a:spcPts val="0"/>
              </a:spcAft>
            </a:pPr>
            <a:r>
              <a:rPr lang="en-GB" dirty="0"/>
              <a:t>In fact, Position and </a:t>
            </a:r>
            <a:r>
              <a:rPr lang="en-GB" dirty="0" err="1"/>
              <a:t>SubPosition</a:t>
            </a:r>
            <a:r>
              <a:rPr lang="en-GB" dirty="0"/>
              <a:t> are </a:t>
            </a:r>
            <a:r>
              <a:rPr lang="en-GB" b="1" dirty="0"/>
              <a:t>enumerated classes</a:t>
            </a:r>
            <a:r>
              <a:rPr lang="en-GB" dirty="0"/>
              <a:t>: their instances are added at ontological level, given that in TM they are few and well-defined.</a:t>
            </a:r>
          </a:p>
        </p:txBody>
      </p:sp>
      <p:pic>
        <p:nvPicPr>
          <p:cNvPr id="3" name="Immagine 2" descr="Immagine che contiene testo, diagramma, cerchio, schermata&#10;&#10;Descrizione generata automaticamente">
            <a:extLst>
              <a:ext uri="{FF2B5EF4-FFF2-40B4-BE49-F238E27FC236}">
                <a16:creationId xmlns:a16="http://schemas.microsoft.com/office/drawing/2014/main" id="{D36F5BD5-A611-DA76-824D-C1435D4928D4}"/>
              </a:ext>
            </a:extLst>
          </p:cNvPr>
          <p:cNvPicPr>
            <a:picLocks noChangeAspect="1"/>
          </p:cNvPicPr>
          <p:nvPr/>
        </p:nvPicPr>
        <p:blipFill>
          <a:blip r:embed="rId4"/>
          <a:stretch>
            <a:fillRect/>
          </a:stretch>
        </p:blipFill>
        <p:spPr>
          <a:xfrm>
            <a:off x="5123968" y="1798671"/>
            <a:ext cx="3865953" cy="3129581"/>
          </a:xfrm>
          <a:prstGeom prst="rect">
            <a:avLst/>
          </a:prstGeom>
        </p:spPr>
      </p:pic>
    </p:spTree>
    <p:extLst>
      <p:ext uri="{BB962C8B-B14F-4D97-AF65-F5344CB8AC3E}">
        <p14:creationId xmlns:p14="http://schemas.microsoft.com/office/powerpoint/2010/main" val="3131634378"/>
      </p:ext>
    </p:extLst>
  </p:cSld>
  <p:clrMapOvr>
    <a:masterClrMapping/>
  </p:clrMapOvr>
</p:sld>
</file>

<file path=ppt/theme/theme1.xml><?xml version="1.0" encoding="utf-8"?>
<a:theme xmlns:a="http://schemas.openxmlformats.org/drawingml/2006/main"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2974</TotalTime>
  <Words>1258</Words>
  <Application>Microsoft Office PowerPoint</Application>
  <PresentationFormat>Presentazione su schermo (16:9)</PresentationFormat>
  <Paragraphs>123</Paragraphs>
  <Slides>31</Slides>
  <Notes>18</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31</vt:i4>
      </vt:variant>
    </vt:vector>
  </HeadingPairs>
  <TitlesOfParts>
    <vt:vector size="38" baseType="lpstr">
      <vt:lpstr>Source Code Pro</vt:lpstr>
      <vt:lpstr>ADLaM Display</vt:lpstr>
      <vt:lpstr>Arial</vt:lpstr>
      <vt:lpstr>IBM Plex Mono</vt:lpstr>
      <vt:lpstr>Poppins</vt:lpstr>
      <vt:lpstr>Open Sans</vt:lpstr>
      <vt:lpstr>Introduction to Coding Workshop by Slidesgo</vt:lpstr>
      <vt:lpstr>DataCrafters</vt:lpstr>
      <vt:lpstr>Table of contents</vt:lpstr>
      <vt:lpstr>01</vt:lpstr>
      <vt:lpstr>Domain and Datasets</vt:lpstr>
      <vt:lpstr>Domain and Datasets</vt:lpstr>
      <vt:lpstr>02</vt:lpstr>
      <vt:lpstr>Domain Modelling</vt:lpstr>
      <vt:lpstr>Domain Modelling Modelling statistics</vt:lpstr>
      <vt:lpstr>Domain Modelling External ontologies</vt:lpstr>
      <vt:lpstr>03</vt:lpstr>
      <vt:lpstr>Cleaning and Ingestion Matching issues</vt:lpstr>
      <vt:lpstr>Cleaning and Ingestion Matching strategies</vt:lpstr>
      <vt:lpstr>Cleaning and Ingestion Matching strategies (2)</vt:lpstr>
      <vt:lpstr>Cleaning and Ingestion Completing statistics</vt:lpstr>
      <vt:lpstr>Cleaning and Ingestion Completing statistics (2)</vt:lpstr>
      <vt:lpstr>04</vt:lpstr>
      <vt:lpstr>A useful SPARQL snippet</vt:lpstr>
      <vt:lpstr>Subpositions </vt:lpstr>
      <vt:lpstr>Career of best team scorer</vt:lpstr>
      <vt:lpstr>Italian best offensive players </vt:lpstr>
      <vt:lpstr>Average height by subposition </vt:lpstr>
      <vt:lpstr>Tall vs short forwards </vt:lpstr>
      <vt:lpstr>Wasted goals   </vt:lpstr>
      <vt:lpstr>Standings   </vt:lpstr>
      <vt:lpstr>Standings   </vt:lpstr>
      <vt:lpstr>Hall of Fame   </vt:lpstr>
      <vt:lpstr>Statistical Hall of Fame   </vt:lpstr>
      <vt:lpstr>Market hidden gems   </vt:lpstr>
      <vt:lpstr>Correct defenders   </vt:lpstr>
      <vt:lpstr>Summarize key achievements</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DataCrafters</dc:title>
  <cp:lastModifiedBy>marco.gasparini00@gmail.com</cp:lastModifiedBy>
  <cp:revision>52</cp:revision>
  <dcterms:modified xsi:type="dcterms:W3CDTF">2024-01-07T12:19:16Z</dcterms:modified>
</cp:coreProperties>
</file>