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384" r:id="rId5"/>
    <p:sldId id="385" r:id="rId6"/>
    <p:sldId id="401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395" r:id="rId18"/>
    <p:sldId id="396" r:id="rId19"/>
    <p:sldId id="397" r:id="rId20"/>
    <p:sldId id="399" r:id="rId21"/>
    <p:sldId id="398" r:id="rId22"/>
  </p:sldIdLst>
  <p:sldSz cx="9144000" cy="5143500" type="screen16x9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D2"/>
    <a:srgbClr val="25588B"/>
    <a:srgbClr val="ADCBE9"/>
    <a:srgbClr val="2F72B4"/>
    <a:srgbClr val="CCECFF"/>
    <a:srgbClr val="FF9900"/>
    <a:srgbClr val="2A649E"/>
    <a:srgbClr val="EBF7FF"/>
    <a:srgbClr val="E5F5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A90EF-793F-46D1-AECA-C6EF97C55DAA}" v="13" dt="2020-03-29T18:26:46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8930" autoAdjust="0"/>
  </p:normalViewPr>
  <p:slideViewPr>
    <p:cSldViewPr snapToGrid="0" snapToObjects="1">
      <p:cViewPr varScale="1">
        <p:scale>
          <a:sx n="134" d="100"/>
          <a:sy n="134" d="100"/>
        </p:scale>
        <p:origin x="954" y="9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38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I MARCO" userId="9990626b-3637-408b-ba6a-67fb3fd6e858" providerId="ADAL" clId="{02AA90EF-793F-46D1-AECA-C6EF97C55DAA}"/>
    <pc:docChg chg="undo custSel addSld modSld">
      <pc:chgData name="GERALDI MARCO" userId="9990626b-3637-408b-ba6a-67fb3fd6e858" providerId="ADAL" clId="{02AA90EF-793F-46D1-AECA-C6EF97C55DAA}" dt="2020-03-29T18:27:41.988" v="470" actId="20577"/>
      <pc:docMkLst>
        <pc:docMk/>
      </pc:docMkLst>
      <pc:sldChg chg="modSp">
        <pc:chgData name="GERALDI MARCO" userId="9990626b-3637-408b-ba6a-67fb3fd6e858" providerId="ADAL" clId="{02AA90EF-793F-46D1-AECA-C6EF97C55DAA}" dt="2020-03-29T18:27:41.988" v="470" actId="20577"/>
        <pc:sldMkLst>
          <pc:docMk/>
          <pc:sldMk cId="2408430486" sldId="384"/>
        </pc:sldMkLst>
        <pc:spChg chg="mod">
          <ac:chgData name="GERALDI MARCO" userId="9990626b-3637-408b-ba6a-67fb3fd6e858" providerId="ADAL" clId="{02AA90EF-793F-46D1-AECA-C6EF97C55DAA}" dt="2020-03-29T18:27:41.988" v="470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addSp delSp modSp add">
        <pc:chgData name="GERALDI MARCO" userId="9990626b-3637-408b-ba6a-67fb3fd6e858" providerId="ADAL" clId="{02AA90EF-793F-46D1-AECA-C6EF97C55DAA}" dt="2020-03-23T17:43:47.436" v="466" actId="1036"/>
        <pc:sldMkLst>
          <pc:docMk/>
          <pc:sldMk cId="4161141130" sldId="400"/>
        </pc:sldMkLst>
        <pc:spChg chg="mod">
          <ac:chgData name="GERALDI MARCO" userId="9990626b-3637-408b-ba6a-67fb3fd6e858" providerId="ADAL" clId="{02AA90EF-793F-46D1-AECA-C6EF97C55DAA}" dt="2020-03-23T17:38:07.974" v="1"/>
          <ac:spMkLst>
            <pc:docMk/>
            <pc:sldMk cId="4161141130" sldId="400"/>
            <ac:spMk id="2" creationId="{D165C882-4F3B-455C-A204-9D53789DF954}"/>
          </ac:spMkLst>
        </pc:spChg>
        <pc:spChg chg="mod">
          <ac:chgData name="GERALDI MARCO" userId="9990626b-3637-408b-ba6a-67fb3fd6e858" providerId="ADAL" clId="{02AA90EF-793F-46D1-AECA-C6EF97C55DAA}" dt="2020-03-23T17:41:35.593" v="264" actId="113"/>
          <ac:spMkLst>
            <pc:docMk/>
            <pc:sldMk cId="4161141130" sldId="400"/>
            <ac:spMk id="3" creationId="{0453A391-FD00-4BE0-9A93-4C2402604EDF}"/>
          </ac:spMkLst>
        </pc:spChg>
        <pc:spChg chg="del">
          <ac:chgData name="GERALDI MARCO" userId="9990626b-3637-408b-ba6a-67fb3fd6e858" providerId="ADAL" clId="{02AA90EF-793F-46D1-AECA-C6EF97C55DAA}" dt="2020-03-23T17:39:28.858" v="50"/>
          <ac:spMkLst>
            <pc:docMk/>
            <pc:sldMk cId="4161141130" sldId="400"/>
            <ac:spMk id="7" creationId="{54A0B6D2-3BB0-4D5B-A3E5-CBF20FBC6428}"/>
          </ac:spMkLst>
        </pc:spChg>
        <pc:picChg chg="add mod modCrop">
          <ac:chgData name="GERALDI MARCO" userId="9990626b-3637-408b-ba6a-67fb3fd6e858" providerId="ADAL" clId="{02AA90EF-793F-46D1-AECA-C6EF97C55DAA}" dt="2020-03-23T17:42:05.439" v="276" actId="1076"/>
          <ac:picMkLst>
            <pc:docMk/>
            <pc:sldMk cId="4161141130" sldId="400"/>
            <ac:picMk id="9" creationId="{C6C12B94-E7AC-4258-877E-6F3300377CCC}"/>
          </ac:picMkLst>
        </pc:picChg>
        <pc:picChg chg="add mod">
          <ac:chgData name="GERALDI MARCO" userId="9990626b-3637-408b-ba6a-67fb3fd6e858" providerId="ADAL" clId="{02AA90EF-793F-46D1-AECA-C6EF97C55DAA}" dt="2020-03-23T17:43:03.161" v="283" actId="1076"/>
          <ac:picMkLst>
            <pc:docMk/>
            <pc:sldMk cId="4161141130" sldId="400"/>
            <ac:picMk id="13" creationId="{CBD93A31-AAF8-493C-B4C3-4251047E4E86}"/>
          </ac:picMkLst>
        </pc:picChg>
        <pc:cxnChg chg="add mod">
          <ac:chgData name="GERALDI MARCO" userId="9990626b-3637-408b-ba6a-67fb3fd6e858" providerId="ADAL" clId="{02AA90EF-793F-46D1-AECA-C6EF97C55DAA}" dt="2020-03-23T17:42:15.115" v="279" actId="208"/>
          <ac:cxnSpMkLst>
            <pc:docMk/>
            <pc:sldMk cId="4161141130" sldId="400"/>
            <ac:cxnSpMk id="11" creationId="{AE0E55F1-B1BF-40C4-A101-1346CFF7598F}"/>
          </ac:cxnSpMkLst>
        </pc:cxnChg>
        <pc:cxnChg chg="add mod">
          <ac:chgData name="GERALDI MARCO" userId="9990626b-3637-408b-ba6a-67fb3fd6e858" providerId="ADAL" clId="{02AA90EF-793F-46D1-AECA-C6EF97C55DAA}" dt="2020-03-23T17:43:18.014" v="291" actId="208"/>
          <ac:cxnSpMkLst>
            <pc:docMk/>
            <pc:sldMk cId="4161141130" sldId="400"/>
            <ac:cxnSpMk id="15" creationId="{E62A195B-810E-4A85-A628-1EE4CF02F16D}"/>
          </ac:cxnSpMkLst>
        </pc:cxnChg>
        <pc:cxnChg chg="add mod">
          <ac:chgData name="GERALDI MARCO" userId="9990626b-3637-408b-ba6a-67fb3fd6e858" providerId="ADAL" clId="{02AA90EF-793F-46D1-AECA-C6EF97C55DAA}" dt="2020-03-23T17:43:25.572" v="338" actId="1038"/>
          <ac:cxnSpMkLst>
            <pc:docMk/>
            <pc:sldMk cId="4161141130" sldId="400"/>
            <ac:cxnSpMk id="16" creationId="{76E887AA-518B-4FFF-A6E4-AFA47DF38A10}"/>
          </ac:cxnSpMkLst>
        </pc:cxnChg>
        <pc:cxnChg chg="add mod">
          <ac:chgData name="GERALDI MARCO" userId="9990626b-3637-408b-ba6a-67fb3fd6e858" providerId="ADAL" clId="{02AA90EF-793F-46D1-AECA-C6EF97C55DAA}" dt="2020-03-23T17:43:29.844" v="349" actId="1035"/>
          <ac:cxnSpMkLst>
            <pc:docMk/>
            <pc:sldMk cId="4161141130" sldId="400"/>
            <ac:cxnSpMk id="17" creationId="{1FF40EC6-7DF6-4508-B759-565AB1AC83A7}"/>
          </ac:cxnSpMkLst>
        </pc:cxnChg>
        <pc:cxnChg chg="add mod">
          <ac:chgData name="GERALDI MARCO" userId="9990626b-3637-408b-ba6a-67fb3fd6e858" providerId="ADAL" clId="{02AA90EF-793F-46D1-AECA-C6EF97C55DAA}" dt="2020-03-23T17:43:35.947" v="381" actId="1037"/>
          <ac:cxnSpMkLst>
            <pc:docMk/>
            <pc:sldMk cId="4161141130" sldId="400"/>
            <ac:cxnSpMk id="18" creationId="{B965CB77-8190-4368-936A-5B4C9E0536CA}"/>
          </ac:cxnSpMkLst>
        </pc:cxnChg>
        <pc:cxnChg chg="add mod">
          <ac:chgData name="GERALDI MARCO" userId="9990626b-3637-408b-ba6a-67fb3fd6e858" providerId="ADAL" clId="{02AA90EF-793F-46D1-AECA-C6EF97C55DAA}" dt="2020-03-23T17:43:41.580" v="423" actId="1035"/>
          <ac:cxnSpMkLst>
            <pc:docMk/>
            <pc:sldMk cId="4161141130" sldId="400"/>
            <ac:cxnSpMk id="19" creationId="{AA98D18F-ED94-47D2-8A8F-2081C96B1B36}"/>
          </ac:cxnSpMkLst>
        </pc:cxnChg>
        <pc:cxnChg chg="add mod">
          <ac:chgData name="GERALDI MARCO" userId="9990626b-3637-408b-ba6a-67fb3fd6e858" providerId="ADAL" clId="{02AA90EF-793F-46D1-AECA-C6EF97C55DAA}" dt="2020-03-23T17:43:47.436" v="466" actId="1036"/>
          <ac:cxnSpMkLst>
            <pc:docMk/>
            <pc:sldMk cId="4161141130" sldId="400"/>
            <ac:cxnSpMk id="20" creationId="{C2FF2B90-3C72-474A-9858-7C93DE813314}"/>
          </ac:cxnSpMkLst>
        </pc:cxnChg>
      </pc:sldChg>
      <pc:sldChg chg="add">
        <pc:chgData name="GERALDI MARCO" userId="9990626b-3637-408b-ba6a-67fb3fd6e858" providerId="ADAL" clId="{02AA90EF-793F-46D1-AECA-C6EF97C55DAA}" dt="2020-03-29T16:30:54.645" v="467"/>
        <pc:sldMkLst>
          <pc:docMk/>
          <pc:sldMk cId="1853038559" sldId="401"/>
        </pc:sldMkLst>
      </pc:sldChg>
    </pc:docChg>
  </pc:docChgLst>
  <pc:docChgLst>
    <pc:chgData name="GERALDI MARCO" userId="9990626b-3637-408b-ba6a-67fb3fd6e858" providerId="ADAL" clId="{3092CA99-66E8-4E4E-B86F-61102A020109}"/>
    <pc:docChg chg="undo custSel addSld delSld modSld">
      <pc:chgData name="GERALDI MARCO" userId="9990626b-3637-408b-ba6a-67fb3fd6e858" providerId="ADAL" clId="{3092CA99-66E8-4E4E-B86F-61102A020109}" dt="2020-03-13T22:14:20.003" v="4367" actId="207"/>
      <pc:docMkLst>
        <pc:docMk/>
      </pc:docMkLst>
      <pc:sldChg chg="modSp">
        <pc:chgData name="GERALDI MARCO" userId="9990626b-3637-408b-ba6a-67fb3fd6e858" providerId="ADAL" clId="{3092CA99-66E8-4E4E-B86F-61102A020109}" dt="2020-03-13T21:24:56.917" v="28" actId="20577"/>
        <pc:sldMkLst>
          <pc:docMk/>
          <pc:sldMk cId="2408430486" sldId="384"/>
        </pc:sldMkLst>
        <pc:spChg chg="mod">
          <ac:chgData name="GERALDI MARCO" userId="9990626b-3637-408b-ba6a-67fb3fd6e858" providerId="ADAL" clId="{3092CA99-66E8-4E4E-B86F-61102A020109}" dt="2020-03-13T21:24:56.917" v="28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 add">
        <pc:chgData name="GERALDI MARCO" userId="9990626b-3637-408b-ba6a-67fb3fd6e858" providerId="ADAL" clId="{3092CA99-66E8-4E4E-B86F-61102A020109}" dt="2020-03-13T21:26:02.045" v="177" actId="20577"/>
        <pc:sldMkLst>
          <pc:docMk/>
          <pc:sldMk cId="1217070237" sldId="385"/>
        </pc:sldMkLst>
        <pc:spChg chg="mod">
          <ac:chgData name="GERALDI MARCO" userId="9990626b-3637-408b-ba6a-67fb3fd6e858" providerId="ADAL" clId="{3092CA99-66E8-4E4E-B86F-61102A020109}" dt="2020-03-13T21:25:12.252" v="70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GERALDI MARCO" userId="9990626b-3637-408b-ba6a-67fb3fd6e858" providerId="ADAL" clId="{3092CA99-66E8-4E4E-B86F-61102A020109}" dt="2020-03-13T21:26:02.045" v="177" actId="20577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GERALDI MARCO" userId="9990626b-3637-408b-ba6a-67fb3fd6e858" providerId="ADAL" clId="{3092CA99-66E8-4E4E-B86F-61102A020109}" dt="2020-03-13T21:25:01.071" v="29" actId="2696"/>
        <pc:sldMkLst>
          <pc:docMk/>
          <pc:sldMk cId="2848839988" sldId="385"/>
        </pc:sldMkLst>
      </pc:sldChg>
      <pc:sldChg chg="addSp delSp modSp add">
        <pc:chgData name="GERALDI MARCO" userId="9990626b-3637-408b-ba6a-67fb3fd6e858" providerId="ADAL" clId="{3092CA99-66E8-4E4E-B86F-61102A020109}" dt="2020-03-13T21:32:19.883" v="561" actId="20577"/>
        <pc:sldMkLst>
          <pc:docMk/>
          <pc:sldMk cId="524236519" sldId="386"/>
        </pc:sldMkLst>
        <pc:spChg chg="mod">
          <ac:chgData name="GERALDI MARCO" userId="9990626b-3637-408b-ba6a-67fb3fd6e858" providerId="ADAL" clId="{3092CA99-66E8-4E4E-B86F-61102A020109}" dt="2020-03-13T21:27:52.124" v="219" actId="20577"/>
          <ac:spMkLst>
            <pc:docMk/>
            <pc:sldMk cId="524236519" sldId="386"/>
            <ac:spMk id="2" creationId="{511D9991-FC6A-40DD-88EC-77F1DEC6B98D}"/>
          </ac:spMkLst>
        </pc:spChg>
        <pc:spChg chg="mod">
          <ac:chgData name="GERALDI MARCO" userId="9990626b-3637-408b-ba6a-67fb3fd6e858" providerId="ADAL" clId="{3092CA99-66E8-4E4E-B86F-61102A020109}" dt="2020-03-13T21:32:19.883" v="561" actId="20577"/>
          <ac:spMkLst>
            <pc:docMk/>
            <pc:sldMk cId="524236519" sldId="386"/>
            <ac:spMk id="3" creationId="{5AFA1DDA-79D4-4A41-9112-849FA6C4C764}"/>
          </ac:spMkLst>
        </pc:spChg>
        <pc:spChg chg="del">
          <ac:chgData name="GERALDI MARCO" userId="9990626b-3637-408b-ba6a-67fb3fd6e858" providerId="ADAL" clId="{3092CA99-66E8-4E4E-B86F-61102A020109}" dt="2020-03-13T21:29:56.011" v="220"/>
          <ac:spMkLst>
            <pc:docMk/>
            <pc:sldMk cId="524236519" sldId="386"/>
            <ac:spMk id="7" creationId="{9DCB9B8B-5E2D-4AAD-9D90-C87774C7A9B3}"/>
          </ac:spMkLst>
        </pc:spChg>
        <pc:picChg chg="add mod">
          <ac:chgData name="GERALDI MARCO" userId="9990626b-3637-408b-ba6a-67fb3fd6e858" providerId="ADAL" clId="{3092CA99-66E8-4E4E-B86F-61102A020109}" dt="2020-03-13T21:29:57.600" v="221" actId="27614"/>
          <ac:picMkLst>
            <pc:docMk/>
            <pc:sldMk cId="524236519" sldId="386"/>
            <ac:picMk id="9" creationId="{BA4B8431-7A4C-4C51-B5E5-29902AF2BCD9}"/>
          </ac:picMkLst>
        </pc:picChg>
      </pc:sldChg>
      <pc:sldChg chg="del">
        <pc:chgData name="GERALDI MARCO" userId="9990626b-3637-408b-ba6a-67fb3fd6e858" providerId="ADAL" clId="{3092CA99-66E8-4E4E-B86F-61102A020109}" dt="2020-03-13T21:25:01.176" v="30" actId="2696"/>
        <pc:sldMkLst>
          <pc:docMk/>
          <pc:sldMk cId="887696571" sldId="386"/>
        </pc:sldMkLst>
      </pc:sldChg>
      <pc:sldChg chg="addSp delSp modSp add">
        <pc:chgData name="GERALDI MARCO" userId="9990626b-3637-408b-ba6a-67fb3fd6e858" providerId="ADAL" clId="{3092CA99-66E8-4E4E-B86F-61102A020109}" dt="2020-03-13T21:42:25.659" v="1124" actId="114"/>
        <pc:sldMkLst>
          <pc:docMk/>
          <pc:sldMk cId="55665704" sldId="387"/>
        </pc:sldMkLst>
        <pc:spChg chg="add del mod">
          <ac:chgData name="GERALDI MARCO" userId="9990626b-3637-408b-ba6a-67fb3fd6e858" providerId="ADAL" clId="{3092CA99-66E8-4E4E-B86F-61102A020109}" dt="2020-03-13T21:33:14.488" v="597" actId="20577"/>
          <ac:spMkLst>
            <pc:docMk/>
            <pc:sldMk cId="55665704" sldId="387"/>
            <ac:spMk id="2" creationId="{C2BC3362-45A9-43CF-8CB9-2BFE54375492}"/>
          </ac:spMkLst>
        </pc:spChg>
        <pc:spChg chg="add del mod">
          <ac:chgData name="GERALDI MARCO" userId="9990626b-3637-408b-ba6a-67fb3fd6e858" providerId="ADAL" clId="{3092CA99-66E8-4E4E-B86F-61102A020109}" dt="2020-03-13T21:42:25.659" v="1124" actId="114"/>
          <ac:spMkLst>
            <pc:docMk/>
            <pc:sldMk cId="55665704" sldId="387"/>
            <ac:spMk id="3" creationId="{7814B48C-6920-4FC3-A5EF-1B95549FF96F}"/>
          </ac:spMkLst>
        </pc:spChg>
        <pc:spChg chg="del">
          <ac:chgData name="GERALDI MARCO" userId="9990626b-3637-408b-ba6a-67fb3fd6e858" providerId="ADAL" clId="{3092CA99-66E8-4E4E-B86F-61102A020109}" dt="2020-03-13T21:33:17.809" v="598"/>
          <ac:spMkLst>
            <pc:docMk/>
            <pc:sldMk cId="55665704" sldId="387"/>
            <ac:spMk id="7" creationId="{262F80A6-DAAA-45D0-82D7-12830104C609}"/>
          </ac:spMkLst>
        </pc:spChg>
        <pc:spChg chg="add del mod">
          <ac:chgData name="GERALDI MARCO" userId="9990626b-3637-408b-ba6a-67fb3fd6e858" providerId="ADAL" clId="{3092CA99-66E8-4E4E-B86F-61102A020109}" dt="2020-03-13T21:36:34.338" v="835" actId="478"/>
          <ac:spMkLst>
            <pc:docMk/>
            <pc:sldMk cId="55665704" sldId="387"/>
            <ac:spMk id="8" creationId="{A1339537-9793-4662-8C0B-E9117BBFB8E5}"/>
          </ac:spMkLst>
        </pc:spChg>
        <pc:spChg chg="add del mod">
          <ac:chgData name="GERALDI MARCO" userId="9990626b-3637-408b-ba6a-67fb3fd6e858" providerId="ADAL" clId="{3092CA99-66E8-4E4E-B86F-61102A020109}" dt="2020-03-13T21:36:49.682" v="837" actId="478"/>
          <ac:spMkLst>
            <pc:docMk/>
            <pc:sldMk cId="55665704" sldId="387"/>
            <ac:spMk id="9" creationId="{7CF5C340-4D5B-4CCA-9983-48F17898A465}"/>
          </ac:spMkLst>
        </pc:spChg>
        <pc:spChg chg="add del mod">
          <ac:chgData name="GERALDI MARCO" userId="9990626b-3637-408b-ba6a-67fb3fd6e858" providerId="ADAL" clId="{3092CA99-66E8-4E4E-B86F-61102A020109}" dt="2020-03-13T21:37:08.698" v="839" actId="478"/>
          <ac:spMkLst>
            <pc:docMk/>
            <pc:sldMk cId="55665704" sldId="387"/>
            <ac:spMk id="10" creationId="{BDF1E36D-FF54-425C-9E1B-A2FA459186B1}"/>
          </ac:spMkLst>
        </pc:spChg>
        <pc:spChg chg="add del mod">
          <ac:chgData name="GERALDI MARCO" userId="9990626b-3637-408b-ba6a-67fb3fd6e858" providerId="ADAL" clId="{3092CA99-66E8-4E4E-B86F-61102A020109}" dt="2020-03-13T21:37:15.290" v="841" actId="478"/>
          <ac:spMkLst>
            <pc:docMk/>
            <pc:sldMk cId="55665704" sldId="387"/>
            <ac:spMk id="11" creationId="{F64D2650-8E7B-4E85-BE17-E26C578E0FB9}"/>
          </ac:spMkLst>
        </pc:spChg>
        <pc:spChg chg="add mod">
          <ac:chgData name="GERALDI MARCO" userId="9990626b-3637-408b-ba6a-67fb3fd6e858" providerId="ADAL" clId="{3092CA99-66E8-4E4E-B86F-61102A020109}" dt="2020-03-13T21:37:39.409" v="843" actId="208"/>
          <ac:spMkLst>
            <pc:docMk/>
            <pc:sldMk cId="55665704" sldId="387"/>
            <ac:spMk id="12" creationId="{5483A7CB-E563-4155-B7E7-58AFF904DFB8}"/>
          </ac:spMkLst>
        </pc:spChg>
        <pc:spChg chg="add mod">
          <ac:chgData name="GERALDI MARCO" userId="9990626b-3637-408b-ba6a-67fb3fd6e858" providerId="ADAL" clId="{3092CA99-66E8-4E4E-B86F-61102A020109}" dt="2020-03-13T21:38:06.405" v="846" actId="208"/>
          <ac:spMkLst>
            <pc:docMk/>
            <pc:sldMk cId="55665704" sldId="387"/>
            <ac:spMk id="13" creationId="{C107404C-B545-438B-B585-DACDF3E7AE0D}"/>
          </ac:spMkLst>
        </pc:spChg>
        <pc:picChg chg="add del">
          <ac:chgData name="GERALDI MARCO" userId="9990626b-3637-408b-ba6a-67fb3fd6e858" providerId="ADAL" clId="{3092CA99-66E8-4E4E-B86F-61102A020109}" dt="2020-03-13T21:33:02.708" v="565"/>
          <ac:picMkLst>
            <pc:docMk/>
            <pc:sldMk cId="55665704" sldId="387"/>
            <ac:picMk id="1026" creationId="{02913074-01AA-4D0C-99A9-4012A0AF5479}"/>
          </ac:picMkLst>
        </pc:picChg>
        <pc:picChg chg="add mod">
          <ac:chgData name="GERALDI MARCO" userId="9990626b-3637-408b-ba6a-67fb3fd6e858" providerId="ADAL" clId="{3092CA99-66E8-4E4E-B86F-61102A020109}" dt="2020-03-13T21:38:26.963" v="852" actId="1076"/>
          <ac:picMkLst>
            <pc:docMk/>
            <pc:sldMk cId="55665704" sldId="387"/>
            <ac:picMk id="1028" creationId="{A09E7C81-737D-49C1-AC29-D470EA1BE372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05.879" v="1692" actId="1076"/>
        <pc:sldMkLst>
          <pc:docMk/>
          <pc:sldMk cId="546478665" sldId="388"/>
        </pc:sldMkLst>
        <pc:spChg chg="mod">
          <ac:chgData name="GERALDI MARCO" userId="9990626b-3637-408b-ba6a-67fb3fd6e858" providerId="ADAL" clId="{3092CA99-66E8-4E4E-B86F-61102A020109}" dt="2020-03-13T21:38:48.562" v="878" actId="20577"/>
          <ac:spMkLst>
            <pc:docMk/>
            <pc:sldMk cId="546478665" sldId="388"/>
            <ac:spMk id="2" creationId="{AF13D89A-D10B-4A5B-AFBB-550403562344}"/>
          </ac:spMkLst>
        </pc:spChg>
        <pc:spChg chg="mod">
          <ac:chgData name="GERALDI MARCO" userId="9990626b-3637-408b-ba6a-67fb3fd6e858" providerId="ADAL" clId="{3092CA99-66E8-4E4E-B86F-61102A020109}" dt="2020-03-13T21:42:39.057" v="1143" actId="20577"/>
          <ac:spMkLst>
            <pc:docMk/>
            <pc:sldMk cId="546478665" sldId="388"/>
            <ac:spMk id="3" creationId="{7DFF3189-5A79-45C7-AD77-06BC944DAB74}"/>
          </ac:spMkLst>
        </pc:spChg>
        <pc:spChg chg="add del">
          <ac:chgData name="GERALDI MARCO" userId="9990626b-3637-408b-ba6a-67fb3fd6e858" providerId="ADAL" clId="{3092CA99-66E8-4E4E-B86F-61102A020109}" dt="2020-03-13T21:39:44.258" v="885"/>
          <ac:spMkLst>
            <pc:docMk/>
            <pc:sldMk cId="546478665" sldId="388"/>
            <ac:spMk id="7" creationId="{AA5A2F20-E4D3-4B36-89DC-512FFF895F5B}"/>
          </ac:spMkLst>
        </pc:spChg>
        <pc:spChg chg="add del">
          <ac:chgData name="GERALDI MARCO" userId="9990626b-3637-408b-ba6a-67fb3fd6e858" providerId="ADAL" clId="{3092CA99-66E8-4E4E-B86F-61102A020109}" dt="2020-03-13T21:39:35.210" v="881"/>
          <ac:spMkLst>
            <pc:docMk/>
            <pc:sldMk cId="546478665" sldId="388"/>
            <ac:spMk id="9" creationId="{716D32FE-1222-4094-8483-157C20BB9782}"/>
          </ac:spMkLst>
        </pc:spChg>
        <pc:spChg chg="add del mod">
          <ac:chgData name="GERALDI MARCO" userId="9990626b-3637-408b-ba6a-67fb3fd6e858" providerId="ADAL" clId="{3092CA99-66E8-4E4E-B86F-61102A020109}" dt="2020-03-13T21:39:38.746" v="884"/>
          <ac:spMkLst>
            <pc:docMk/>
            <pc:sldMk cId="546478665" sldId="388"/>
            <ac:spMk id="10" creationId="{84563234-2FD7-4AD6-8484-34D478744FBF}"/>
          </ac:spMkLst>
        </pc:spChg>
        <pc:spChg chg="add mod">
          <ac:chgData name="GERALDI MARCO" userId="9990626b-3637-408b-ba6a-67fb3fd6e858" providerId="ADAL" clId="{3092CA99-66E8-4E4E-B86F-61102A020109}" dt="2020-03-13T21:39:59.277" v="888" actId="1076"/>
          <ac:spMkLst>
            <pc:docMk/>
            <pc:sldMk cId="546478665" sldId="388"/>
            <ac:spMk id="12" creationId="{AB07E4AD-682E-4A86-992C-9278182D3D2D}"/>
          </ac:spMkLst>
        </pc:spChg>
        <pc:spChg chg="add mod">
          <ac:chgData name="GERALDI MARCO" userId="9990626b-3637-408b-ba6a-67fb3fd6e858" providerId="ADAL" clId="{3092CA99-66E8-4E4E-B86F-61102A020109}" dt="2020-03-13T21:48:05.879" v="1692" actId="1076"/>
          <ac:spMkLst>
            <pc:docMk/>
            <pc:sldMk cId="546478665" sldId="388"/>
            <ac:spMk id="13" creationId="{96DD4326-2C53-4DFB-A1E2-36B99B9E9493}"/>
          </ac:spMkLst>
        </pc:spChg>
        <pc:picChg chg="add del">
          <ac:chgData name="GERALDI MARCO" userId="9990626b-3637-408b-ba6a-67fb3fd6e858" providerId="ADAL" clId="{3092CA99-66E8-4E4E-B86F-61102A020109}" dt="2020-03-13T21:39:36.320" v="882"/>
          <ac:picMkLst>
            <pc:docMk/>
            <pc:sldMk cId="546478665" sldId="388"/>
            <ac:picMk id="2050" creationId="{0E8F96EC-9E06-4D32-BC5F-3A593BA08D85}"/>
          </ac:picMkLst>
        </pc:picChg>
        <pc:picChg chg="add mod">
          <ac:chgData name="GERALDI MARCO" userId="9990626b-3637-408b-ba6a-67fb3fd6e858" providerId="ADAL" clId="{3092CA99-66E8-4E4E-B86F-61102A020109}" dt="2020-03-13T21:48:02.487" v="1691" actId="1076"/>
          <ac:picMkLst>
            <pc:docMk/>
            <pc:sldMk cId="546478665" sldId="388"/>
            <ac:picMk id="2052" creationId="{23861130-EEE2-4505-8ACB-B7022A4BB404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48:23.144" v="1697" actId="20577"/>
        <pc:sldMkLst>
          <pc:docMk/>
          <pc:sldMk cId="3457062061" sldId="389"/>
        </pc:sldMkLst>
        <pc:spChg chg="mod">
          <ac:chgData name="GERALDI MARCO" userId="9990626b-3637-408b-ba6a-67fb3fd6e858" providerId="ADAL" clId="{3092CA99-66E8-4E4E-B86F-61102A020109}" dt="2020-03-13T21:43:06.218" v="1172" actId="20577"/>
          <ac:spMkLst>
            <pc:docMk/>
            <pc:sldMk cId="3457062061" sldId="389"/>
            <ac:spMk id="2" creationId="{1706EECD-8D7D-4FBE-87B4-DE069FF40419}"/>
          </ac:spMkLst>
        </pc:spChg>
        <pc:spChg chg="mod">
          <ac:chgData name="GERALDI MARCO" userId="9990626b-3637-408b-ba6a-67fb3fd6e858" providerId="ADAL" clId="{3092CA99-66E8-4E4E-B86F-61102A020109}" dt="2020-03-13T21:48:23.144" v="1697" actId="20577"/>
          <ac:spMkLst>
            <pc:docMk/>
            <pc:sldMk cId="3457062061" sldId="389"/>
            <ac:spMk id="3" creationId="{354E6571-E964-4C17-BF54-8FDB71C77B11}"/>
          </ac:spMkLst>
        </pc:spChg>
        <pc:spChg chg="del">
          <ac:chgData name="GERALDI MARCO" userId="9990626b-3637-408b-ba6a-67fb3fd6e858" providerId="ADAL" clId="{3092CA99-66E8-4E4E-B86F-61102A020109}" dt="2020-03-13T21:44:24.581" v="1173"/>
          <ac:spMkLst>
            <pc:docMk/>
            <pc:sldMk cId="3457062061" sldId="389"/>
            <ac:spMk id="7" creationId="{18506291-685A-4089-A634-00E962050FCC}"/>
          </ac:spMkLst>
        </pc:spChg>
        <pc:spChg chg="add mod">
          <ac:chgData name="GERALDI MARCO" userId="9990626b-3637-408b-ba6a-67fb3fd6e858" providerId="ADAL" clId="{3092CA99-66E8-4E4E-B86F-61102A020109}" dt="2020-03-13T21:45:31.447" v="1250" actId="404"/>
          <ac:spMkLst>
            <pc:docMk/>
            <pc:sldMk cId="3457062061" sldId="389"/>
            <ac:spMk id="8" creationId="{72C74D14-F004-401F-8370-428AE85FDB4A}"/>
          </ac:spMkLst>
        </pc:spChg>
        <pc:spChg chg="add mod">
          <ac:chgData name="GERALDI MARCO" userId="9990626b-3637-408b-ba6a-67fb3fd6e858" providerId="ADAL" clId="{3092CA99-66E8-4E4E-B86F-61102A020109}" dt="2020-03-13T21:45:50.229" v="1254" actId="207"/>
          <ac:spMkLst>
            <pc:docMk/>
            <pc:sldMk cId="3457062061" sldId="389"/>
            <ac:spMk id="9" creationId="{2D9CF1B9-83AB-4F8C-B5A3-C20BC29E2D15}"/>
          </ac:spMkLst>
        </pc:spChg>
        <pc:picChg chg="add mod">
          <ac:chgData name="GERALDI MARCO" userId="9990626b-3637-408b-ba6a-67fb3fd6e858" providerId="ADAL" clId="{3092CA99-66E8-4E4E-B86F-61102A020109}" dt="2020-03-13T21:44:27.621" v="1174" actId="1076"/>
          <ac:picMkLst>
            <pc:docMk/>
            <pc:sldMk cId="3457062061" sldId="389"/>
            <ac:picMk id="3074" creationId="{C6B6F978-E65B-4B62-90E0-D9090D3112D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1:58:32.567" v="2860" actId="20577"/>
        <pc:sldMkLst>
          <pc:docMk/>
          <pc:sldMk cId="1644423956" sldId="390"/>
        </pc:sldMkLst>
        <pc:spChg chg="mod">
          <ac:chgData name="GERALDI MARCO" userId="9990626b-3637-408b-ba6a-67fb3fd6e858" providerId="ADAL" clId="{3092CA99-66E8-4E4E-B86F-61102A020109}" dt="2020-03-13T21:50:04.593" v="1768" actId="20577"/>
          <ac:spMkLst>
            <pc:docMk/>
            <pc:sldMk cId="1644423956" sldId="390"/>
            <ac:spMk id="2" creationId="{C14303A4-8B0C-4DC9-B073-A5FE6B3B5AF0}"/>
          </ac:spMkLst>
        </pc:spChg>
        <pc:spChg chg="mod">
          <ac:chgData name="GERALDI MARCO" userId="9990626b-3637-408b-ba6a-67fb3fd6e858" providerId="ADAL" clId="{3092CA99-66E8-4E4E-B86F-61102A020109}" dt="2020-03-13T21:56:15.528" v="2543" actId="20577"/>
          <ac:spMkLst>
            <pc:docMk/>
            <pc:sldMk cId="1644423956" sldId="390"/>
            <ac:spMk id="3" creationId="{8622BFFA-C037-4786-9AEF-D5E46F7CE255}"/>
          </ac:spMkLst>
        </pc:spChg>
        <pc:spChg chg="del">
          <ac:chgData name="GERALDI MARCO" userId="9990626b-3637-408b-ba6a-67fb3fd6e858" providerId="ADAL" clId="{3092CA99-66E8-4E4E-B86F-61102A020109}" dt="2020-03-13T21:50:13.019" v="1769"/>
          <ac:spMkLst>
            <pc:docMk/>
            <pc:sldMk cId="1644423956" sldId="390"/>
            <ac:spMk id="7" creationId="{70261E7D-2F27-402A-ACA3-7758E4041F68}"/>
          </ac:spMkLst>
        </pc:spChg>
        <pc:spChg chg="add mod">
          <ac:chgData name="GERALDI MARCO" userId="9990626b-3637-408b-ba6a-67fb3fd6e858" providerId="ADAL" clId="{3092CA99-66E8-4E4E-B86F-61102A020109}" dt="2020-03-13T21:58:32.567" v="2860" actId="20577"/>
          <ac:spMkLst>
            <pc:docMk/>
            <pc:sldMk cId="1644423956" sldId="390"/>
            <ac:spMk id="10" creationId="{BC1CDC4C-D585-4144-8E09-66890FA7EE23}"/>
          </ac:spMkLst>
        </pc:spChg>
        <pc:picChg chg="add mod">
          <ac:chgData name="GERALDI MARCO" userId="9990626b-3637-408b-ba6a-67fb3fd6e858" providerId="ADAL" clId="{3092CA99-66E8-4E4E-B86F-61102A020109}" dt="2020-03-13T21:56:29.051" v="2544" actId="1076"/>
          <ac:picMkLst>
            <pc:docMk/>
            <pc:sldMk cId="1644423956" sldId="390"/>
            <ac:picMk id="9" creationId="{9BA51C6E-7516-4C92-8418-DEBBDFF607B3}"/>
          </ac:picMkLst>
        </pc:picChg>
      </pc:sldChg>
      <pc:sldChg chg="addSp delSp modSp add">
        <pc:chgData name="GERALDI MARCO" userId="9990626b-3637-408b-ba6a-67fb3fd6e858" providerId="ADAL" clId="{3092CA99-66E8-4E4E-B86F-61102A020109}" dt="2020-03-13T22:14:20.003" v="4367" actId="207"/>
        <pc:sldMkLst>
          <pc:docMk/>
          <pc:sldMk cId="4119211196" sldId="391"/>
        </pc:sldMkLst>
        <pc:spChg chg="mod">
          <ac:chgData name="GERALDI MARCO" userId="9990626b-3637-408b-ba6a-67fb3fd6e858" providerId="ADAL" clId="{3092CA99-66E8-4E4E-B86F-61102A020109}" dt="2020-03-13T21:59:54.190" v="2909" actId="20577"/>
          <ac:spMkLst>
            <pc:docMk/>
            <pc:sldMk cId="4119211196" sldId="391"/>
            <ac:spMk id="2" creationId="{A587579E-75B2-4693-9DE6-C3ACDA6E3641}"/>
          </ac:spMkLst>
        </pc:spChg>
        <pc:spChg chg="mod">
          <ac:chgData name="GERALDI MARCO" userId="9990626b-3637-408b-ba6a-67fb3fd6e858" providerId="ADAL" clId="{3092CA99-66E8-4E4E-B86F-61102A020109}" dt="2020-03-13T22:14:20.003" v="4367" actId="207"/>
          <ac:spMkLst>
            <pc:docMk/>
            <pc:sldMk cId="4119211196" sldId="391"/>
            <ac:spMk id="3" creationId="{1D879885-D50D-4C1B-8F8F-1062BE802C4F}"/>
          </ac:spMkLst>
        </pc:spChg>
        <pc:spChg chg="del">
          <ac:chgData name="GERALDI MARCO" userId="9990626b-3637-408b-ba6a-67fb3fd6e858" providerId="ADAL" clId="{3092CA99-66E8-4E4E-B86F-61102A020109}" dt="2020-03-13T22:03:09.468" v="3212"/>
          <ac:spMkLst>
            <pc:docMk/>
            <pc:sldMk cId="4119211196" sldId="391"/>
            <ac:spMk id="7" creationId="{F3715A3B-B95C-47C6-A859-382F36FE79FE}"/>
          </ac:spMkLst>
        </pc:spChg>
        <pc:spChg chg="add del mod">
          <ac:chgData name="GERALDI MARCO" userId="9990626b-3637-408b-ba6a-67fb3fd6e858" providerId="ADAL" clId="{3092CA99-66E8-4E4E-B86F-61102A020109}" dt="2020-03-13T22:03:49.280" v="3216"/>
          <ac:spMkLst>
            <pc:docMk/>
            <pc:sldMk cId="4119211196" sldId="391"/>
            <ac:spMk id="11" creationId="{5953A04B-A9C7-4CB2-A9DA-8C3E68BA5E34}"/>
          </ac:spMkLst>
        </pc:spChg>
        <pc:picChg chg="add del mod">
          <ac:chgData name="GERALDI MARCO" userId="9990626b-3637-408b-ba6a-67fb3fd6e858" providerId="ADAL" clId="{3092CA99-66E8-4E4E-B86F-61102A020109}" dt="2020-03-13T22:03:46.162" v="3215" actId="478"/>
          <ac:picMkLst>
            <pc:docMk/>
            <pc:sldMk cId="4119211196" sldId="391"/>
            <ac:picMk id="9" creationId="{A3D88BC2-7C1F-40D0-927D-34DEB18A8B42}"/>
          </ac:picMkLst>
        </pc:picChg>
        <pc:picChg chg="add mod">
          <ac:chgData name="GERALDI MARCO" userId="9990626b-3637-408b-ba6a-67fb3fd6e858" providerId="ADAL" clId="{3092CA99-66E8-4E4E-B86F-61102A020109}" dt="2020-03-13T22:03:50.238" v="3218" actId="962"/>
          <ac:picMkLst>
            <pc:docMk/>
            <pc:sldMk cId="4119211196" sldId="391"/>
            <ac:picMk id="13" creationId="{E2A44DBC-EC32-4213-8987-46434E770459}"/>
          </ac:picMkLst>
        </pc:picChg>
        <pc:picChg chg="add del">
          <ac:chgData name="GERALDI MARCO" userId="9990626b-3637-408b-ba6a-67fb3fd6e858" providerId="ADAL" clId="{3092CA99-66E8-4E4E-B86F-61102A020109}" dt="2020-03-13T22:09:51.509" v="3805"/>
          <ac:picMkLst>
            <pc:docMk/>
            <pc:sldMk cId="4119211196" sldId="391"/>
            <ac:picMk id="14" creationId="{016CCA7D-19F8-4530-BA37-AE1D5981472F}"/>
          </ac:picMkLst>
        </pc:picChg>
      </pc:sldChg>
      <pc:sldChg chg="modSp add">
        <pc:chgData name="GERALDI MARCO" userId="9990626b-3637-408b-ba6a-67fb3fd6e858" providerId="ADAL" clId="{3092CA99-66E8-4E4E-B86F-61102A020109}" dt="2020-03-13T22:14:13.111" v="4366" actId="207"/>
        <pc:sldMkLst>
          <pc:docMk/>
          <pc:sldMk cId="1612125678" sldId="392"/>
        </pc:sldMkLst>
        <pc:spChg chg="mod">
          <ac:chgData name="GERALDI MARCO" userId="9990626b-3637-408b-ba6a-67fb3fd6e858" providerId="ADAL" clId="{3092CA99-66E8-4E4E-B86F-61102A020109}" dt="2020-03-13T22:14:13.111" v="4366" actId="207"/>
          <ac:spMkLst>
            <pc:docMk/>
            <pc:sldMk cId="1612125678" sldId="392"/>
            <ac:spMk id="3" creationId="{1D879885-D50D-4C1B-8F8F-1062BE802C4F}"/>
          </ac:spMkLst>
        </pc:spChg>
        <pc:picChg chg="mod">
          <ac:chgData name="GERALDI MARCO" userId="9990626b-3637-408b-ba6a-67fb3fd6e858" providerId="ADAL" clId="{3092CA99-66E8-4E4E-B86F-61102A020109}" dt="2020-03-13T22:13:41.463" v="4364" actId="1076"/>
          <ac:picMkLst>
            <pc:docMk/>
            <pc:sldMk cId="1612125678" sldId="392"/>
            <ac:picMk id="13" creationId="{E2A44DBC-EC32-4213-8987-46434E770459}"/>
          </ac:picMkLst>
        </pc:picChg>
      </pc:sldChg>
    </pc:docChg>
  </pc:docChgLst>
  <pc:docChgLst>
    <pc:chgData name="MARCO GERALDI" userId="9990626b-3637-408b-ba6a-67fb3fd6e858" providerId="ADAL" clId="{3092CA99-66E8-4E4E-B86F-61102A020109}"/>
    <pc:docChg chg="delSld modSld">
      <pc:chgData name="MARCO GERALDI" userId="9990626b-3637-408b-ba6a-67fb3fd6e858" providerId="ADAL" clId="{3092CA99-66E8-4E4E-B86F-61102A020109}" dt="2020-03-16T09:36:07.224" v="31" actId="20577"/>
      <pc:docMkLst>
        <pc:docMk/>
      </pc:docMkLst>
      <pc:sldChg chg="modSp">
        <pc:chgData name="MARCO GERALDI" userId="9990626b-3637-408b-ba6a-67fb3fd6e858" providerId="ADAL" clId="{3092CA99-66E8-4E4E-B86F-61102A020109}" dt="2020-03-16T09:36:07.224" v="31" actId="20577"/>
        <pc:sldMkLst>
          <pc:docMk/>
          <pc:sldMk cId="2408430486" sldId="384"/>
        </pc:sldMkLst>
        <pc:spChg chg="mod">
          <ac:chgData name="MARCO GERALDI" userId="9990626b-3637-408b-ba6a-67fb3fd6e858" providerId="ADAL" clId="{3092CA99-66E8-4E4E-B86F-61102A020109}" dt="2020-03-16T09:36:07.224" v="31" actId="20577"/>
          <ac:spMkLst>
            <pc:docMk/>
            <pc:sldMk cId="2408430486" sldId="384"/>
            <ac:spMk id="4" creationId="{2041E136-4F6B-4D8F-88FA-66AE3F8725C8}"/>
          </ac:spMkLst>
        </pc:spChg>
      </pc:sldChg>
      <pc:sldChg chg="modSp">
        <pc:chgData name="MARCO GERALDI" userId="9990626b-3637-408b-ba6a-67fb3fd6e858" providerId="ADAL" clId="{3092CA99-66E8-4E4E-B86F-61102A020109}" dt="2020-03-16T09:36:00.496" v="24" actId="20577"/>
        <pc:sldMkLst>
          <pc:docMk/>
          <pc:sldMk cId="1217070237" sldId="385"/>
        </pc:sldMkLst>
        <pc:spChg chg="mod">
          <ac:chgData name="MARCO GERALDI" userId="9990626b-3637-408b-ba6a-67fb3fd6e858" providerId="ADAL" clId="{3092CA99-66E8-4E4E-B86F-61102A020109}" dt="2020-03-16T09:36:00.496" v="24" actId="20577"/>
          <ac:spMkLst>
            <pc:docMk/>
            <pc:sldMk cId="1217070237" sldId="385"/>
            <ac:spMk id="2" creationId="{BA666BFB-63B3-4E5A-ACFF-931C64FC8ECD}"/>
          </ac:spMkLst>
        </pc:spChg>
        <pc:spChg chg="mod">
          <ac:chgData name="MARCO GERALDI" userId="9990626b-3637-408b-ba6a-67fb3fd6e858" providerId="ADAL" clId="{3092CA99-66E8-4E4E-B86F-61102A020109}" dt="2020-03-16T09:35:54.365" v="7" actId="6549"/>
          <ac:spMkLst>
            <pc:docMk/>
            <pc:sldMk cId="1217070237" sldId="385"/>
            <ac:spMk id="3" creationId="{113E1567-7898-43C5-9D1D-9F098D119914}"/>
          </ac:spMkLst>
        </pc:spChg>
      </pc:sldChg>
      <pc:sldChg chg="del">
        <pc:chgData name="MARCO GERALDI" userId="9990626b-3637-408b-ba6a-67fb3fd6e858" providerId="ADAL" clId="{3092CA99-66E8-4E4E-B86F-61102A020109}" dt="2020-03-16T09:35:50.850" v="0" actId="2696"/>
        <pc:sldMkLst>
          <pc:docMk/>
          <pc:sldMk cId="524236519" sldId="386"/>
        </pc:sldMkLst>
      </pc:sldChg>
      <pc:sldChg chg="del">
        <pc:chgData name="MARCO GERALDI" userId="9990626b-3637-408b-ba6a-67fb3fd6e858" providerId="ADAL" clId="{3092CA99-66E8-4E4E-B86F-61102A020109}" dt="2020-03-16T09:35:50.997" v="1" actId="2696"/>
        <pc:sldMkLst>
          <pc:docMk/>
          <pc:sldMk cId="55665704" sldId="387"/>
        </pc:sldMkLst>
      </pc:sldChg>
      <pc:sldChg chg="del">
        <pc:chgData name="MARCO GERALDI" userId="9990626b-3637-408b-ba6a-67fb3fd6e858" providerId="ADAL" clId="{3092CA99-66E8-4E4E-B86F-61102A020109}" dt="2020-03-16T09:35:51.186" v="2" actId="2696"/>
        <pc:sldMkLst>
          <pc:docMk/>
          <pc:sldMk cId="546478665" sldId="388"/>
        </pc:sldMkLst>
      </pc:sldChg>
      <pc:sldChg chg="del">
        <pc:chgData name="MARCO GERALDI" userId="9990626b-3637-408b-ba6a-67fb3fd6e858" providerId="ADAL" clId="{3092CA99-66E8-4E4E-B86F-61102A020109}" dt="2020-03-16T09:35:51.358" v="3" actId="2696"/>
        <pc:sldMkLst>
          <pc:docMk/>
          <pc:sldMk cId="3457062061" sldId="389"/>
        </pc:sldMkLst>
      </pc:sldChg>
      <pc:sldChg chg="del">
        <pc:chgData name="MARCO GERALDI" userId="9990626b-3637-408b-ba6a-67fb3fd6e858" providerId="ADAL" clId="{3092CA99-66E8-4E4E-B86F-61102A020109}" dt="2020-03-16T09:35:51.532" v="4" actId="2696"/>
        <pc:sldMkLst>
          <pc:docMk/>
          <pc:sldMk cId="1644423956" sldId="390"/>
        </pc:sldMkLst>
      </pc:sldChg>
      <pc:sldChg chg="del">
        <pc:chgData name="MARCO GERALDI" userId="9990626b-3637-408b-ba6a-67fb3fd6e858" providerId="ADAL" clId="{3092CA99-66E8-4E4E-B86F-61102A020109}" dt="2020-03-16T09:35:51.722" v="5" actId="2696"/>
        <pc:sldMkLst>
          <pc:docMk/>
          <pc:sldMk cId="4119211196" sldId="391"/>
        </pc:sldMkLst>
      </pc:sldChg>
      <pc:sldChg chg="del">
        <pc:chgData name="MARCO GERALDI" userId="9990626b-3637-408b-ba6a-67fb3fd6e858" providerId="ADAL" clId="{3092CA99-66E8-4E4E-B86F-61102A020109}" dt="2020-03-16T09:35:51.912" v="6" actId="2696"/>
        <pc:sldMkLst>
          <pc:docMk/>
          <pc:sldMk cId="1612125678" sldId="3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7F0C3DDE-1582-EB4A-9F6F-1E49AF053CE9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13CC77CE-E38D-AC46-96B3-2D01D3AAD076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98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/>
          <a:lstStyle>
            <a:lvl1pPr algn="r">
              <a:defRPr sz="1300"/>
            </a:lvl1pPr>
          </a:lstStyle>
          <a:p>
            <a:fld id="{E840599B-D0CE-5C40-BAEE-4119EEB23E8E}" type="datetime1">
              <a:rPr lang="it-IT" smtClean="0"/>
              <a:pPr/>
              <a:t>29/03/2020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2475"/>
            <a:ext cx="66754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0" tIns="48295" rIns="96590" bIns="48295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590" tIns="48295" rIns="96590" bIns="48295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2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01699" y="9516040"/>
            <a:ext cx="2984870" cy="500936"/>
          </a:xfrm>
          <a:prstGeom prst="rect">
            <a:avLst/>
          </a:prstGeom>
        </p:spPr>
        <p:txBody>
          <a:bodyPr vert="horz" lIns="96590" tIns="48295" rIns="96590" bIns="48295" rtlCol="0" anchor="b"/>
          <a:lstStyle>
            <a:lvl1pPr algn="r">
              <a:defRPr sz="1300"/>
            </a:lvl1pPr>
          </a:lstStyle>
          <a:p>
            <a:fld id="{0C823F87-09DE-464A-B56D-C228B1DD312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5928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04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23F87-09DE-464A-B56D-C228B1DD312C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9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 userDrawn="1"/>
        </p:nvSpPr>
        <p:spPr>
          <a:xfrm>
            <a:off x="71500" y="4319478"/>
            <a:ext cx="45005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Progetto: </a:t>
            </a:r>
            <a:r>
              <a:rPr lang="it-IT" sz="1050" b="1" i="1" dirty="0">
                <a:solidFill>
                  <a:srgbClr val="FF0000"/>
                </a:solidFill>
              </a:rPr>
              <a:t>Andrea Airale/ Alessandro Ferraris</a:t>
            </a:r>
          </a:p>
          <a:p>
            <a:pPr>
              <a:lnSpc>
                <a:spcPts val="1000"/>
              </a:lnSpc>
            </a:pPr>
            <a:endParaRPr lang="it-IT" sz="1050" b="1" i="1" dirty="0">
              <a:solidFill>
                <a:srgbClr val="3366CB"/>
              </a:solidFill>
            </a:endParaRPr>
          </a:p>
          <a:p>
            <a:pPr>
              <a:lnSpc>
                <a:spcPts val="1000"/>
              </a:lnSpc>
            </a:pPr>
            <a:r>
              <a:rPr lang="it-IT" sz="1050" i="1" dirty="0">
                <a:solidFill>
                  <a:srgbClr val="3366CB"/>
                </a:solidFill>
              </a:rPr>
              <a:t>Responsabile Attività:</a:t>
            </a:r>
            <a:r>
              <a:rPr lang="it-IT" sz="1050" b="1" i="1" dirty="0">
                <a:solidFill>
                  <a:srgbClr val="3366CB"/>
                </a:solidFill>
              </a:rPr>
              <a:t> </a:t>
            </a:r>
            <a:r>
              <a:rPr lang="it-IT" sz="1050" b="1" i="1" dirty="0">
                <a:solidFill>
                  <a:srgbClr val="FF0000"/>
                </a:solidFill>
              </a:rPr>
              <a:t>Nome e Cognome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846124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2000" b="1" kern="1200" dirty="0">
                <a:solidFill>
                  <a:srgbClr val="2F72B4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4B384E90-6018-4F47-8039-F37AE0E2F28D}" type="datetime1">
              <a:rPr lang="en-US" smtClean="0"/>
              <a:t>3/29/2020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7264"/>
            <a:ext cx="9144000" cy="427773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200" b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r>
              <a:rPr lang="it-IT" dirty="0"/>
              <a:t>Titolo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750053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4903903"/>
            <a:ext cx="1189132" cy="223439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1100" b="0" i="1" kern="1200" dirty="0">
                <a:solidFill>
                  <a:schemeClr val="bg1">
                    <a:lumMod val="75000"/>
                  </a:schemeClr>
                </a:solidFill>
                <a:latin typeface="Helvetica"/>
                <a:ea typeface="+mn-ea"/>
                <a:cs typeface="Helvetica"/>
              </a:defRPr>
            </a:lvl1pPr>
          </a:lstStyle>
          <a:p>
            <a:fld id="{90EAA6CB-79A5-4696-BDC7-203423E0787C}" type="datetime1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2797" y="4917186"/>
            <a:ext cx="941203" cy="226314"/>
          </a:xfrm>
          <a:prstGeom prst="rect">
            <a:avLst/>
          </a:prstGeom>
        </p:spPr>
        <p:txBody>
          <a:bodyPr/>
          <a:lstStyle>
            <a:lvl1pPr algn="r">
              <a:defRPr sz="1400" i="1"/>
            </a:lvl1pPr>
          </a:lstStyle>
          <a:p>
            <a:fld id="{CE8079A4-7AA8-4A4F-87E2-7781EC5097DD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776439" y="750052"/>
            <a:ext cx="4011168" cy="39682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Aft>
                <a:spcPts val="600"/>
              </a:spcAft>
              <a:buClr>
                <a:schemeClr val="tx1">
                  <a:lumMod val="65000"/>
                </a:schemeClr>
              </a:buClr>
              <a:buNone/>
              <a:defRPr lang="it-IT" sz="1600" b="1" kern="1200" dirty="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502920" indent="-182880">
              <a:buFont typeface="Arial" panose="020B0604020202020204" pitchFamily="34" charset="0"/>
              <a:buChar char="•"/>
              <a:defRPr/>
            </a:lvl2pPr>
            <a:lvl3pPr marL="685800" indent="-182880">
              <a:buFont typeface="Arial" panose="020B0604020202020204" pitchFamily="34" charset="0"/>
              <a:buChar char="•"/>
              <a:defRPr/>
            </a:lvl3pPr>
            <a:lvl4pPr marL="914400" indent="-182880">
              <a:buFont typeface="Arial" panose="020B0604020202020204" pitchFamily="34" charset="0"/>
              <a:buChar char="•"/>
              <a:defRPr/>
            </a:lvl4pPr>
            <a:lvl5pPr marL="1143000" indent="-18288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0" y="3992098"/>
            <a:ext cx="7315200" cy="464422"/>
          </a:xfrm>
          <a:prstGeom prst="rect">
            <a:avLst/>
          </a:prstGeom>
        </p:spPr>
        <p:txBody>
          <a:bodyPr anchor="b"/>
          <a:lstStyle>
            <a:lvl1pPr marL="0" indent="0" algn="ctr" defTabSz="914400" rtl="0" eaLnBrk="1" latinLnBrk="0" hangingPunct="1">
              <a:buNone/>
              <a:defRPr lang="it-IT" sz="18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Sub titolo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176" y="1678609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732035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olo 2"/>
          <p:cNvSpPr>
            <a:spLocks noGrp="1"/>
          </p:cNvSpPr>
          <p:nvPr>
            <p:ph type="title" hasCustomPrompt="1"/>
          </p:nvPr>
        </p:nvSpPr>
        <p:spPr>
          <a:xfrm>
            <a:off x="649198" y="3424773"/>
            <a:ext cx="7886700" cy="452284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2400" b="1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 dirty="0"/>
              <a:t>Titolo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6914713-8818-472B-B668-CC119975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97909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ctr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i="1"/>
              <a:t>Property of </a:t>
            </a:r>
            <a:r>
              <a:rPr lang="en-US" b="1" i="1"/>
              <a:t>BEOND s.r.l. </a:t>
            </a:r>
            <a:r>
              <a:rPr lang="en-US" i="1"/>
              <a:t>cannot be distributed or reproduced without authorization</a:t>
            </a:r>
          </a:p>
          <a:p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63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0" cy="616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8626" y="1312591"/>
            <a:ext cx="2746745" cy="16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96797-B7D3-4443-B04F-BA6221B11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3863" y="4970089"/>
            <a:ext cx="5345152" cy="225920"/>
          </a:xfrm>
        </p:spPr>
        <p:txBody>
          <a:bodyPr/>
          <a:lstStyle/>
          <a:p>
            <a:r>
              <a:rPr lang="en-US" i="1" dirty="0"/>
              <a:t>Property of </a:t>
            </a:r>
            <a:r>
              <a:rPr lang="en-US" b="1" i="1" dirty="0"/>
              <a:t>BEOND </a:t>
            </a:r>
            <a:r>
              <a:rPr lang="en-US" b="1" i="1" dirty="0" err="1"/>
              <a:t>s.r.l</a:t>
            </a:r>
            <a:r>
              <a:rPr lang="en-US" b="1" i="1" dirty="0"/>
              <a:t>. </a:t>
            </a:r>
            <a:r>
              <a:rPr lang="en-US" i="1" dirty="0"/>
              <a:t>cannot be distributed or reproduced without authorization</a:t>
            </a:r>
          </a:p>
          <a:p>
            <a:endParaRPr lang="en-US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41E136-4F6B-4D8F-88FA-66AE3F8725C8}"/>
              </a:ext>
            </a:extLst>
          </p:cNvPr>
          <p:cNvSpPr txBox="1"/>
          <p:nvPr/>
        </p:nvSpPr>
        <p:spPr>
          <a:xfrm>
            <a:off x="2072638" y="3196002"/>
            <a:ext cx="499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>
                    <a:lumMod val="75000"/>
                  </a:schemeClr>
                </a:solidFill>
              </a:rPr>
              <a:t>How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to create a project using STM32IDE</a:t>
            </a:r>
            <a:endParaRPr lang="en-GB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3C31C4-C6C3-4E03-9664-5F5D2C179BBB}"/>
              </a:ext>
            </a:extLst>
          </p:cNvPr>
          <p:cNvSpPr txBox="1"/>
          <p:nvPr/>
        </p:nvSpPr>
        <p:spPr>
          <a:xfrm>
            <a:off x="6908007" y="4475651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rev1.0_24-03-2020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843048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8C674-1372-4510-A71D-05526F56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Pinout &amp; Configuration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9E444E-AE4D-40F2-B18B-3527B54F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From this view It’s possible to configure all the peripherals needed for the project such as GPIO, Timers, I2C, USART, SPI, </a:t>
            </a:r>
            <a:r>
              <a:rPr lang="en-US" b="0" dirty="0" err="1"/>
              <a:t>ecc</a:t>
            </a:r>
            <a:r>
              <a:rPr lang="en-US" b="0" dirty="0"/>
              <a:t>.</a:t>
            </a:r>
          </a:p>
          <a:p>
            <a:r>
              <a:rPr lang="en-US" b="0" dirty="0"/>
              <a:t>If you have initialized the peripheral with their default value you can see a lot of green pins: the software configured those for us, such as the blue user button or the led mounted on the board.</a:t>
            </a:r>
          </a:p>
          <a:p>
            <a:r>
              <a:rPr lang="en-US" b="0" dirty="0"/>
              <a:t>If you wish, you can clear your pinout from the </a:t>
            </a:r>
            <a:r>
              <a:rPr lang="en-US" b="0" i="1" dirty="0"/>
              <a:t>pinout</a:t>
            </a:r>
            <a:r>
              <a:rPr lang="en-US" b="0" dirty="0"/>
              <a:t> menu.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2D631B-6B21-45FF-9287-BEB78811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EAB97F-E739-4489-B8B8-16FA2F7A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Segnaposto contenuto 8" descr="Immagine che contiene screenshot, computer, portatile&#10;&#10;Descrizione generata automaticamente">
            <a:extLst>
              <a:ext uri="{FF2B5EF4-FFF2-40B4-BE49-F238E27FC236}">
                <a16:creationId xmlns:a16="http://schemas.microsoft.com/office/drawing/2014/main" id="{29C86647-3732-4B8F-AEBF-68CDB87E0F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655120"/>
            <a:ext cx="4011612" cy="2157109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1F5A275-7DDB-4A45-8A97-5ED4F7E09D5B}"/>
              </a:ext>
            </a:extLst>
          </p:cNvPr>
          <p:cNvCxnSpPr/>
          <p:nvPr/>
        </p:nvCxnSpPr>
        <p:spPr>
          <a:xfrm flipH="1">
            <a:off x="7072313" y="2228850"/>
            <a:ext cx="376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A8332E58-2AE7-4AAC-9408-FE4120D8CB62}"/>
              </a:ext>
            </a:extLst>
          </p:cNvPr>
          <p:cNvSpPr/>
          <p:nvPr/>
        </p:nvSpPr>
        <p:spPr>
          <a:xfrm>
            <a:off x="4672013" y="1828800"/>
            <a:ext cx="1121568" cy="1814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22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2E4EF-A42A-4C01-AA9C-5772D931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1FED53-52FA-488B-AD35-C0B00FFB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the </a:t>
            </a:r>
            <a:r>
              <a:rPr lang="en-US" i="1" dirty="0"/>
              <a:t>Clock Configuration </a:t>
            </a:r>
            <a:r>
              <a:rPr lang="en-US" b="0" dirty="0"/>
              <a:t>you can define the clock frequency and sources for all the peripherals.</a:t>
            </a:r>
          </a:p>
          <a:p>
            <a:r>
              <a:rPr lang="it-IT" b="0" dirty="0" err="1"/>
              <a:t>It’s</a:t>
            </a:r>
            <a:r>
              <a:rPr lang="it-IT" b="0" dirty="0"/>
              <a:t> </a:t>
            </a:r>
            <a:r>
              <a:rPr lang="it-IT" b="0" dirty="0" err="1"/>
              <a:t>very</a:t>
            </a:r>
            <a:r>
              <a:rPr lang="it-IT" b="0" dirty="0"/>
              <a:t> </a:t>
            </a:r>
            <a:r>
              <a:rPr lang="it-IT" b="0" dirty="0" err="1"/>
              <a:t>useful</a:t>
            </a:r>
            <a:r>
              <a:rPr lang="it-IT" b="0" dirty="0"/>
              <a:t> for </a:t>
            </a:r>
            <a:r>
              <a:rPr lang="it-IT" b="0" dirty="0" err="1"/>
              <a:t>application</a:t>
            </a:r>
            <a:r>
              <a:rPr lang="it-IT" b="0" dirty="0"/>
              <a:t> </a:t>
            </a:r>
            <a:r>
              <a:rPr lang="it-IT" b="0" dirty="0" err="1"/>
              <a:t>wherethe</a:t>
            </a:r>
            <a:r>
              <a:rPr lang="it-IT" b="0" dirty="0"/>
              <a:t> control on the clock frequency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needed</a:t>
            </a:r>
            <a:r>
              <a:rPr lang="it-IT" b="0" dirty="0"/>
              <a:t>: an </a:t>
            </a:r>
            <a:r>
              <a:rPr lang="it-IT" b="0" dirty="0" err="1"/>
              <a:t>example</a:t>
            </a:r>
            <a:r>
              <a:rPr lang="it-IT" b="0" dirty="0"/>
              <a:t> </a:t>
            </a:r>
            <a:r>
              <a:rPr lang="it-IT" b="0" dirty="0" err="1"/>
              <a:t>could</a:t>
            </a:r>
            <a:r>
              <a:rPr lang="it-IT" b="0" dirty="0"/>
              <a:t> be low power </a:t>
            </a:r>
            <a:r>
              <a:rPr lang="it-IT" b="0" dirty="0" err="1"/>
              <a:t>application</a:t>
            </a:r>
            <a:r>
              <a:rPr lang="it-IT" b="0" dirty="0"/>
              <a:t> </a:t>
            </a:r>
            <a:r>
              <a:rPr lang="it-IT" b="0" dirty="0" err="1"/>
              <a:t>where</a:t>
            </a:r>
            <a:r>
              <a:rPr lang="it-IT" b="0" dirty="0"/>
              <a:t> the clock frequency </a:t>
            </a:r>
            <a:r>
              <a:rPr lang="it-IT" b="0" dirty="0" err="1"/>
              <a:t>configuration</a:t>
            </a:r>
            <a:r>
              <a:rPr lang="it-IT" b="0" dirty="0"/>
              <a:t> </a:t>
            </a:r>
            <a:r>
              <a:rPr lang="it-IT" b="0" dirty="0" err="1"/>
              <a:t>is</a:t>
            </a:r>
            <a:r>
              <a:rPr lang="it-IT" b="0" dirty="0"/>
              <a:t> </a:t>
            </a:r>
            <a:r>
              <a:rPr lang="it-IT" b="0" dirty="0" err="1"/>
              <a:t>critical</a:t>
            </a:r>
            <a:r>
              <a:rPr lang="it-IT" b="0" dirty="0"/>
              <a:t>.</a:t>
            </a:r>
            <a:endParaRPr lang="en-US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8B75E2-EC35-4347-B49F-E3334752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5DCBAB-A592-492D-BAAC-39DBCB5D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Segnaposto contenuto 8" descr="Immagine che contiene screenshot, portatile, computer&#10;&#10;Descrizione generata automaticamente">
            <a:extLst>
              <a:ext uri="{FF2B5EF4-FFF2-40B4-BE49-F238E27FC236}">
                <a16:creationId xmlns:a16="http://schemas.microsoft.com/office/drawing/2014/main" id="{42F0FD0E-D5FB-4947-A0BE-E68957D7677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645285"/>
            <a:ext cx="4011612" cy="2176779"/>
          </a:xfrm>
        </p:spPr>
      </p:pic>
    </p:spTree>
    <p:extLst>
      <p:ext uri="{BB962C8B-B14F-4D97-AF65-F5344CB8AC3E}">
        <p14:creationId xmlns:p14="http://schemas.microsoft.com/office/powerpoint/2010/main" val="230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BC416-187D-41CC-8DCB-9766F8A0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C33DCC-7E2F-43C2-839B-78CB3E68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i="1" dirty="0"/>
              <a:t>Project Manager </a:t>
            </a:r>
            <a:r>
              <a:rPr lang="en-US" b="0" dirty="0"/>
              <a:t>Tab is divided in 3 submenus. From here you can control for example the path of your project and so.</a:t>
            </a:r>
          </a:p>
          <a:p>
            <a:r>
              <a:rPr lang="en-US" b="0" dirty="0"/>
              <a:t>The most important tab is </a:t>
            </a:r>
            <a:r>
              <a:rPr lang="en-US" b="0" i="1" dirty="0"/>
              <a:t>Advanced Setting </a:t>
            </a:r>
            <a:r>
              <a:rPr lang="en-US" b="0" dirty="0"/>
              <a:t>: from here we can decide to use </a:t>
            </a:r>
            <a:r>
              <a:rPr lang="en-US" b="0" i="1" dirty="0"/>
              <a:t>HAL</a:t>
            </a:r>
            <a:r>
              <a:rPr lang="en-US" b="0" dirty="0"/>
              <a:t> or </a:t>
            </a:r>
            <a:r>
              <a:rPr lang="en-US" b="0" i="1" dirty="0"/>
              <a:t>LL</a:t>
            </a:r>
            <a:r>
              <a:rPr lang="en-US" b="0" dirty="0"/>
              <a:t> libraries to program the peripherals.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E07C83-7BCE-4B15-A004-DA8E26FC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F354DE-EBF8-403A-B414-CEEEBF36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4AB2C006-A0B3-418B-8EE5-9BD8504ECAF2}"/>
              </a:ext>
            </a:extLst>
          </p:cNvPr>
          <p:cNvSpPr/>
          <p:nvPr/>
        </p:nvSpPr>
        <p:spPr>
          <a:xfrm>
            <a:off x="5079207" y="1833186"/>
            <a:ext cx="2628900" cy="4786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Segnaposto contenuto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8D66207-3C87-4852-81D7-2B5A8665E2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647254"/>
            <a:ext cx="4011612" cy="2172841"/>
          </a:xfr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323B6864-DEEA-48BD-933E-93042296D4B0}"/>
              </a:ext>
            </a:extLst>
          </p:cNvPr>
          <p:cNvCxnSpPr/>
          <p:nvPr/>
        </p:nvCxnSpPr>
        <p:spPr>
          <a:xfrm>
            <a:off x="4207669" y="2907506"/>
            <a:ext cx="5691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>
            <a:extLst>
              <a:ext uri="{FF2B5EF4-FFF2-40B4-BE49-F238E27FC236}">
                <a16:creationId xmlns:a16="http://schemas.microsoft.com/office/drawing/2014/main" id="{2AA58DE6-D091-42D7-8D56-33021665CCFE}"/>
              </a:ext>
            </a:extLst>
          </p:cNvPr>
          <p:cNvSpPr/>
          <p:nvPr/>
        </p:nvSpPr>
        <p:spPr>
          <a:xfrm>
            <a:off x="6707981" y="1888142"/>
            <a:ext cx="800100" cy="368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5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5C882-4F3B-455C-A204-9D53789D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53A391-FD00-4BE0-9A93-4C240260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the Code Generator Tab check the </a:t>
            </a:r>
            <a:r>
              <a:rPr lang="en-US" i="1" dirty="0"/>
              <a:t>Generate peripheral initialization […] </a:t>
            </a:r>
            <a:r>
              <a:rPr lang="en-US" b="0" dirty="0"/>
              <a:t>box: each </a:t>
            </a:r>
            <a:r>
              <a:rPr lang="en-US" b="0" dirty="0" err="1"/>
              <a:t>periperhal</a:t>
            </a:r>
            <a:r>
              <a:rPr lang="en-US" b="0" dirty="0"/>
              <a:t> will have a </a:t>
            </a:r>
            <a:r>
              <a:rPr lang="en-US" b="0" dirty="0" err="1"/>
              <a:t>disting</a:t>
            </a:r>
            <a:r>
              <a:rPr lang="en-US" b="0" dirty="0"/>
              <a:t> </a:t>
            </a:r>
            <a:r>
              <a:rPr lang="en-US" b="0" i="1" dirty="0" err="1"/>
              <a:t>periph.c</a:t>
            </a:r>
            <a:r>
              <a:rPr lang="en-US" b="0" dirty="0"/>
              <a:t> and </a:t>
            </a:r>
            <a:r>
              <a:rPr lang="en-US" b="0" i="1" dirty="0" err="1"/>
              <a:t>periph.h</a:t>
            </a:r>
            <a:r>
              <a:rPr lang="en-US" b="0" dirty="0"/>
              <a:t> files.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D87A-0B95-4F16-A051-B7373603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7B591-8DB1-410B-8A2A-4AC08C86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6C12B94-E7AC-4258-877E-6F3300377CC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r="47977"/>
          <a:stretch/>
        </p:blipFill>
        <p:spPr>
          <a:xfrm>
            <a:off x="4488703" y="750053"/>
            <a:ext cx="4261209" cy="3831905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E0E55F1-B1BF-40C4-A101-1346CFF7598F}"/>
              </a:ext>
            </a:extLst>
          </p:cNvPr>
          <p:cNvCxnSpPr/>
          <p:nvPr/>
        </p:nvCxnSpPr>
        <p:spPr>
          <a:xfrm>
            <a:off x="4648200" y="2066925"/>
            <a:ext cx="7524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CBD93A31-AAF8-493C-B4C3-4251047E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03" y="1809750"/>
            <a:ext cx="1742589" cy="296627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62A195B-810E-4A85-A628-1EE4CF02F16D}"/>
              </a:ext>
            </a:extLst>
          </p:cNvPr>
          <p:cNvCxnSpPr/>
          <p:nvPr/>
        </p:nvCxnSpPr>
        <p:spPr>
          <a:xfrm flipH="1">
            <a:off x="1876425" y="244792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6E887AA-518B-4FFF-A6E4-AFA47DF38A10}"/>
              </a:ext>
            </a:extLst>
          </p:cNvPr>
          <p:cNvCxnSpPr/>
          <p:nvPr/>
        </p:nvCxnSpPr>
        <p:spPr>
          <a:xfrm flipH="1">
            <a:off x="1895475" y="30099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FF40EC6-7DF6-4508-B759-565AB1AC83A7}"/>
              </a:ext>
            </a:extLst>
          </p:cNvPr>
          <p:cNvCxnSpPr/>
          <p:nvPr/>
        </p:nvCxnSpPr>
        <p:spPr>
          <a:xfrm flipH="1">
            <a:off x="2038350" y="31527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965CB77-8190-4368-936A-5B4C9E0536CA}"/>
              </a:ext>
            </a:extLst>
          </p:cNvPr>
          <p:cNvCxnSpPr/>
          <p:nvPr/>
        </p:nvCxnSpPr>
        <p:spPr>
          <a:xfrm flipH="1">
            <a:off x="1876425" y="3429000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A98D18F-ED94-47D2-8A8F-2081C96B1B36}"/>
              </a:ext>
            </a:extLst>
          </p:cNvPr>
          <p:cNvCxnSpPr/>
          <p:nvPr/>
        </p:nvCxnSpPr>
        <p:spPr>
          <a:xfrm flipH="1">
            <a:off x="2019300" y="45624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C2FF2B90-3C72-474A-9858-7C93DE813314}"/>
              </a:ext>
            </a:extLst>
          </p:cNvPr>
          <p:cNvCxnSpPr/>
          <p:nvPr/>
        </p:nvCxnSpPr>
        <p:spPr>
          <a:xfrm flipH="1">
            <a:off x="1895475" y="4410075"/>
            <a:ext cx="5810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8C6F5-2BCF-401D-8907-8A64AA5D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583960-9664-49EB-A295-0FDC3459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From the </a:t>
            </a:r>
            <a:r>
              <a:rPr lang="en-US" i="1" dirty="0"/>
              <a:t>Tools</a:t>
            </a:r>
            <a:r>
              <a:rPr lang="en-US" b="0" dirty="0"/>
              <a:t> tab it’s possible to simulate the behavior of the </a:t>
            </a:r>
            <a:r>
              <a:rPr lang="en-US" b="0" dirty="0" err="1"/>
              <a:t>uC</a:t>
            </a:r>
            <a:r>
              <a:rPr lang="en-US" b="0" dirty="0"/>
              <a:t> in terms of power consumption and have information about the </a:t>
            </a:r>
            <a:r>
              <a:rPr lang="en-US" b="0" i="1" dirty="0"/>
              <a:t>battery life estimation</a:t>
            </a:r>
            <a:r>
              <a:rPr lang="en-US" b="0" dirty="0"/>
              <a:t>, </a:t>
            </a:r>
            <a:r>
              <a:rPr lang="en-US" b="0" dirty="0" err="1"/>
              <a:t>ecc</a:t>
            </a:r>
            <a:r>
              <a:rPr lang="en-US" b="0" dirty="0"/>
              <a:t>.</a:t>
            </a:r>
          </a:p>
          <a:p>
            <a:r>
              <a:rPr lang="en-US" b="0" dirty="0"/>
              <a:t> 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C889BD-AD61-4A87-9ABE-C3B366B8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E9FDC7-9CD4-46B5-8020-2C5DDF83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Segnaposto contenuto 8" descr="Immagine che contiene screenshot, portatile, computer&#10;&#10;Descrizione generata automaticamente">
            <a:extLst>
              <a:ext uri="{FF2B5EF4-FFF2-40B4-BE49-F238E27FC236}">
                <a16:creationId xmlns:a16="http://schemas.microsoft.com/office/drawing/2014/main" id="{707E7A30-42FB-4D1D-944D-92C2B858164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650429"/>
            <a:ext cx="4011612" cy="2166492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159E667-3874-4083-A19B-47EEDED69562}"/>
              </a:ext>
            </a:extLst>
          </p:cNvPr>
          <p:cNvCxnSpPr/>
          <p:nvPr/>
        </p:nvCxnSpPr>
        <p:spPr>
          <a:xfrm flipV="1">
            <a:off x="6436519" y="3914775"/>
            <a:ext cx="0" cy="257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73DB118F-4B54-4CB2-A43D-4D2D43AD616A}"/>
              </a:ext>
            </a:extLst>
          </p:cNvPr>
          <p:cNvSpPr/>
          <p:nvPr/>
        </p:nvSpPr>
        <p:spPr>
          <a:xfrm>
            <a:off x="5850731" y="3487229"/>
            <a:ext cx="1171575" cy="378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17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DE72A-EE0D-4AB1-BB78-798FD786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FFA0BF-F333-4DBF-AA64-F171A15F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next step is to </a:t>
            </a:r>
            <a:r>
              <a:rPr lang="en-US" i="1" dirty="0"/>
              <a:t>generate</a:t>
            </a:r>
            <a:r>
              <a:rPr lang="en-US" b="0" dirty="0"/>
              <a:t> the code: this process will generate all the files needed for the project such as the </a:t>
            </a:r>
            <a:r>
              <a:rPr lang="en-US" b="0" i="1" dirty="0" err="1"/>
              <a:t>main.c</a:t>
            </a:r>
            <a:r>
              <a:rPr lang="en-US" b="0" dirty="0"/>
              <a:t> and </a:t>
            </a:r>
            <a:r>
              <a:rPr lang="en-US" b="0" i="1" dirty="0" err="1"/>
              <a:t>main.h</a:t>
            </a:r>
            <a:r>
              <a:rPr lang="en-US" b="0" dirty="0"/>
              <a:t> files where it’s possible to find all the configuration functions generated for our application.</a:t>
            </a:r>
          </a:p>
          <a:p>
            <a:r>
              <a:rPr lang="en-US" b="0" dirty="0"/>
              <a:t>Click on the generate icon (the gear) to generate the code.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04B3B0-5EF5-44C7-96C8-ED30F6E3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722D78-AF6C-441A-9A43-F94AFFD0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3" name="Segnaposto contenuto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F6F551F-1182-4F8A-A00D-411E9BA6346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647197"/>
            <a:ext cx="4011612" cy="2172956"/>
          </a:xfr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938F3B7-6453-4FB6-BBD3-63FA7BA87E4E}"/>
              </a:ext>
            </a:extLst>
          </p:cNvPr>
          <p:cNvCxnSpPr/>
          <p:nvPr/>
        </p:nvCxnSpPr>
        <p:spPr>
          <a:xfrm flipV="1">
            <a:off x="5217318" y="1806405"/>
            <a:ext cx="0" cy="289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089499D-95DD-46BD-9965-FDFAEFD3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32" y="3108054"/>
            <a:ext cx="2581635" cy="857370"/>
          </a:xfrm>
          <a:prstGeom prst="rect">
            <a:avLst/>
          </a:prstGeom>
        </p:spPr>
      </p:pic>
      <p:sp>
        <p:nvSpPr>
          <p:cNvPr id="21" name="Ovale 20">
            <a:extLst>
              <a:ext uri="{FF2B5EF4-FFF2-40B4-BE49-F238E27FC236}">
                <a16:creationId xmlns:a16="http://schemas.microsoft.com/office/drawing/2014/main" id="{B2F68407-B5C0-41ED-9CCE-5F7D76E14942}"/>
              </a:ext>
            </a:extLst>
          </p:cNvPr>
          <p:cNvSpPr/>
          <p:nvPr/>
        </p:nvSpPr>
        <p:spPr>
          <a:xfrm>
            <a:off x="1853038" y="3219450"/>
            <a:ext cx="501650" cy="463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63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290E8-9091-46DB-AF67-FFF50464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Explorer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7E2364-FD8F-4E27-B786-7EB6BE6EF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On the left there is the </a:t>
            </a:r>
            <a:r>
              <a:rPr lang="en-US" i="1" dirty="0"/>
              <a:t>Project Explorer </a:t>
            </a:r>
            <a:r>
              <a:rPr lang="en-US" b="0" dirty="0"/>
              <a:t>where all the files are displayed.</a:t>
            </a:r>
          </a:p>
          <a:p>
            <a:r>
              <a:rPr lang="en-US" b="0" dirty="0"/>
              <a:t>From here you can manage your projects, add, remove or move files.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075134-0A58-448C-8314-E1CC9EE4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ABCE52-9A9B-475E-839E-236EB4A4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BACAE52-9197-4FC8-ACAD-199C703F4AE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290213" y="749300"/>
            <a:ext cx="2984762" cy="3968750"/>
          </a:xfrm>
        </p:spPr>
      </p:pic>
      <p:sp>
        <p:nvSpPr>
          <p:cNvPr id="10" name="Ovale 9">
            <a:extLst>
              <a:ext uri="{FF2B5EF4-FFF2-40B4-BE49-F238E27FC236}">
                <a16:creationId xmlns:a16="http://schemas.microsoft.com/office/drawing/2014/main" id="{6ABFBC6F-1BF2-4BE0-B943-82942B36A1C5}"/>
              </a:ext>
            </a:extLst>
          </p:cNvPr>
          <p:cNvSpPr/>
          <p:nvPr/>
        </p:nvSpPr>
        <p:spPr>
          <a:xfrm>
            <a:off x="5156200" y="996950"/>
            <a:ext cx="1492250" cy="2984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3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3B0E5-9099-44D2-AD52-3E74F83E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your project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61FD5-DB1B-4C60-8930-721CD488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Before run the program on your board it’s a good idea to check for errors:</a:t>
            </a:r>
          </a:p>
          <a:p>
            <a:r>
              <a:rPr lang="en-US" b="0" dirty="0"/>
              <a:t>Compile the project by clicking on the Build icon            .</a:t>
            </a:r>
          </a:p>
          <a:p>
            <a:r>
              <a:rPr lang="en-US" b="0" dirty="0"/>
              <a:t>The result will be shown in the console box.</a:t>
            </a:r>
          </a:p>
          <a:p>
            <a:r>
              <a:rPr lang="en-US" b="0" dirty="0"/>
              <a:t>If there are non errors, continue by downloading the project to your board.</a:t>
            </a: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3EA98A-8915-4AE3-A32D-6F41CC64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64BB61-4E8B-4C15-BD4B-7F8E68E4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E1F341D6-21DD-4684-B9BF-FC14D3E05C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 rotWithShape="1">
          <a:blip r:embed="rId2"/>
          <a:srcRect l="9733" r="67232"/>
          <a:stretch/>
        </p:blipFill>
        <p:spPr>
          <a:xfrm>
            <a:off x="1404651" y="1621004"/>
            <a:ext cx="539826" cy="352474"/>
          </a:xfrm>
        </p:spPr>
      </p:pic>
      <p:pic>
        <p:nvPicPr>
          <p:cNvPr id="15" name="Immagine 14" descr="Immagine che contiene screenshot, computer, monitor, schermo&#10;&#10;Descrizione generata automaticamente">
            <a:extLst>
              <a:ext uri="{FF2B5EF4-FFF2-40B4-BE49-F238E27FC236}">
                <a16:creationId xmlns:a16="http://schemas.microsoft.com/office/drawing/2014/main" id="{EFDDD635-2C73-4FAC-AF87-2B1BFDE1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352" y="750053"/>
            <a:ext cx="4649466" cy="3630503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045DC0D1-3A5A-4B40-9C8F-D8EE33AE5EF2}"/>
              </a:ext>
            </a:extLst>
          </p:cNvPr>
          <p:cNvSpPr/>
          <p:nvPr/>
        </p:nvSpPr>
        <p:spPr>
          <a:xfrm>
            <a:off x="4776439" y="886822"/>
            <a:ext cx="167036" cy="1704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ABE340A-D4C6-40CE-B138-4D9A38A00BC1}"/>
              </a:ext>
            </a:extLst>
          </p:cNvPr>
          <p:cNvSpPr/>
          <p:nvPr/>
        </p:nvSpPr>
        <p:spPr>
          <a:xfrm>
            <a:off x="5415819" y="2986088"/>
            <a:ext cx="3573999" cy="1285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3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0244B-21B0-4CA8-8F7F-42C1657E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your Program on the board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FB0959-B195-49D5-8968-4111B88A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order to download the program on the board there are two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Run</a:t>
            </a:r>
            <a:r>
              <a:rPr lang="en-US" b="0" dirty="0"/>
              <a:t>: all the files will be download on the board and the program will start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Debug</a:t>
            </a:r>
            <a:r>
              <a:rPr lang="en-US" b="0" dirty="0"/>
              <a:t>: in this mode it’s possible to debug your application using breakpoints or moving step by step in the code using the arrows.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6271AD-254F-4B84-A4E0-E3E9B631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C77DF4-88FE-4E4B-99EE-20956302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826F6BF-3452-4065-AE50-1B55A1011CE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491776" y="1019115"/>
            <a:ext cx="2581635" cy="857370"/>
          </a:xfr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728B5B1-B8C7-418A-A53D-E69D6CEEE3AA}"/>
              </a:ext>
            </a:extLst>
          </p:cNvPr>
          <p:cNvCxnSpPr/>
          <p:nvPr/>
        </p:nvCxnSpPr>
        <p:spPr>
          <a:xfrm flipV="1">
            <a:off x="7143749" y="1471613"/>
            <a:ext cx="0" cy="75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A431244-15A0-464A-92E2-D9242D4502A8}"/>
              </a:ext>
            </a:extLst>
          </p:cNvPr>
          <p:cNvCxnSpPr/>
          <p:nvPr/>
        </p:nvCxnSpPr>
        <p:spPr>
          <a:xfrm flipV="1">
            <a:off x="6782593" y="1471613"/>
            <a:ext cx="0" cy="757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DFA0230-4079-446B-AC8B-F94DDC311D2C}"/>
              </a:ext>
            </a:extLst>
          </p:cNvPr>
          <p:cNvSpPr txBox="1"/>
          <p:nvPr/>
        </p:nvSpPr>
        <p:spPr>
          <a:xfrm>
            <a:off x="7229475" y="1938458"/>
            <a:ext cx="84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Run</a:t>
            </a:r>
            <a:endParaRPr lang="it-IT" i="1" dirty="0">
              <a:solidFill>
                <a:srgbClr val="FF0000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7585E8E-EFC3-4BFE-9313-BF172BC7A610}"/>
              </a:ext>
            </a:extLst>
          </p:cNvPr>
          <p:cNvSpPr txBox="1"/>
          <p:nvPr/>
        </p:nvSpPr>
        <p:spPr>
          <a:xfrm>
            <a:off x="5888435" y="1945960"/>
            <a:ext cx="12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Debug</a:t>
            </a:r>
            <a:endParaRPr lang="it-IT" i="1" dirty="0">
              <a:solidFill>
                <a:srgbClr val="FF0000"/>
              </a:solidFill>
            </a:endParaRPr>
          </a:p>
        </p:txBody>
      </p:sp>
      <p:pic>
        <p:nvPicPr>
          <p:cNvPr id="16" name="Immagine 1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3DEEE7F-AE52-41B5-8419-B349DBAC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22" y="2407193"/>
            <a:ext cx="4269948" cy="2357687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6C83D6AD-E8C7-4649-AB38-49044947C6BE}"/>
              </a:ext>
            </a:extLst>
          </p:cNvPr>
          <p:cNvSpPr/>
          <p:nvPr/>
        </p:nvSpPr>
        <p:spPr>
          <a:xfrm>
            <a:off x="5016897" y="2414695"/>
            <a:ext cx="1212452" cy="3082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7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666BFB-63B3-4E5A-ACFF-931C64FC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E1567-7898-43C5-9D1D-9F098D11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How to create a new project with STM32IDE software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54CFDF-959D-4DFF-A7E9-6D80E96D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C2519-9F60-43B2-9804-6719D04A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15FBEC-1549-4328-82B9-53CE6218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DAD01-054D-48D4-AB14-E0C4F288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needed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hlinkClick r:id="rId2"/>
              </a:rPr>
              <a:t>STM32IDE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dirty="0"/>
              <a:t>Hardware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</a:rPr>
              <a:t>NUCLEO-F446ZE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FC4E66-4C93-4717-87B7-8C48B6D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FBCD4-BB88-4E80-8698-4EE452E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7FEA48-4081-470E-A0F3-DC538F55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A481B6-F377-474B-B6C4-51155931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When you open the STM32IDE software for the first time, the following windows appears.</a:t>
            </a:r>
          </a:p>
          <a:p>
            <a:r>
              <a:rPr lang="en-US" b="0" dirty="0"/>
              <a:t>Choose a path for the </a:t>
            </a:r>
            <a:r>
              <a:rPr lang="en-US" i="1" dirty="0"/>
              <a:t>workspace</a:t>
            </a:r>
            <a:r>
              <a:rPr lang="en-US" b="0" dirty="0"/>
              <a:t> folder and click </a:t>
            </a:r>
            <a:r>
              <a:rPr lang="en-US" b="0" i="1" dirty="0"/>
              <a:t>Launch</a:t>
            </a:r>
            <a:r>
              <a:rPr lang="en-US" b="0" dirty="0"/>
              <a:t>.</a:t>
            </a:r>
          </a:p>
          <a:p>
            <a:r>
              <a:rPr lang="en-US" b="0" dirty="0"/>
              <a:t>The workspace folder will contain all the future projects.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E255AB-112A-4052-80C2-DC8629F0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CC7F94-F0AB-4280-9D8B-4385A2F9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6A6A746-7B56-4DDF-BA1A-C6A10EFE02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776788" y="1828141"/>
            <a:ext cx="4011612" cy="1811067"/>
          </a:xfrm>
        </p:spPr>
      </p:pic>
    </p:spTree>
    <p:extLst>
      <p:ext uri="{BB962C8B-B14F-4D97-AF65-F5344CB8AC3E}">
        <p14:creationId xmlns:p14="http://schemas.microsoft.com/office/powerpoint/2010/main" val="242090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BB6522-73BD-4D82-9817-A6C37E3B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Click on </a:t>
            </a:r>
            <a:r>
              <a:rPr lang="en-US" b="0" i="1" dirty="0"/>
              <a:t>file</a:t>
            </a:r>
            <a:r>
              <a:rPr lang="en-US" b="0" i="1" dirty="0">
                <a:sym typeface="Wingdings" panose="05000000000000000000" pitchFamily="2" charset="2"/>
              </a:rPr>
              <a:t></a:t>
            </a:r>
            <a:r>
              <a:rPr lang="en-US" b="0" i="1" dirty="0"/>
              <a:t> new</a:t>
            </a:r>
            <a:r>
              <a:rPr lang="en-US" b="0" i="1" dirty="0">
                <a:sym typeface="Wingdings" panose="05000000000000000000" pitchFamily="2" charset="2"/>
              </a:rPr>
              <a:t> </a:t>
            </a:r>
            <a:r>
              <a:rPr lang="en-US" b="0" i="1" dirty="0"/>
              <a:t>STM32 project</a:t>
            </a:r>
            <a:r>
              <a:rPr lang="it-IT" b="0" i="1" dirty="0"/>
              <a:t>.</a:t>
            </a:r>
          </a:p>
          <a:p>
            <a:r>
              <a:rPr lang="en-US" b="0" dirty="0"/>
              <a:t>The project wizard will show up.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6A429B-2FDA-4232-8770-92301170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E3B33F-55F6-4384-8991-A938AE80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Segnaposto contenuto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FFE1F0-80F8-4D81-B116-82173234BA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03650" y="781523"/>
            <a:ext cx="4011612" cy="3372594"/>
          </a:xfr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0815986-77A5-403B-90A2-216A630C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264"/>
            <a:ext cx="9144000" cy="427773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987CDCB-4072-43E1-9E85-A208C96DCD23}"/>
              </a:ext>
            </a:extLst>
          </p:cNvPr>
          <p:cNvCxnSpPr/>
          <p:nvPr/>
        </p:nvCxnSpPr>
        <p:spPr>
          <a:xfrm>
            <a:off x="4643438" y="957263"/>
            <a:ext cx="192881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71C3A17-8595-406D-A545-20544FC07141}"/>
              </a:ext>
            </a:extLst>
          </p:cNvPr>
          <p:cNvCxnSpPr/>
          <p:nvPr/>
        </p:nvCxnSpPr>
        <p:spPr>
          <a:xfrm flipV="1">
            <a:off x="7150894" y="1493044"/>
            <a:ext cx="0" cy="671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7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501459-49B6-4FDB-9E2E-EF609AA5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From this perspective we choose the </a:t>
            </a:r>
            <a:r>
              <a:rPr lang="en-US" b="0" dirty="0" err="1"/>
              <a:t>uC</a:t>
            </a:r>
            <a:r>
              <a:rPr lang="en-US" b="0" dirty="0"/>
              <a:t> that we are using for our application. </a:t>
            </a:r>
          </a:p>
          <a:p>
            <a:r>
              <a:rPr lang="en-US" b="0" dirty="0"/>
              <a:t>If you are developing your project on a dev-Board you can choose the board selector tab to find your board.</a:t>
            </a:r>
          </a:p>
          <a:p>
            <a:r>
              <a:rPr lang="en-US" b="0" dirty="0"/>
              <a:t>In our example we select the </a:t>
            </a:r>
            <a:br>
              <a:rPr lang="en-US" b="0" dirty="0"/>
            </a:br>
            <a:r>
              <a:rPr lang="en-US" b="0" dirty="0"/>
              <a:t>NUCLEO-F446ZE board.</a:t>
            </a:r>
          </a:p>
          <a:p>
            <a:r>
              <a:rPr lang="en-US" b="0" dirty="0"/>
              <a:t>It’s possible to add a list of favorite boards checking the star icon.</a:t>
            </a:r>
          </a:p>
          <a:p>
            <a:r>
              <a:rPr lang="en-US" b="0" dirty="0"/>
              <a:t>Select your desired board and click next.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954CE-66F2-424C-A654-1C021A6C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083D2A-1608-456B-B2E7-93B60B4D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" name="Segnaposto contenuto 9" descr="Immagine che contiene screenshot, monitor, computer, schermo&#10;&#10;Descrizione generata automaticamente">
            <a:extLst>
              <a:ext uri="{FF2B5EF4-FFF2-40B4-BE49-F238E27FC236}">
                <a16:creationId xmlns:a16="http://schemas.microsoft.com/office/drawing/2014/main" id="{81361D16-A9E0-4525-BA62-5E10BB9AC9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59958" y="886785"/>
            <a:ext cx="4454858" cy="3395916"/>
          </a:xfr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50E943E6-6821-4FCE-91C0-B7090C48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0CD4160-93D2-49A7-9AA2-42F1BC329AC6}"/>
              </a:ext>
            </a:extLst>
          </p:cNvPr>
          <p:cNvSpPr/>
          <p:nvPr/>
        </p:nvSpPr>
        <p:spPr>
          <a:xfrm>
            <a:off x="7765256" y="4079081"/>
            <a:ext cx="437541" cy="226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8629D6E-83F4-4001-B338-9D03D16694DA}"/>
              </a:ext>
            </a:extLst>
          </p:cNvPr>
          <p:cNvCxnSpPr/>
          <p:nvPr/>
        </p:nvCxnSpPr>
        <p:spPr>
          <a:xfrm>
            <a:off x="5057775" y="794876"/>
            <a:ext cx="0" cy="382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F80EE2B-4394-4E33-B6F9-E71D4F714BF1}"/>
              </a:ext>
            </a:extLst>
          </p:cNvPr>
          <p:cNvCxnSpPr/>
          <p:nvPr/>
        </p:nvCxnSpPr>
        <p:spPr>
          <a:xfrm flipV="1">
            <a:off x="6429375" y="3146239"/>
            <a:ext cx="0" cy="3899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workspace folder.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CE899AA-62BF-49E6-847B-6CE58ABE3FD2}"/>
              </a:ext>
            </a:extLst>
          </p:cNvPr>
          <p:cNvCxnSpPr/>
          <p:nvPr/>
        </p:nvCxnSpPr>
        <p:spPr>
          <a:xfrm flipH="1">
            <a:off x="6622256" y="1771650"/>
            <a:ext cx="826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D68A02A0-62B1-4059-AA75-3B226BDA6A25}"/>
              </a:ext>
            </a:extLst>
          </p:cNvPr>
          <p:cNvSpPr/>
          <p:nvPr/>
        </p:nvSpPr>
        <p:spPr>
          <a:xfrm>
            <a:off x="6257925" y="4279106"/>
            <a:ext cx="826759" cy="4929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8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01FFE3-CC26-45E2-A308-28C4B8C0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Type the name of your project and click next.</a:t>
            </a:r>
          </a:p>
          <a:p>
            <a:r>
              <a:rPr lang="en-US" b="0" dirty="0"/>
              <a:t>By default the project will be created in the </a:t>
            </a:r>
            <a:r>
              <a:rPr lang="en-US" b="0" i="1" dirty="0"/>
              <a:t>workspace</a:t>
            </a:r>
            <a:r>
              <a:rPr lang="en-US" b="0" dirty="0"/>
              <a:t> folder.</a:t>
            </a:r>
          </a:p>
          <a:p>
            <a:r>
              <a:rPr lang="it-IT" b="0" dirty="0"/>
              <a:t>The </a:t>
            </a:r>
            <a:r>
              <a:rPr lang="it-IT" b="0" i="1" dirty="0"/>
              <a:t>STM32IDE</a:t>
            </a:r>
            <a:r>
              <a:rPr lang="it-IT" b="0" dirty="0"/>
              <a:t> </a:t>
            </a:r>
            <a:r>
              <a:rPr lang="it-IT" b="0" dirty="0" err="1"/>
              <a:t>has</a:t>
            </a:r>
            <a:r>
              <a:rPr lang="it-IT" b="0" dirty="0"/>
              <a:t> the option to </a:t>
            </a:r>
            <a:r>
              <a:rPr lang="it-IT" b="0" dirty="0" err="1"/>
              <a:t>initialize</a:t>
            </a:r>
            <a:r>
              <a:rPr lang="it-IT" b="0" dirty="0"/>
              <a:t>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dirty="0" err="1"/>
              <a:t>peripheral</a:t>
            </a:r>
            <a:r>
              <a:rPr lang="it-IT" b="0" dirty="0"/>
              <a:t> with </a:t>
            </a:r>
            <a:r>
              <a:rPr lang="it-IT" b="0" dirty="0" err="1"/>
              <a:t>their</a:t>
            </a:r>
            <a:r>
              <a:rPr lang="it-IT" b="0" dirty="0"/>
              <a:t> </a:t>
            </a:r>
            <a:r>
              <a:rPr lang="it-IT" i="1" dirty="0"/>
              <a:t>default</a:t>
            </a:r>
            <a:r>
              <a:rPr lang="it-IT" b="0" dirty="0"/>
              <a:t> mode:</a:t>
            </a:r>
          </a:p>
          <a:p>
            <a:r>
              <a:rPr lang="it-IT" b="0" dirty="0" err="1"/>
              <a:t>Clicking</a:t>
            </a:r>
            <a:r>
              <a:rPr lang="it-IT" b="0" dirty="0"/>
              <a:t> </a:t>
            </a:r>
            <a:r>
              <a:rPr lang="it-IT" b="0" i="1" dirty="0"/>
              <a:t>Yes</a:t>
            </a:r>
            <a:r>
              <a:rPr lang="it-IT" b="0" dirty="0"/>
              <a:t> the </a:t>
            </a:r>
            <a:r>
              <a:rPr lang="it-IT" b="0" i="1" dirty="0"/>
              <a:t>USART3</a:t>
            </a:r>
            <a:r>
              <a:rPr lang="it-IT" b="0" dirty="0"/>
              <a:t>, </a:t>
            </a:r>
            <a:r>
              <a:rPr lang="it-IT" b="0" dirty="0" err="1"/>
              <a:t>all</a:t>
            </a:r>
            <a:r>
              <a:rPr lang="it-IT" b="0" dirty="0"/>
              <a:t> the </a:t>
            </a:r>
            <a:r>
              <a:rPr lang="it-IT" b="0" i="1" dirty="0" err="1"/>
              <a:t>LEDs</a:t>
            </a:r>
            <a:r>
              <a:rPr lang="it-IT" b="0" dirty="0"/>
              <a:t> and the blue </a:t>
            </a:r>
            <a:r>
              <a:rPr lang="it-IT" b="0" i="1" dirty="0" err="1"/>
              <a:t>UserButton</a:t>
            </a:r>
            <a:r>
              <a:rPr lang="it-IT" b="0" dirty="0"/>
              <a:t> </a:t>
            </a:r>
            <a:r>
              <a:rPr lang="it-IT" b="0" dirty="0" err="1"/>
              <a:t>will</a:t>
            </a:r>
            <a:r>
              <a:rPr lang="it-IT" b="0" dirty="0"/>
              <a:t> be </a:t>
            </a:r>
            <a:r>
              <a:rPr lang="it-IT" b="0" dirty="0" err="1"/>
              <a:t>configured</a:t>
            </a:r>
            <a:r>
              <a:rPr lang="it-IT" b="0" dirty="0"/>
              <a:t> </a:t>
            </a:r>
            <a:r>
              <a:rPr lang="it-IT" b="0" dirty="0" err="1"/>
              <a:t>as</a:t>
            </a:r>
            <a:r>
              <a:rPr lang="it-IT" b="0" dirty="0"/>
              <a:t> default.</a:t>
            </a:r>
          </a:p>
          <a:p>
            <a:r>
              <a:rPr lang="it-IT" b="0" dirty="0"/>
              <a:t>Click </a:t>
            </a:r>
            <a:r>
              <a:rPr lang="it-IT" b="0" i="1" dirty="0"/>
              <a:t>Yes</a:t>
            </a:r>
            <a:r>
              <a:rPr lang="it-IT" b="0" dirty="0"/>
              <a:t>.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69D936-F486-4362-B4EB-8B4D1FD0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65585E-980F-436C-B665-830EAA76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850631F-0615-4550-9A26-81B86B1C83A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998511" y="749300"/>
            <a:ext cx="3568165" cy="3968750"/>
          </a:xfr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FB7CB756-6F37-465E-9825-ED8F8F42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963"/>
            <a:ext cx="9144000" cy="427037"/>
          </a:xfrm>
        </p:spPr>
        <p:txBody>
          <a:bodyPr/>
          <a:lstStyle/>
          <a:p>
            <a:r>
              <a:rPr lang="en-US" dirty="0"/>
              <a:t>Start a new project</a:t>
            </a:r>
            <a:endParaRPr lang="it-IT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6E4415-4254-4E9E-B79A-3B10D00C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78" y="2259648"/>
            <a:ext cx="3988938" cy="1085792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638C2F8-FA96-4940-801D-6BF681624A7F}"/>
              </a:ext>
            </a:extLst>
          </p:cNvPr>
          <p:cNvSpPr/>
          <p:nvPr/>
        </p:nvSpPr>
        <p:spPr>
          <a:xfrm>
            <a:off x="7043738" y="2936081"/>
            <a:ext cx="1092993" cy="464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22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77AC92-5D98-4394-9C0E-7D67E239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configuration tool Perspective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70E2BD-2CFD-454E-9F0F-7EE71119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23" y="635037"/>
            <a:ext cx="8418595" cy="3968251"/>
          </a:xfrm>
        </p:spPr>
        <p:txBody>
          <a:bodyPr/>
          <a:lstStyle/>
          <a:p>
            <a:r>
              <a:rPr lang="en-US" b="0" dirty="0"/>
              <a:t>The “Device configuration tool Perspective” view will open (the old </a:t>
            </a:r>
            <a:r>
              <a:rPr lang="en-US" b="0" dirty="0" err="1"/>
              <a:t>CubeMX</a:t>
            </a:r>
            <a:r>
              <a:rPr lang="en-US" b="0" dirty="0"/>
              <a:t>).</a:t>
            </a:r>
          </a:p>
          <a:p>
            <a:r>
              <a:rPr lang="en-US" b="0" dirty="0"/>
              <a:t>This view is divided in four Tabs: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Pinout &amp;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Clock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Project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5292D2"/>
                </a:solidFill>
              </a:rPr>
              <a:t>Tools</a:t>
            </a:r>
          </a:p>
          <a:p>
            <a:endParaRPr lang="it-IT" b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4B7E55-7956-4A64-8CFB-9D4060CC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Property of BEOND s.r.l. cannot be distributed or reproduced without authorization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AC34C6-1292-4E94-943D-ABE42F82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3" name="Immagine 1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6F6A0B8-D991-4EED-9E51-798293D9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20" y="1164430"/>
            <a:ext cx="4572000" cy="2486915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1F5CA107-4BA4-4ABE-B158-9AC28FCBF5A5}"/>
              </a:ext>
            </a:extLst>
          </p:cNvPr>
          <p:cNvSpPr/>
          <p:nvPr/>
        </p:nvSpPr>
        <p:spPr>
          <a:xfrm>
            <a:off x="4314825" y="1164430"/>
            <a:ext cx="4829175" cy="4277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72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spettiva">
  <a:themeElements>
    <a:clrScheme name="Personalizzato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0070C0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B802D088B8642AA958F5CF88CB35C" ma:contentTypeVersion="11" ma:contentTypeDescription="Create a new document." ma:contentTypeScope="" ma:versionID="42dbd600fb6cc2ff4ef4fdc38377997c">
  <xsd:schema xmlns:xsd="http://www.w3.org/2001/XMLSchema" xmlns:xs="http://www.w3.org/2001/XMLSchema" xmlns:p="http://schemas.microsoft.com/office/2006/metadata/properties" xmlns:ns3="ceb2d092-e286-4f2e-bb68-7e4dbedb325e" xmlns:ns4="719634aa-c3a1-452a-8580-600affb5cc76" targetNamespace="http://schemas.microsoft.com/office/2006/metadata/properties" ma:root="true" ma:fieldsID="a1206a3f49b015b07312d86585b60791" ns3:_="" ns4:_="">
    <xsd:import namespace="ceb2d092-e286-4f2e-bb68-7e4dbedb325e"/>
    <xsd:import namespace="719634aa-c3a1-452a-8580-600affb5cc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b2d092-e286-4f2e-bb68-7e4dbedb3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634aa-c3a1-452a-8580-600affb5cc7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147D97-A650-4A38-BBF1-1558811AB8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b2d092-e286-4f2e-bb68-7e4dbedb325e"/>
    <ds:schemaRef ds:uri="719634aa-c3a1-452a-8580-600affb5cc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E82C99-822E-40FF-ACA9-D328AAC592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5762E0-E9FA-481A-9488-106EF4F7756B}">
  <ds:schemaRefs>
    <ds:schemaRef ds:uri="719634aa-c3a1-452a-8580-600affb5cc76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ceb2d092-e286-4f2e-bb68-7e4dbedb325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4121</TotalTime>
  <Words>1022</Words>
  <Application>Microsoft Office PowerPoint</Application>
  <PresentationFormat>Presentazione su schermo (16:9)</PresentationFormat>
  <Paragraphs>107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Wingdings</vt:lpstr>
      <vt:lpstr>Prospettiva</vt:lpstr>
      <vt:lpstr>Presentazione standard di PowerPoint</vt:lpstr>
      <vt:lpstr>GOAL</vt:lpstr>
      <vt:lpstr>PREREQUISITES</vt:lpstr>
      <vt:lpstr>Start a new project</vt:lpstr>
      <vt:lpstr>Start a new project</vt:lpstr>
      <vt:lpstr>Start a new project</vt:lpstr>
      <vt:lpstr>Start a new project</vt:lpstr>
      <vt:lpstr>Start a new project</vt:lpstr>
      <vt:lpstr>Device configuration tool Perspective</vt:lpstr>
      <vt:lpstr>Pinout &amp; Configuration</vt:lpstr>
      <vt:lpstr>Clock</vt:lpstr>
      <vt:lpstr>Project Manager</vt:lpstr>
      <vt:lpstr>Project Manager</vt:lpstr>
      <vt:lpstr>Tools</vt:lpstr>
      <vt:lpstr>Code Generation</vt:lpstr>
      <vt:lpstr>Project Explorer</vt:lpstr>
      <vt:lpstr>Build your project</vt:lpstr>
      <vt:lpstr>Download your Program on the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Guide: how to create a project using STM32IDE_rev1.0_24-03-2020</dc:title>
  <dc:creator>Luca</dc:creator>
  <cp:lastModifiedBy>GERALDI MARCO</cp:lastModifiedBy>
  <cp:revision>975</cp:revision>
  <cp:lastPrinted>2020-03-10T09:26:11Z</cp:lastPrinted>
  <dcterms:created xsi:type="dcterms:W3CDTF">2011-05-02T06:54:08Z</dcterms:created>
  <dcterms:modified xsi:type="dcterms:W3CDTF">2020-03-29T18:27:49Z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0x010100305B802D088B8642AA958F5CF88CB35C</vt:lpwstr>
  </property>
</Properties>
</file>