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384" r:id="rId2"/>
    <p:sldId id="396" r:id="rId3"/>
    <p:sldId id="397" r:id="rId4"/>
    <p:sldId id="409" r:id="rId5"/>
    <p:sldId id="410" r:id="rId6"/>
    <p:sldId id="411" r:id="rId7"/>
    <p:sldId id="414" r:id="rId8"/>
    <p:sldId id="385" r:id="rId9"/>
    <p:sldId id="386" r:id="rId10"/>
    <p:sldId id="387" r:id="rId11"/>
    <p:sldId id="388" r:id="rId12"/>
    <p:sldId id="389" r:id="rId13"/>
    <p:sldId id="390" r:id="rId14"/>
    <p:sldId id="391" r:id="rId15"/>
    <p:sldId id="393" r:id="rId16"/>
    <p:sldId id="392" r:id="rId17"/>
    <p:sldId id="394" r:id="rId18"/>
    <p:sldId id="395" r:id="rId19"/>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2D2"/>
    <a:srgbClr val="2F72B4"/>
    <a:srgbClr val="25588B"/>
    <a:srgbClr val="ADCBE9"/>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6172A-1C62-49DD-ACA0-7A7DEB3B4F81}" v="37" dt="2020-03-29T18:15:5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8930" autoAdjust="0"/>
  </p:normalViewPr>
  <p:slideViewPr>
    <p:cSldViewPr snapToGrid="0" snapToObjects="1">
      <p:cViewPr varScale="1">
        <p:scale>
          <a:sx n="134" d="100"/>
          <a:sy n="134" d="100"/>
        </p:scale>
        <p:origin x="954" y="78"/>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8BC6172A-1C62-49DD-ACA0-7A7DEB3B4F81}"/>
    <pc:docChg chg="undo custSel addSld delSld modSld">
      <pc:chgData name="GERALDI MARCO" userId="9990626b-3637-408b-ba6a-67fb3fd6e858" providerId="ADAL" clId="{8BC6172A-1C62-49DD-ACA0-7A7DEB3B4F81}" dt="2020-03-29T18:15:55.144" v="342"/>
      <pc:docMkLst>
        <pc:docMk/>
      </pc:docMkLst>
      <pc:sldChg chg="addSp modSp">
        <pc:chgData name="GERALDI MARCO" userId="9990626b-3637-408b-ba6a-67fb3fd6e858" providerId="ADAL" clId="{8BC6172A-1C62-49DD-ACA0-7A7DEB3B4F81}" dt="2020-03-29T18:15:12.754" v="341" actId="20577"/>
        <pc:sldMkLst>
          <pc:docMk/>
          <pc:sldMk cId="2408430486" sldId="384"/>
        </pc:sldMkLst>
        <pc:spChg chg="mod">
          <ac:chgData name="GERALDI MARCO" userId="9990626b-3637-408b-ba6a-67fb3fd6e858" providerId="ADAL" clId="{8BC6172A-1C62-49DD-ACA0-7A7DEB3B4F81}" dt="2020-03-29T16:33:26.980" v="8" actId="20577"/>
          <ac:spMkLst>
            <pc:docMk/>
            <pc:sldMk cId="2408430486" sldId="384"/>
            <ac:spMk id="4" creationId="{2041E136-4F6B-4D8F-88FA-66AE3F8725C8}"/>
          </ac:spMkLst>
        </pc:spChg>
        <pc:spChg chg="add mod">
          <ac:chgData name="GERALDI MARCO" userId="9990626b-3637-408b-ba6a-67fb3fd6e858" providerId="ADAL" clId="{8BC6172A-1C62-49DD-ACA0-7A7DEB3B4F81}" dt="2020-03-29T18:15:12.754" v="341" actId="20577"/>
          <ac:spMkLst>
            <pc:docMk/>
            <pc:sldMk cId="2408430486" sldId="384"/>
            <ac:spMk id="6" creationId="{DC9E3A88-8457-4ACD-BA3D-14A8125D5617}"/>
          </ac:spMkLst>
        </pc:spChg>
      </pc:sldChg>
      <pc:sldChg chg="addSp delSp modSp">
        <pc:chgData name="GERALDI MARCO" userId="9990626b-3637-408b-ba6a-67fb3fd6e858" providerId="ADAL" clId="{8BC6172A-1C62-49DD-ACA0-7A7DEB3B4F81}" dt="2020-03-29T16:35:37.895" v="177"/>
        <pc:sldMkLst>
          <pc:docMk/>
          <pc:sldMk cId="2848839988" sldId="385"/>
        </pc:sldMkLst>
        <pc:spChg chg="mod">
          <ac:chgData name="GERALDI MARCO" userId="9990626b-3637-408b-ba6a-67fb3fd6e858" providerId="ADAL" clId="{8BC6172A-1C62-49DD-ACA0-7A7DEB3B4F81}" dt="2020-03-29T16:35:37.895" v="177"/>
          <ac:spMkLst>
            <pc:docMk/>
            <pc:sldMk cId="2848839988" sldId="385"/>
            <ac:spMk id="4" creationId="{1AF9F6D8-5577-4643-8CA6-A2A7316647B4}"/>
          </ac:spMkLst>
        </pc:spChg>
        <pc:spChg chg="add del">
          <ac:chgData name="GERALDI MARCO" userId="9990626b-3637-408b-ba6a-67fb3fd6e858" providerId="ADAL" clId="{8BC6172A-1C62-49DD-ACA0-7A7DEB3B4F81}" dt="2020-03-29T16:35:22.201" v="161"/>
          <ac:spMkLst>
            <pc:docMk/>
            <pc:sldMk cId="2848839988" sldId="385"/>
            <ac:spMk id="5" creationId="{B019EE03-0AC1-48E1-8D7A-D87558C8A604}"/>
          </ac:spMkLst>
        </pc:spChg>
        <pc:spChg chg="add del">
          <ac:chgData name="GERALDI MARCO" userId="9990626b-3637-408b-ba6a-67fb3fd6e858" providerId="ADAL" clId="{8BC6172A-1C62-49DD-ACA0-7A7DEB3B4F81}" dt="2020-03-29T16:35:25.519" v="163"/>
          <ac:spMkLst>
            <pc:docMk/>
            <pc:sldMk cId="2848839988" sldId="385"/>
            <ac:spMk id="6" creationId="{75A54306-3494-45FD-81BC-9D0593E16BAD}"/>
          </ac:spMkLst>
        </pc:spChg>
        <pc:spChg chg="add del">
          <ac:chgData name="GERALDI MARCO" userId="9990626b-3637-408b-ba6a-67fb3fd6e858" providerId="ADAL" clId="{8BC6172A-1C62-49DD-ACA0-7A7DEB3B4F81}" dt="2020-03-29T16:35:30.272" v="167"/>
          <ac:spMkLst>
            <pc:docMk/>
            <pc:sldMk cId="2848839988" sldId="385"/>
            <ac:spMk id="8" creationId="{EB12A005-0476-4D3E-8892-786795264754}"/>
          </ac:spMkLst>
        </pc:spChg>
        <pc:spChg chg="add del">
          <ac:chgData name="GERALDI MARCO" userId="9990626b-3637-408b-ba6a-67fb3fd6e858" providerId="ADAL" clId="{8BC6172A-1C62-49DD-ACA0-7A7DEB3B4F81}" dt="2020-03-29T16:35:33.761" v="176"/>
          <ac:spMkLst>
            <pc:docMk/>
            <pc:sldMk cId="2848839988" sldId="385"/>
            <ac:spMk id="9" creationId="{57367047-9126-4FD4-B8D3-CF057A4F5CC9}"/>
          </ac:spMkLst>
        </pc:spChg>
      </pc:sldChg>
      <pc:sldChg chg="modSp">
        <pc:chgData name="GERALDI MARCO" userId="9990626b-3637-408b-ba6a-67fb3fd6e858" providerId="ADAL" clId="{8BC6172A-1C62-49DD-ACA0-7A7DEB3B4F81}" dt="2020-03-29T16:36:20.357" v="184" actId="108"/>
        <pc:sldMkLst>
          <pc:docMk/>
          <pc:sldMk cId="887696571" sldId="386"/>
        </pc:sldMkLst>
        <pc:spChg chg="mod">
          <ac:chgData name="GERALDI MARCO" userId="9990626b-3637-408b-ba6a-67fb3fd6e858" providerId="ADAL" clId="{8BC6172A-1C62-49DD-ACA0-7A7DEB3B4F81}" dt="2020-03-29T16:36:20.357" v="184" actId="108"/>
          <ac:spMkLst>
            <pc:docMk/>
            <pc:sldMk cId="887696571" sldId="386"/>
            <ac:spMk id="4" creationId="{4F0FC23A-E20E-4F83-95E1-DD72A53229F5}"/>
          </ac:spMkLst>
        </pc:spChg>
      </pc:sldChg>
      <pc:sldChg chg="modSp">
        <pc:chgData name="GERALDI MARCO" userId="9990626b-3637-408b-ba6a-67fb3fd6e858" providerId="ADAL" clId="{8BC6172A-1C62-49DD-ACA0-7A7DEB3B4F81}" dt="2020-03-29T16:37:02.448" v="204" actId="114"/>
        <pc:sldMkLst>
          <pc:docMk/>
          <pc:sldMk cId="2390672376" sldId="387"/>
        </pc:sldMkLst>
        <pc:spChg chg="mod">
          <ac:chgData name="GERALDI MARCO" userId="9990626b-3637-408b-ba6a-67fb3fd6e858" providerId="ADAL" clId="{8BC6172A-1C62-49DD-ACA0-7A7DEB3B4F81}" dt="2020-03-29T16:37:02.448" v="204" actId="114"/>
          <ac:spMkLst>
            <pc:docMk/>
            <pc:sldMk cId="2390672376" sldId="387"/>
            <ac:spMk id="3" creationId="{1280FB62-E066-41EB-B20C-9B252D452B86}"/>
          </ac:spMkLst>
        </pc:spChg>
      </pc:sldChg>
      <pc:sldChg chg="modSp">
        <pc:chgData name="GERALDI MARCO" userId="9990626b-3637-408b-ba6a-67fb3fd6e858" providerId="ADAL" clId="{8BC6172A-1C62-49DD-ACA0-7A7DEB3B4F81}" dt="2020-03-29T16:37:48.132" v="217" actId="114"/>
        <pc:sldMkLst>
          <pc:docMk/>
          <pc:sldMk cId="2207607821" sldId="388"/>
        </pc:sldMkLst>
        <pc:spChg chg="mod">
          <ac:chgData name="GERALDI MARCO" userId="9990626b-3637-408b-ba6a-67fb3fd6e858" providerId="ADAL" clId="{8BC6172A-1C62-49DD-ACA0-7A7DEB3B4F81}" dt="2020-03-29T16:37:48.132" v="217" actId="114"/>
          <ac:spMkLst>
            <pc:docMk/>
            <pc:sldMk cId="2207607821" sldId="388"/>
            <ac:spMk id="3" creationId="{8B5C64D4-7C85-47F0-BA65-2C3507BF1B9B}"/>
          </ac:spMkLst>
        </pc:spChg>
      </pc:sldChg>
      <pc:sldChg chg="modSp">
        <pc:chgData name="GERALDI MARCO" userId="9990626b-3637-408b-ba6a-67fb3fd6e858" providerId="ADAL" clId="{8BC6172A-1C62-49DD-ACA0-7A7DEB3B4F81}" dt="2020-03-29T16:38:03.593" v="219" actId="113"/>
        <pc:sldMkLst>
          <pc:docMk/>
          <pc:sldMk cId="3922420740" sldId="389"/>
        </pc:sldMkLst>
        <pc:spChg chg="mod">
          <ac:chgData name="GERALDI MARCO" userId="9990626b-3637-408b-ba6a-67fb3fd6e858" providerId="ADAL" clId="{8BC6172A-1C62-49DD-ACA0-7A7DEB3B4F81}" dt="2020-03-29T16:38:03.593" v="219" actId="113"/>
          <ac:spMkLst>
            <pc:docMk/>
            <pc:sldMk cId="3922420740" sldId="389"/>
            <ac:spMk id="3" creationId="{EE02F817-2438-4D04-B37D-CA4056A50D98}"/>
          </ac:spMkLst>
        </pc:spChg>
      </pc:sldChg>
      <pc:sldChg chg="delSp modSp">
        <pc:chgData name="GERALDI MARCO" userId="9990626b-3637-408b-ba6a-67fb3fd6e858" providerId="ADAL" clId="{8BC6172A-1C62-49DD-ACA0-7A7DEB3B4F81}" dt="2020-03-29T16:45:01.110" v="331" actId="478"/>
        <pc:sldMkLst>
          <pc:docMk/>
          <pc:sldMk cId="2637960393" sldId="390"/>
        </pc:sldMkLst>
        <pc:spChg chg="del mod">
          <ac:chgData name="GERALDI MARCO" userId="9990626b-3637-408b-ba6a-67fb3fd6e858" providerId="ADAL" clId="{8BC6172A-1C62-49DD-ACA0-7A7DEB3B4F81}" dt="2020-03-29T16:45:01.110" v="331" actId="478"/>
          <ac:spMkLst>
            <pc:docMk/>
            <pc:sldMk cId="2637960393" sldId="390"/>
            <ac:spMk id="2" creationId="{4828E1E4-F31F-40AC-B832-658985DD6D76}"/>
          </ac:spMkLst>
        </pc:spChg>
        <pc:spChg chg="mod">
          <ac:chgData name="GERALDI MARCO" userId="9990626b-3637-408b-ba6a-67fb3fd6e858" providerId="ADAL" clId="{8BC6172A-1C62-49DD-ACA0-7A7DEB3B4F81}" dt="2020-03-29T16:38:32.821" v="227" actId="113"/>
          <ac:spMkLst>
            <pc:docMk/>
            <pc:sldMk cId="2637960393" sldId="390"/>
            <ac:spMk id="3" creationId="{7AE9908B-F059-48A2-9BC5-4CDD4E03156D}"/>
          </ac:spMkLst>
        </pc:spChg>
      </pc:sldChg>
      <pc:sldChg chg="addSp delSp modSp">
        <pc:chgData name="GERALDI MARCO" userId="9990626b-3637-408b-ba6a-67fb3fd6e858" providerId="ADAL" clId="{8BC6172A-1C62-49DD-ACA0-7A7DEB3B4F81}" dt="2020-03-29T16:39:32.870" v="242" actId="114"/>
        <pc:sldMkLst>
          <pc:docMk/>
          <pc:sldMk cId="287669197" sldId="391"/>
        </pc:sldMkLst>
        <pc:spChg chg="mod">
          <ac:chgData name="GERALDI MARCO" userId="9990626b-3637-408b-ba6a-67fb3fd6e858" providerId="ADAL" clId="{8BC6172A-1C62-49DD-ACA0-7A7DEB3B4F81}" dt="2020-03-29T16:39:32.870" v="242" actId="114"/>
          <ac:spMkLst>
            <pc:docMk/>
            <pc:sldMk cId="287669197" sldId="391"/>
            <ac:spMk id="3" creationId="{3580676B-CF22-44C7-A83B-5E59581383D1}"/>
          </ac:spMkLst>
        </pc:spChg>
        <pc:spChg chg="add del mod">
          <ac:chgData name="GERALDI MARCO" userId="9990626b-3637-408b-ba6a-67fb3fd6e858" providerId="ADAL" clId="{8BC6172A-1C62-49DD-ACA0-7A7DEB3B4F81}" dt="2020-03-29T16:39:01.436" v="231"/>
          <ac:spMkLst>
            <pc:docMk/>
            <pc:sldMk cId="287669197" sldId="391"/>
            <ac:spMk id="7" creationId="{3A012174-02A9-41A5-B253-7718D6489DA8}"/>
          </ac:spMkLst>
        </pc:spChg>
      </pc:sldChg>
      <pc:sldChg chg="modSp">
        <pc:chgData name="GERALDI MARCO" userId="9990626b-3637-408b-ba6a-67fb3fd6e858" providerId="ADAL" clId="{8BC6172A-1C62-49DD-ACA0-7A7DEB3B4F81}" dt="2020-03-29T16:41:49.911" v="319" actId="20577"/>
        <pc:sldMkLst>
          <pc:docMk/>
          <pc:sldMk cId="1674957071" sldId="392"/>
        </pc:sldMkLst>
        <pc:spChg chg="mod">
          <ac:chgData name="GERALDI MARCO" userId="9990626b-3637-408b-ba6a-67fb3fd6e858" providerId="ADAL" clId="{8BC6172A-1C62-49DD-ACA0-7A7DEB3B4F81}" dt="2020-03-29T16:41:49.911" v="319" actId="20577"/>
          <ac:spMkLst>
            <pc:docMk/>
            <pc:sldMk cId="1674957071" sldId="392"/>
            <ac:spMk id="3" creationId="{C6C903F5-68AB-4A5F-93A1-106AFC906388}"/>
          </ac:spMkLst>
        </pc:spChg>
      </pc:sldChg>
      <pc:sldChg chg="modSp">
        <pc:chgData name="GERALDI MARCO" userId="9990626b-3637-408b-ba6a-67fb3fd6e858" providerId="ADAL" clId="{8BC6172A-1C62-49DD-ACA0-7A7DEB3B4F81}" dt="2020-03-29T16:46:50.535" v="332" actId="5793"/>
        <pc:sldMkLst>
          <pc:docMk/>
          <pc:sldMk cId="3107371840" sldId="393"/>
        </pc:sldMkLst>
        <pc:spChg chg="mod">
          <ac:chgData name="GERALDI MARCO" userId="9990626b-3637-408b-ba6a-67fb3fd6e858" providerId="ADAL" clId="{8BC6172A-1C62-49DD-ACA0-7A7DEB3B4F81}" dt="2020-03-29T16:46:50.535" v="332" actId="5793"/>
          <ac:spMkLst>
            <pc:docMk/>
            <pc:sldMk cId="3107371840" sldId="393"/>
            <ac:spMk id="3" creationId="{4503B8BE-52FC-435D-ACF1-67691A49C3E9}"/>
          </ac:spMkLst>
        </pc:spChg>
      </pc:sldChg>
      <pc:sldChg chg="modSp">
        <pc:chgData name="GERALDI MARCO" userId="9990626b-3637-408b-ba6a-67fb3fd6e858" providerId="ADAL" clId="{8BC6172A-1C62-49DD-ACA0-7A7DEB3B4F81}" dt="2020-03-29T16:42:13.746" v="322" actId="114"/>
        <pc:sldMkLst>
          <pc:docMk/>
          <pc:sldMk cId="2845110594" sldId="394"/>
        </pc:sldMkLst>
        <pc:spChg chg="mod">
          <ac:chgData name="GERALDI MARCO" userId="9990626b-3637-408b-ba6a-67fb3fd6e858" providerId="ADAL" clId="{8BC6172A-1C62-49DD-ACA0-7A7DEB3B4F81}" dt="2020-03-29T16:42:13.746" v="322" actId="114"/>
          <ac:spMkLst>
            <pc:docMk/>
            <pc:sldMk cId="2845110594" sldId="394"/>
            <ac:spMk id="3" creationId="{369A1223-E2C6-4EAC-BEF6-175AE053155E}"/>
          </ac:spMkLst>
        </pc:spChg>
      </pc:sldChg>
      <pc:sldChg chg="modSp">
        <pc:chgData name="GERALDI MARCO" userId="9990626b-3637-408b-ba6a-67fb3fd6e858" providerId="ADAL" clId="{8BC6172A-1C62-49DD-ACA0-7A7DEB3B4F81}" dt="2020-03-29T16:42:53.344" v="329" actId="113"/>
        <pc:sldMkLst>
          <pc:docMk/>
          <pc:sldMk cId="3421354461" sldId="395"/>
        </pc:sldMkLst>
        <pc:spChg chg="mod">
          <ac:chgData name="GERALDI MARCO" userId="9990626b-3637-408b-ba6a-67fb3fd6e858" providerId="ADAL" clId="{8BC6172A-1C62-49DD-ACA0-7A7DEB3B4F81}" dt="2020-03-29T16:42:53.344" v="329" actId="113"/>
          <ac:spMkLst>
            <pc:docMk/>
            <pc:sldMk cId="3421354461" sldId="395"/>
            <ac:spMk id="3" creationId="{1E6241F5-FBE8-4638-8384-1EAFDBB528A0}"/>
          </ac:spMkLst>
        </pc:spChg>
      </pc:sldChg>
      <pc:sldChg chg="modSp add">
        <pc:chgData name="GERALDI MARCO" userId="9990626b-3637-408b-ba6a-67fb3fd6e858" providerId="ADAL" clId="{8BC6172A-1C62-49DD-ACA0-7A7DEB3B4F81}" dt="2020-03-29T16:34:58.951" v="159" actId="20577"/>
        <pc:sldMkLst>
          <pc:docMk/>
          <pc:sldMk cId="1217070237" sldId="396"/>
        </pc:sldMkLst>
        <pc:spChg chg="mod">
          <ac:chgData name="GERALDI MARCO" userId="9990626b-3637-408b-ba6a-67fb3fd6e858" providerId="ADAL" clId="{8BC6172A-1C62-49DD-ACA0-7A7DEB3B4F81}" dt="2020-03-29T16:34:58.951" v="159" actId="20577"/>
          <ac:spMkLst>
            <pc:docMk/>
            <pc:sldMk cId="1217070237" sldId="396"/>
            <ac:spMk id="3" creationId="{113E1567-7898-43C5-9D1D-9F098D119914}"/>
          </ac:spMkLst>
        </pc:spChg>
      </pc:sldChg>
      <pc:sldChg chg="del">
        <pc:chgData name="GERALDI MARCO" userId="9990626b-3637-408b-ba6a-67fb3fd6e858" providerId="ADAL" clId="{8BC6172A-1C62-49DD-ACA0-7A7DEB3B4F81}" dt="2020-03-29T16:33:31.924" v="9" actId="2696"/>
        <pc:sldMkLst>
          <pc:docMk/>
          <pc:sldMk cId="2079996259" sldId="396"/>
        </pc:sldMkLst>
      </pc:sldChg>
      <pc:sldChg chg="add">
        <pc:chgData name="GERALDI MARCO" userId="9990626b-3637-408b-ba6a-67fb3fd6e858" providerId="ADAL" clId="{8BC6172A-1C62-49DD-ACA0-7A7DEB3B4F81}" dt="2020-03-29T16:33:38.004" v="10"/>
        <pc:sldMkLst>
          <pc:docMk/>
          <pc:sldMk cId="1853038559" sldId="397"/>
        </pc:sldMkLst>
      </pc:sldChg>
      <pc:sldChg chg="add">
        <pc:chgData name="GERALDI MARCO" userId="9990626b-3637-408b-ba6a-67fb3fd6e858" providerId="ADAL" clId="{8BC6172A-1C62-49DD-ACA0-7A7DEB3B4F81}" dt="2020-03-29T18:15:55.144" v="342"/>
        <pc:sldMkLst>
          <pc:docMk/>
          <pc:sldMk cId="2764204518" sldId="409"/>
        </pc:sldMkLst>
      </pc:sldChg>
      <pc:sldChg chg="add">
        <pc:chgData name="GERALDI MARCO" userId="9990626b-3637-408b-ba6a-67fb3fd6e858" providerId="ADAL" clId="{8BC6172A-1C62-49DD-ACA0-7A7DEB3B4F81}" dt="2020-03-29T18:15:55.144" v="342"/>
        <pc:sldMkLst>
          <pc:docMk/>
          <pc:sldMk cId="2448902877" sldId="410"/>
        </pc:sldMkLst>
      </pc:sldChg>
      <pc:sldChg chg="add">
        <pc:chgData name="GERALDI MARCO" userId="9990626b-3637-408b-ba6a-67fb3fd6e858" providerId="ADAL" clId="{8BC6172A-1C62-49DD-ACA0-7A7DEB3B4F81}" dt="2020-03-29T18:15:55.144" v="342"/>
        <pc:sldMkLst>
          <pc:docMk/>
          <pc:sldMk cId="852269148" sldId="411"/>
        </pc:sldMkLst>
      </pc:sldChg>
      <pc:sldChg chg="add">
        <pc:chgData name="GERALDI MARCO" userId="9990626b-3637-408b-ba6a-67fb3fd6e858" providerId="ADAL" clId="{8BC6172A-1C62-49DD-ACA0-7A7DEB3B4F81}" dt="2020-03-29T18:15:55.144" v="342"/>
        <pc:sldMkLst>
          <pc:docMk/>
          <pc:sldMk cId="4161141130" sldId="4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r>
              <a:rPr lang="it-IT"/>
              <a:t>24/03/2020</a:t>
            </a:r>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r>
              <a:rPr lang="it-IT"/>
              <a:t>24/03/2020</a:t>
            </a:r>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Blink Sketch using HAL libraries</a:t>
            </a:r>
          </a:p>
        </p:txBody>
      </p:sp>
      <p:sp>
        <p:nvSpPr>
          <p:cNvPr id="6" name="CasellaDiTesto 5">
            <a:extLst>
              <a:ext uri="{FF2B5EF4-FFF2-40B4-BE49-F238E27FC236}">
                <a16:creationId xmlns:a16="http://schemas.microsoft.com/office/drawing/2014/main" id="{DC9E3A88-8457-4ACD-BA3D-14A8125D5617}"/>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240843048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280FB62-E066-41EB-B20C-9B252D452B86}"/>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By right-clicking on an already set pin it is instead possible to insert a </a:t>
            </a:r>
            <a:r>
              <a:rPr lang="en-US" dirty="0"/>
              <a:t>label</a:t>
            </a:r>
            <a:r>
              <a:rPr lang="en-US" b="0" dirty="0"/>
              <a:t>, very useful when writing the code, when you have numerous peripherals to manage.</a:t>
            </a:r>
          </a:p>
          <a:p>
            <a:pPr marL="285750" indent="-285750">
              <a:buFont typeface="Arial" panose="020B0604020202020204" pitchFamily="34" charset="0"/>
              <a:buChar char="•"/>
            </a:pPr>
            <a:r>
              <a:rPr lang="en-US" b="0" dirty="0"/>
              <a:t>Under the heading </a:t>
            </a:r>
            <a:r>
              <a:rPr lang="en-US" i="1" dirty="0"/>
              <a:t>system core</a:t>
            </a:r>
            <a:r>
              <a:rPr lang="en-US" b="0" dirty="0"/>
              <a:t> </a:t>
            </a:r>
            <a:r>
              <a:rPr lang="en-US" b="0" dirty="0">
                <a:sym typeface="Wingdings" panose="05000000000000000000" pitchFamily="2" charset="2"/>
              </a:rPr>
              <a:t></a:t>
            </a:r>
            <a:r>
              <a:rPr lang="en-US" b="0" dirty="0"/>
              <a:t> </a:t>
            </a:r>
            <a:r>
              <a:rPr lang="en-US" i="1" dirty="0"/>
              <a:t>GPIO</a:t>
            </a:r>
            <a:r>
              <a:rPr lang="en-US" b="0" dirty="0"/>
              <a:t> we find a more in-depth view of GPIOs</a:t>
            </a:r>
            <a:endParaRPr lang="it-IT" b="0" dirty="0"/>
          </a:p>
        </p:txBody>
      </p:sp>
      <p:sp>
        <p:nvSpPr>
          <p:cNvPr id="5" name="Segnaposto piè di pagina 4">
            <a:extLst>
              <a:ext uri="{FF2B5EF4-FFF2-40B4-BE49-F238E27FC236}">
                <a16:creationId xmlns:a16="http://schemas.microsoft.com/office/drawing/2014/main" id="{9DD1BF93-8E77-47FA-8548-5C979E35151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AFD9582-9CCC-4E07-B7D0-5BD81CA9D766}"/>
              </a:ext>
            </a:extLst>
          </p:cNvPr>
          <p:cNvSpPr>
            <a:spLocks noGrp="1"/>
          </p:cNvSpPr>
          <p:nvPr>
            <p:ph type="sldNum" sz="quarter" idx="12"/>
          </p:nvPr>
        </p:nvSpPr>
        <p:spPr/>
        <p:txBody>
          <a:bodyPr/>
          <a:lstStyle/>
          <a:p>
            <a:fld id="{CE8079A4-7AA8-4A4F-87E2-7781EC5097DD}" type="slidenum">
              <a:rPr lang="en-US" smtClean="0"/>
              <a:pPr/>
              <a:t>10</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92E0BE63-681F-410B-8451-52F050063725}"/>
              </a:ext>
            </a:extLst>
          </p:cNvPr>
          <p:cNvPicPr>
            <a:picLocks noGrp="1" noChangeAspect="1"/>
          </p:cNvPicPr>
          <p:nvPr>
            <p:ph idx="13"/>
          </p:nvPr>
        </p:nvPicPr>
        <p:blipFill>
          <a:blip r:embed="rId2"/>
          <a:stretch>
            <a:fillRect/>
          </a:stretch>
        </p:blipFill>
        <p:spPr>
          <a:xfrm>
            <a:off x="5158355" y="1171357"/>
            <a:ext cx="3248478" cy="3124636"/>
          </a:xfrm>
        </p:spPr>
      </p:pic>
    </p:spTree>
    <p:extLst>
      <p:ext uri="{BB962C8B-B14F-4D97-AF65-F5344CB8AC3E}">
        <p14:creationId xmlns:p14="http://schemas.microsoft.com/office/powerpoint/2010/main" val="23906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B5C64D4-7C85-47F0-BA65-2C3507BF1B9B}"/>
              </a:ext>
            </a:extLst>
          </p:cNvPr>
          <p:cNvSpPr>
            <a:spLocks noGrp="1"/>
          </p:cNvSpPr>
          <p:nvPr>
            <p:ph idx="1"/>
          </p:nvPr>
        </p:nvSpPr>
        <p:spPr/>
        <p:txBody>
          <a:bodyPr/>
          <a:lstStyle/>
          <a:p>
            <a:pPr marL="285750" indent="-285750">
              <a:buFont typeface="Arial" panose="020B0604020202020204" pitchFamily="34" charset="0"/>
              <a:buChar char="•"/>
            </a:pPr>
            <a:r>
              <a:rPr lang="en-US" b="0" dirty="0"/>
              <a:t>Below the </a:t>
            </a:r>
            <a:r>
              <a:rPr lang="en-US" i="1" dirty="0"/>
              <a:t>GPIO</a:t>
            </a:r>
            <a:r>
              <a:rPr lang="en-US" b="0" dirty="0"/>
              <a:t> tab we find the list of the set pins and their characteristics specifically.</a:t>
            </a:r>
          </a:p>
          <a:p>
            <a:pPr marL="285750" indent="-285750">
              <a:buFont typeface="Arial" panose="020B0604020202020204" pitchFamily="34" charset="0"/>
              <a:buChar char="•"/>
            </a:pPr>
            <a:r>
              <a:rPr lang="en-US" b="0" dirty="0"/>
              <a:t>Further down we find the </a:t>
            </a:r>
            <a:r>
              <a:rPr lang="en-US" b="0" i="1" dirty="0"/>
              <a:t>Configuration</a:t>
            </a:r>
            <a:r>
              <a:rPr lang="en-US" b="0" dirty="0"/>
              <a:t> section where you can set other parameters such as default output level, mode, etc.</a:t>
            </a:r>
          </a:p>
          <a:p>
            <a:pPr marL="285750" indent="-285750">
              <a:buFont typeface="Arial" panose="020B0604020202020204" pitchFamily="34" charset="0"/>
              <a:buChar char="•"/>
            </a:pPr>
            <a:r>
              <a:rPr lang="en-US" b="0" dirty="0"/>
              <a:t>Important, among the upper Tabs, we find the </a:t>
            </a:r>
            <a:r>
              <a:rPr lang="en-US" i="1" dirty="0"/>
              <a:t>NVIC</a:t>
            </a:r>
            <a:r>
              <a:rPr lang="en-US" b="0" dirty="0"/>
              <a:t> tab, useful for setting the interrupts which we will discuss later.</a:t>
            </a:r>
            <a:endParaRPr lang="it-IT" b="0" dirty="0"/>
          </a:p>
        </p:txBody>
      </p:sp>
      <p:sp>
        <p:nvSpPr>
          <p:cNvPr id="5" name="Segnaposto piè di pagina 4">
            <a:extLst>
              <a:ext uri="{FF2B5EF4-FFF2-40B4-BE49-F238E27FC236}">
                <a16:creationId xmlns:a16="http://schemas.microsoft.com/office/drawing/2014/main" id="{2B20C8BA-3B3F-468E-9819-E1D587186BB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65885F8-2659-42A2-B168-B92F9095C863}"/>
              </a:ext>
            </a:extLst>
          </p:cNvPr>
          <p:cNvSpPr>
            <a:spLocks noGrp="1"/>
          </p:cNvSpPr>
          <p:nvPr>
            <p:ph type="sldNum" sz="quarter" idx="12"/>
          </p:nvPr>
        </p:nvSpPr>
        <p:spPr/>
        <p:txBody>
          <a:bodyPr/>
          <a:lstStyle/>
          <a:p>
            <a:fld id="{CE8079A4-7AA8-4A4F-87E2-7781EC5097DD}" type="slidenum">
              <a:rPr lang="en-US" smtClean="0"/>
              <a:pPr/>
              <a:t>11</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FB5F9661-B16F-45F7-B253-CEBD36398B43}"/>
              </a:ext>
            </a:extLst>
          </p:cNvPr>
          <p:cNvPicPr>
            <a:picLocks noGrp="1" noChangeAspect="1"/>
          </p:cNvPicPr>
          <p:nvPr>
            <p:ph idx="13"/>
          </p:nvPr>
        </p:nvPicPr>
        <p:blipFill>
          <a:blip r:embed="rId2"/>
          <a:stretch>
            <a:fillRect/>
          </a:stretch>
        </p:blipFill>
        <p:spPr>
          <a:xfrm>
            <a:off x="4776788" y="882971"/>
            <a:ext cx="4011612" cy="3701408"/>
          </a:xfrm>
        </p:spPr>
      </p:pic>
      <p:cxnSp>
        <p:nvCxnSpPr>
          <p:cNvPr id="15" name="Connettore 2 14">
            <a:extLst>
              <a:ext uri="{FF2B5EF4-FFF2-40B4-BE49-F238E27FC236}">
                <a16:creationId xmlns:a16="http://schemas.microsoft.com/office/drawing/2014/main" id="{462EEA1F-1C28-4AF0-A661-202CE92FD157}"/>
              </a:ext>
            </a:extLst>
          </p:cNvPr>
          <p:cNvCxnSpPr/>
          <p:nvPr/>
        </p:nvCxnSpPr>
        <p:spPr>
          <a:xfrm>
            <a:off x="4700588" y="1743075"/>
            <a:ext cx="214312" cy="264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1845CF4A-A494-4AA1-83BE-B1DE7B397A4F}"/>
              </a:ext>
            </a:extLst>
          </p:cNvPr>
          <p:cNvCxnSpPr/>
          <p:nvPr/>
        </p:nvCxnSpPr>
        <p:spPr>
          <a:xfrm flipH="1" flipV="1">
            <a:off x="6123511" y="1978819"/>
            <a:ext cx="307181" cy="15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A2EDF4AC-2CC7-4E89-99F8-08A780A031F9}"/>
              </a:ext>
            </a:extLst>
          </p:cNvPr>
          <p:cNvCxnSpPr/>
          <p:nvPr/>
        </p:nvCxnSpPr>
        <p:spPr>
          <a:xfrm flipV="1">
            <a:off x="7815263" y="1978819"/>
            <a:ext cx="207168" cy="15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60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E02F817-2438-4D04-B37D-CA4056A50D98}"/>
              </a:ext>
            </a:extLst>
          </p:cNvPr>
          <p:cNvSpPr>
            <a:spLocks noGrp="1"/>
          </p:cNvSpPr>
          <p:nvPr>
            <p:ph idx="1"/>
          </p:nvPr>
        </p:nvSpPr>
        <p:spPr/>
        <p:txBody>
          <a:bodyPr/>
          <a:lstStyle/>
          <a:p>
            <a:pPr marL="285750" indent="-285750">
              <a:buFont typeface="Arial" panose="020B0604020202020204" pitchFamily="34" charset="0"/>
              <a:buChar char="•"/>
            </a:pPr>
            <a:r>
              <a:rPr lang="en-US" b="0" dirty="0"/>
              <a:t>At this point, all that remains is to verify that you have chosen the </a:t>
            </a:r>
            <a:r>
              <a:rPr lang="en-US" dirty="0"/>
              <a:t>HAL</a:t>
            </a:r>
            <a:r>
              <a:rPr lang="en-US" b="0" dirty="0"/>
              <a:t> libraries for managing the GPIO and continue with the generation of the code using the appropriate icon.</a:t>
            </a:r>
            <a:endParaRPr lang="it-IT" i="1" dirty="0"/>
          </a:p>
        </p:txBody>
      </p:sp>
      <p:sp>
        <p:nvSpPr>
          <p:cNvPr id="5" name="Segnaposto piè di pagina 4">
            <a:extLst>
              <a:ext uri="{FF2B5EF4-FFF2-40B4-BE49-F238E27FC236}">
                <a16:creationId xmlns:a16="http://schemas.microsoft.com/office/drawing/2014/main" id="{D2A2014D-C8E8-475F-B420-1EB344A63DA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4855852-C439-491C-BB10-2107B3DD2882}"/>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B195A9EA-8959-4848-B92E-A30F7F1E4F2D}"/>
              </a:ext>
            </a:extLst>
          </p:cNvPr>
          <p:cNvPicPr>
            <a:picLocks noGrp="1" noChangeAspect="1"/>
          </p:cNvPicPr>
          <p:nvPr>
            <p:ph idx="13"/>
          </p:nvPr>
        </p:nvPicPr>
        <p:blipFill>
          <a:blip r:embed="rId2"/>
          <a:stretch>
            <a:fillRect/>
          </a:stretch>
        </p:blipFill>
        <p:spPr>
          <a:xfrm>
            <a:off x="4803650" y="726357"/>
            <a:ext cx="4011612" cy="2404911"/>
          </a:xfrm>
        </p:spPr>
      </p:pic>
      <p:sp>
        <p:nvSpPr>
          <p:cNvPr id="10" name="Ovale 9">
            <a:extLst>
              <a:ext uri="{FF2B5EF4-FFF2-40B4-BE49-F238E27FC236}">
                <a16:creationId xmlns:a16="http://schemas.microsoft.com/office/drawing/2014/main" id="{FEF9516C-5EFE-49F3-975A-8F584F3BACCE}"/>
              </a:ext>
            </a:extLst>
          </p:cNvPr>
          <p:cNvSpPr/>
          <p:nvPr/>
        </p:nvSpPr>
        <p:spPr>
          <a:xfrm>
            <a:off x="5222081" y="928688"/>
            <a:ext cx="2980716" cy="400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descr="Immagine che contiene screenshot&#10;&#10;Descrizione generata automaticamente">
            <a:extLst>
              <a:ext uri="{FF2B5EF4-FFF2-40B4-BE49-F238E27FC236}">
                <a16:creationId xmlns:a16="http://schemas.microsoft.com/office/drawing/2014/main" id="{8B265AA0-283B-4C74-AA9D-2E61AE36A41B}"/>
              </a:ext>
            </a:extLst>
          </p:cNvPr>
          <p:cNvPicPr>
            <a:picLocks noChangeAspect="1"/>
          </p:cNvPicPr>
          <p:nvPr/>
        </p:nvPicPr>
        <p:blipFill>
          <a:blip r:embed="rId3"/>
          <a:stretch>
            <a:fillRect/>
          </a:stretch>
        </p:blipFill>
        <p:spPr>
          <a:xfrm>
            <a:off x="1043950" y="2361497"/>
            <a:ext cx="2581635" cy="857370"/>
          </a:xfrm>
          <a:prstGeom prst="rect">
            <a:avLst/>
          </a:prstGeom>
        </p:spPr>
      </p:pic>
      <p:cxnSp>
        <p:nvCxnSpPr>
          <p:cNvPr id="14" name="Connettore 2 13">
            <a:extLst>
              <a:ext uri="{FF2B5EF4-FFF2-40B4-BE49-F238E27FC236}">
                <a16:creationId xmlns:a16="http://schemas.microsoft.com/office/drawing/2014/main" id="{1BFF9163-C15C-4FBB-A3B2-CB2FB8BB63CB}"/>
              </a:ext>
            </a:extLst>
          </p:cNvPr>
          <p:cNvCxnSpPr/>
          <p:nvPr/>
        </p:nvCxnSpPr>
        <p:spPr>
          <a:xfrm flipV="1">
            <a:off x="2035970" y="2790182"/>
            <a:ext cx="0" cy="900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2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AE9908B-F059-48A2-9BC5-4CDD4E03156D}"/>
              </a:ext>
            </a:extLst>
          </p:cNvPr>
          <p:cNvSpPr>
            <a:spLocks noGrp="1"/>
          </p:cNvSpPr>
          <p:nvPr>
            <p:ph idx="1"/>
          </p:nvPr>
        </p:nvSpPr>
        <p:spPr/>
        <p:txBody>
          <a:bodyPr/>
          <a:lstStyle/>
          <a:p>
            <a:pPr marL="285750" indent="-285750">
              <a:buFont typeface="Arial" panose="020B0604020202020204" pitchFamily="34" charset="0"/>
              <a:buChar char="•"/>
            </a:pPr>
            <a:r>
              <a:rPr lang="en-US" b="0" dirty="0"/>
              <a:t>Once the code is generated, on the left we find the </a:t>
            </a:r>
            <a:r>
              <a:rPr lang="en-US" i="1" dirty="0"/>
              <a:t>project explorer</a:t>
            </a:r>
            <a:r>
              <a:rPr lang="en-US" b="0" dirty="0"/>
              <a:t>: from here we have an overview of all the files that make up our project.</a:t>
            </a:r>
          </a:p>
          <a:p>
            <a:pPr marL="285750" indent="-285750">
              <a:buFont typeface="Arial" panose="020B0604020202020204" pitchFamily="34" charset="0"/>
              <a:buChar char="•"/>
            </a:pPr>
            <a:r>
              <a:rPr lang="en-US" b="0" dirty="0"/>
              <a:t> Let's start by opening </a:t>
            </a:r>
            <a:r>
              <a:rPr lang="en-US" i="1" dirty="0" err="1"/>
              <a:t>main.h</a:t>
            </a:r>
            <a:r>
              <a:rPr lang="en-US" b="0" dirty="0"/>
              <a:t> and </a:t>
            </a:r>
            <a:r>
              <a:rPr lang="en-US" i="1" dirty="0" err="1"/>
              <a:t>main.c</a:t>
            </a:r>
            <a:endParaRPr lang="it-IT" i="1" dirty="0"/>
          </a:p>
        </p:txBody>
      </p:sp>
      <p:sp>
        <p:nvSpPr>
          <p:cNvPr id="5" name="Segnaposto piè di pagina 4">
            <a:extLst>
              <a:ext uri="{FF2B5EF4-FFF2-40B4-BE49-F238E27FC236}">
                <a16:creationId xmlns:a16="http://schemas.microsoft.com/office/drawing/2014/main" id="{8003488E-96AA-4EE6-BAE6-34FAF17C36C9}"/>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6DF9B8B-2079-480B-A3EF-EE9BA6A5159F}"/>
              </a:ext>
            </a:extLst>
          </p:cNvPr>
          <p:cNvSpPr>
            <a:spLocks noGrp="1"/>
          </p:cNvSpPr>
          <p:nvPr>
            <p:ph type="sldNum" sz="quarter" idx="12"/>
          </p:nvPr>
        </p:nvSpPr>
        <p:spPr/>
        <p:txBody>
          <a:bodyPr/>
          <a:lstStyle/>
          <a:p>
            <a:fld id="{CE8079A4-7AA8-4A4F-87E2-7781EC5097DD}" type="slidenum">
              <a:rPr lang="en-US" smtClean="0"/>
              <a:pPr/>
              <a:t>13</a:t>
            </a:fld>
            <a:endParaRPr lang="en-US"/>
          </a:p>
        </p:txBody>
      </p:sp>
      <p:pic>
        <p:nvPicPr>
          <p:cNvPr id="13" name="Segnaposto contenuto 12">
            <a:extLst>
              <a:ext uri="{FF2B5EF4-FFF2-40B4-BE49-F238E27FC236}">
                <a16:creationId xmlns:a16="http://schemas.microsoft.com/office/drawing/2014/main" id="{CBD77FA6-2D6E-4971-ADA5-D1A39F0BF766}"/>
              </a:ext>
            </a:extLst>
          </p:cNvPr>
          <p:cNvPicPr>
            <a:picLocks noGrp="1" noChangeAspect="1"/>
          </p:cNvPicPr>
          <p:nvPr>
            <p:ph idx="13"/>
          </p:nvPr>
        </p:nvPicPr>
        <p:blipFill>
          <a:blip r:embed="rId2"/>
          <a:stretch>
            <a:fillRect/>
          </a:stretch>
        </p:blipFill>
        <p:spPr>
          <a:xfrm>
            <a:off x="6040581" y="749300"/>
            <a:ext cx="1484026" cy="3968750"/>
          </a:xfrm>
        </p:spPr>
      </p:pic>
    </p:spTree>
    <p:extLst>
      <p:ext uri="{BB962C8B-B14F-4D97-AF65-F5344CB8AC3E}">
        <p14:creationId xmlns:p14="http://schemas.microsoft.com/office/powerpoint/2010/main" val="263796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C83E4-2C5F-4D5B-9C33-9E3765B4E1C3}"/>
              </a:ext>
            </a:extLst>
          </p:cNvPr>
          <p:cNvSpPr>
            <a:spLocks noGrp="1"/>
          </p:cNvSpPr>
          <p:nvPr>
            <p:ph type="title"/>
          </p:nvPr>
        </p:nvSpPr>
        <p:spPr/>
        <p:txBody>
          <a:bodyPr/>
          <a:lstStyle/>
          <a:p>
            <a:r>
              <a:rPr lang="it-IT" dirty="0"/>
              <a:t>User code BEGIN and END</a:t>
            </a:r>
          </a:p>
        </p:txBody>
      </p:sp>
      <p:sp>
        <p:nvSpPr>
          <p:cNvPr id="3" name="Segnaposto contenuto 2">
            <a:extLst>
              <a:ext uri="{FF2B5EF4-FFF2-40B4-BE49-F238E27FC236}">
                <a16:creationId xmlns:a16="http://schemas.microsoft.com/office/drawing/2014/main" id="{3580676B-CF22-44C7-A83B-5E59581383D1}"/>
              </a:ext>
            </a:extLst>
          </p:cNvPr>
          <p:cNvSpPr>
            <a:spLocks noGrp="1"/>
          </p:cNvSpPr>
          <p:nvPr>
            <p:ph idx="1"/>
          </p:nvPr>
        </p:nvSpPr>
        <p:spPr/>
        <p:txBody>
          <a:bodyPr/>
          <a:lstStyle/>
          <a:p>
            <a:pPr marL="285750" indent="-285750">
              <a:buFont typeface="Arial" panose="020B0604020202020204" pitchFamily="34" charset="0"/>
              <a:buChar char="•"/>
            </a:pPr>
            <a:r>
              <a:rPr lang="en-US" b="0" dirty="0"/>
              <a:t>Inside files generated by </a:t>
            </a:r>
            <a:r>
              <a:rPr lang="en-US" dirty="0" err="1"/>
              <a:t>CubeMX</a:t>
            </a:r>
            <a:r>
              <a:rPr lang="en-US" b="0" dirty="0"/>
              <a:t> we will find spaces where the user can write some code: these spaces are marked with comments</a:t>
            </a:r>
            <a:r>
              <a:rPr lang="en-US" i="1" dirty="0"/>
              <a:t> / * USER CODE BEGIN X * / and / * USER CODE END X * /</a:t>
            </a:r>
          </a:p>
          <a:p>
            <a:pPr marL="285750" indent="-285750">
              <a:buFont typeface="Arial" panose="020B0604020202020204" pitchFamily="34" charset="0"/>
              <a:buChar char="•"/>
            </a:pPr>
            <a:r>
              <a:rPr lang="en-US" b="0" dirty="0"/>
              <a:t>These will be the only fields that will not be touched after a possible regeneration of the code by </a:t>
            </a:r>
            <a:r>
              <a:rPr lang="en-US" b="0" dirty="0" err="1"/>
              <a:t>CubeMX</a:t>
            </a:r>
            <a:r>
              <a:rPr lang="en-US" b="0" dirty="0"/>
              <a:t>, therefore it is </a:t>
            </a:r>
            <a:r>
              <a:rPr lang="en-US" u="sng" dirty="0"/>
              <a:t>essential</a:t>
            </a:r>
            <a:r>
              <a:rPr lang="en-US" b="0" dirty="0"/>
              <a:t> not to write outside these spaces.</a:t>
            </a:r>
          </a:p>
          <a:p>
            <a:pPr marL="285750" indent="-285750">
              <a:buFont typeface="Arial" panose="020B0604020202020204" pitchFamily="34" charset="0"/>
              <a:buChar char="•"/>
            </a:pPr>
            <a:r>
              <a:rPr lang="en-US" b="0" dirty="0"/>
              <a:t>In </a:t>
            </a:r>
            <a:r>
              <a:rPr lang="en-US" dirty="0" err="1"/>
              <a:t>main.c</a:t>
            </a:r>
            <a:r>
              <a:rPr lang="en-US" b="0" dirty="0"/>
              <a:t>, in section 4, you can add the functions written by the user, let's see them in more detail.</a:t>
            </a:r>
            <a:endParaRPr lang="it-IT" b="0" dirty="0"/>
          </a:p>
        </p:txBody>
      </p:sp>
      <p:sp>
        <p:nvSpPr>
          <p:cNvPr id="5" name="Segnaposto piè di pagina 4">
            <a:extLst>
              <a:ext uri="{FF2B5EF4-FFF2-40B4-BE49-F238E27FC236}">
                <a16:creationId xmlns:a16="http://schemas.microsoft.com/office/drawing/2014/main" id="{9DEE620F-AA08-4472-9128-D77A26596326}"/>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E08E210-3E69-4DC8-A128-A73263289315}"/>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A25EEB01-FAB2-4CEB-82AB-93D1136C1FEC}"/>
              </a:ext>
            </a:extLst>
          </p:cNvPr>
          <p:cNvPicPr>
            <a:picLocks noGrp="1" noChangeAspect="1"/>
          </p:cNvPicPr>
          <p:nvPr>
            <p:ph idx="13"/>
          </p:nvPr>
        </p:nvPicPr>
        <p:blipFill>
          <a:blip r:embed="rId2"/>
          <a:stretch>
            <a:fillRect/>
          </a:stretch>
        </p:blipFill>
        <p:spPr>
          <a:xfrm>
            <a:off x="4500563" y="886822"/>
            <a:ext cx="4572000" cy="3695936"/>
          </a:xfrm>
        </p:spPr>
      </p:pic>
    </p:spTree>
    <p:extLst>
      <p:ext uri="{BB962C8B-B14F-4D97-AF65-F5344CB8AC3E}">
        <p14:creationId xmlns:p14="http://schemas.microsoft.com/office/powerpoint/2010/main" val="28766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C34A2F-5DA5-4537-9E48-5A2434E5B65E}"/>
              </a:ext>
            </a:extLst>
          </p:cNvPr>
          <p:cNvSpPr>
            <a:spLocks noGrp="1"/>
          </p:cNvSpPr>
          <p:nvPr>
            <p:ph type="title"/>
          </p:nvPr>
        </p:nvSpPr>
        <p:spPr/>
        <p:txBody>
          <a:bodyPr/>
          <a:lstStyle/>
          <a:p>
            <a:r>
              <a:rPr lang="it-IT" dirty="0" err="1"/>
              <a:t>blink_writePin</a:t>
            </a:r>
            <a:r>
              <a:rPr lang="it-IT" dirty="0"/>
              <a:t>()</a:t>
            </a:r>
          </a:p>
        </p:txBody>
      </p:sp>
      <p:sp>
        <p:nvSpPr>
          <p:cNvPr id="3" name="Segnaposto contenuto 2">
            <a:extLst>
              <a:ext uri="{FF2B5EF4-FFF2-40B4-BE49-F238E27FC236}">
                <a16:creationId xmlns:a16="http://schemas.microsoft.com/office/drawing/2014/main" id="{4503B8BE-52FC-435D-ACF1-67691A49C3E9}"/>
              </a:ext>
            </a:extLst>
          </p:cNvPr>
          <p:cNvSpPr>
            <a:spLocks noGrp="1"/>
          </p:cNvSpPr>
          <p:nvPr>
            <p:ph idx="1"/>
          </p:nvPr>
        </p:nvSpPr>
        <p:spPr/>
        <p:txBody>
          <a:bodyPr/>
          <a:lstStyle/>
          <a:p>
            <a:endParaRPr lang="en-US" b="0" dirty="0"/>
          </a:p>
          <a:p>
            <a:r>
              <a:rPr lang="en-US" b="0" dirty="0"/>
              <a:t>To make the led on the board flash, you can proceed in different ways:</a:t>
            </a:r>
          </a:p>
          <a:p>
            <a:pPr marL="285750" indent="-285750">
              <a:buFont typeface="Arial" panose="020B0604020202020204" pitchFamily="34" charset="0"/>
              <a:buChar char="•"/>
            </a:pPr>
            <a:r>
              <a:rPr lang="en-US" b="0" dirty="0"/>
              <a:t>A first strategy is to read the current state of the pin using the </a:t>
            </a:r>
            <a:r>
              <a:rPr lang="en-US" i="1" dirty="0" err="1"/>
              <a:t>HAL_GPIO_ReadPin</a:t>
            </a:r>
            <a:r>
              <a:rPr lang="en-US" i="1" dirty="0"/>
              <a:t>() </a:t>
            </a:r>
            <a:r>
              <a:rPr lang="en-US" b="0" dirty="0"/>
              <a:t>function and consequently use the </a:t>
            </a:r>
            <a:r>
              <a:rPr lang="en-US" i="1" dirty="0" err="1"/>
              <a:t>HAL_GPIO_Write_Pin</a:t>
            </a:r>
            <a:r>
              <a:rPr lang="en-US" i="1" dirty="0"/>
              <a:t>() </a:t>
            </a:r>
            <a:r>
              <a:rPr lang="en-US" b="0" dirty="0"/>
              <a:t>function to set the output, in this case it is possible to pass the pin status through a parameter</a:t>
            </a:r>
          </a:p>
          <a:p>
            <a:pPr marL="788670" lvl="1" indent="-285750"/>
            <a:r>
              <a:rPr lang="en-US" i="1" dirty="0">
                <a:solidFill>
                  <a:srgbClr val="5292D2"/>
                </a:solidFill>
              </a:rPr>
              <a:t>SET</a:t>
            </a:r>
            <a:r>
              <a:rPr lang="en-US" b="0" dirty="0"/>
              <a:t> </a:t>
            </a:r>
            <a:r>
              <a:rPr lang="en-US" dirty="0">
                <a:sym typeface="Wingdings" panose="05000000000000000000" pitchFamily="2" charset="2"/>
              </a:rPr>
              <a:t></a:t>
            </a:r>
            <a:r>
              <a:rPr lang="en-US" b="0" dirty="0"/>
              <a:t> '1'</a:t>
            </a:r>
          </a:p>
          <a:p>
            <a:pPr marL="788670" lvl="1" indent="-285750"/>
            <a:r>
              <a:rPr lang="en-US" i="1" dirty="0">
                <a:solidFill>
                  <a:srgbClr val="5292D2"/>
                </a:solidFill>
              </a:rPr>
              <a:t>RESET</a:t>
            </a:r>
            <a:r>
              <a:rPr lang="en-US" b="0" dirty="0"/>
              <a:t> </a:t>
            </a:r>
            <a:r>
              <a:rPr lang="en-US" b="0" dirty="0">
                <a:sym typeface="Wingdings" panose="05000000000000000000" pitchFamily="2" charset="2"/>
              </a:rPr>
              <a:t></a:t>
            </a:r>
            <a:r>
              <a:rPr lang="en-US" b="0" dirty="0"/>
              <a:t> '0'</a:t>
            </a:r>
            <a:endParaRPr lang="it-IT" b="0" dirty="0"/>
          </a:p>
        </p:txBody>
      </p:sp>
      <p:sp>
        <p:nvSpPr>
          <p:cNvPr id="5" name="Segnaposto piè di pagina 4">
            <a:extLst>
              <a:ext uri="{FF2B5EF4-FFF2-40B4-BE49-F238E27FC236}">
                <a16:creationId xmlns:a16="http://schemas.microsoft.com/office/drawing/2014/main" id="{A7790C1F-067E-4AF0-9F28-00564BD4CDB0}"/>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6E03207-5E4F-407B-8734-7B5B7DC4B199}"/>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92DC0D32-3A52-4E96-BBEC-4C116569FF3D}"/>
              </a:ext>
            </a:extLst>
          </p:cNvPr>
          <p:cNvPicPr>
            <a:picLocks noGrp="1" noChangeAspect="1"/>
          </p:cNvPicPr>
          <p:nvPr>
            <p:ph idx="13"/>
          </p:nvPr>
        </p:nvPicPr>
        <p:blipFill>
          <a:blip r:embed="rId2"/>
          <a:stretch>
            <a:fillRect/>
          </a:stretch>
        </p:blipFill>
        <p:spPr>
          <a:xfrm>
            <a:off x="4776788" y="1676605"/>
            <a:ext cx="4011612" cy="2114139"/>
          </a:xfrm>
        </p:spPr>
      </p:pic>
    </p:spTree>
    <p:extLst>
      <p:ext uri="{BB962C8B-B14F-4D97-AF65-F5344CB8AC3E}">
        <p14:creationId xmlns:p14="http://schemas.microsoft.com/office/powerpoint/2010/main" val="31073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8F168-D024-491F-9D6A-1DD68014BD40}"/>
              </a:ext>
            </a:extLst>
          </p:cNvPr>
          <p:cNvSpPr>
            <a:spLocks noGrp="1"/>
          </p:cNvSpPr>
          <p:nvPr>
            <p:ph type="title"/>
          </p:nvPr>
        </p:nvSpPr>
        <p:spPr/>
        <p:txBody>
          <a:bodyPr/>
          <a:lstStyle/>
          <a:p>
            <a:r>
              <a:rPr lang="it-IT" dirty="0" err="1"/>
              <a:t>blink_toggle</a:t>
            </a:r>
            <a:r>
              <a:rPr lang="it-IT" dirty="0"/>
              <a:t>()</a:t>
            </a:r>
          </a:p>
        </p:txBody>
      </p:sp>
      <p:sp>
        <p:nvSpPr>
          <p:cNvPr id="3" name="Segnaposto contenuto 2">
            <a:extLst>
              <a:ext uri="{FF2B5EF4-FFF2-40B4-BE49-F238E27FC236}">
                <a16:creationId xmlns:a16="http://schemas.microsoft.com/office/drawing/2014/main" id="{C6C903F5-68AB-4A5F-93A1-106AFC906388}"/>
              </a:ext>
            </a:extLst>
          </p:cNvPr>
          <p:cNvSpPr>
            <a:spLocks noGrp="1"/>
          </p:cNvSpPr>
          <p:nvPr>
            <p:ph idx="1"/>
          </p:nvPr>
        </p:nvSpPr>
        <p:spPr>
          <a:xfrm>
            <a:off x="329184" y="750053"/>
            <a:ext cx="8673148" cy="3968251"/>
          </a:xfrm>
        </p:spPr>
        <p:txBody>
          <a:bodyPr/>
          <a:lstStyle/>
          <a:p>
            <a:pPr marL="285750" indent="-285750">
              <a:buFont typeface="Arial" panose="020B0604020202020204" pitchFamily="34" charset="0"/>
              <a:buChar char="•"/>
            </a:pPr>
            <a:r>
              <a:rPr lang="en-US" b="0" dirty="0"/>
              <a:t>Another way to change the output of an output pin may be to use the </a:t>
            </a:r>
            <a:r>
              <a:rPr lang="en-US" i="1" dirty="0" err="1"/>
              <a:t>HAL_GPIO_TogglePin</a:t>
            </a:r>
            <a:r>
              <a:rPr lang="en-US" i="1" dirty="0"/>
              <a:t>() </a:t>
            </a:r>
            <a:r>
              <a:rPr lang="en-US" b="0" dirty="0"/>
              <a:t>function;</a:t>
            </a:r>
          </a:p>
          <a:p>
            <a:pPr marL="285750" indent="-285750">
              <a:buFont typeface="Arial" panose="020B0604020202020204" pitchFamily="34" charset="0"/>
              <a:buChar char="•"/>
            </a:pPr>
            <a:r>
              <a:rPr lang="en-US" b="0" dirty="0"/>
              <a:t>This does nothing but read the current state of the pin (</a:t>
            </a:r>
            <a:r>
              <a:rPr lang="en-US" b="0" dirty="0" err="1"/>
              <a:t>LDx_pin</a:t>
            </a:r>
            <a:r>
              <a:rPr lang="en-US" b="0" dirty="0"/>
              <a:t>) and invert its value:</a:t>
            </a:r>
          </a:p>
          <a:p>
            <a:pPr marL="788670" lvl="1" indent="-285750"/>
            <a:r>
              <a:rPr lang="en-US" b="0" dirty="0"/>
              <a:t>If </a:t>
            </a:r>
            <a:r>
              <a:rPr lang="en-US" b="0" i="1" dirty="0">
                <a:solidFill>
                  <a:srgbClr val="5292D2"/>
                </a:solidFill>
              </a:rPr>
              <a:t>SET</a:t>
            </a:r>
            <a:r>
              <a:rPr lang="en-US" b="0" dirty="0"/>
              <a:t> -&gt; </a:t>
            </a:r>
            <a:r>
              <a:rPr lang="en-US" i="1" dirty="0">
                <a:solidFill>
                  <a:srgbClr val="5292D2"/>
                </a:solidFill>
              </a:rPr>
              <a:t>RESET</a:t>
            </a:r>
          </a:p>
          <a:p>
            <a:pPr marL="788670" lvl="1" indent="-285750"/>
            <a:r>
              <a:rPr lang="en-US" b="0" dirty="0"/>
              <a:t>If </a:t>
            </a:r>
            <a:r>
              <a:rPr lang="en-US" i="1" dirty="0">
                <a:solidFill>
                  <a:srgbClr val="5292D2"/>
                </a:solidFill>
              </a:rPr>
              <a:t>RESET</a:t>
            </a:r>
            <a:r>
              <a:rPr lang="en-US" b="0" dirty="0"/>
              <a:t> -&gt; </a:t>
            </a:r>
            <a:r>
              <a:rPr lang="en-US" i="1" dirty="0">
                <a:solidFill>
                  <a:srgbClr val="5292D2"/>
                </a:solidFill>
              </a:rPr>
              <a:t>SET</a:t>
            </a:r>
            <a:endParaRPr lang="it-IT" i="1" dirty="0">
              <a:solidFill>
                <a:srgbClr val="5292D2"/>
              </a:solidFill>
            </a:endParaRPr>
          </a:p>
        </p:txBody>
      </p:sp>
      <p:sp>
        <p:nvSpPr>
          <p:cNvPr id="5" name="Segnaposto piè di pagina 4">
            <a:extLst>
              <a:ext uri="{FF2B5EF4-FFF2-40B4-BE49-F238E27FC236}">
                <a16:creationId xmlns:a16="http://schemas.microsoft.com/office/drawing/2014/main" id="{06B232CD-FF70-45DE-9606-CB3060B71096}"/>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6C0B414-D78C-40CD-91C9-4E6F571764F7}"/>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11" name="Segnaposto contenuto 10" descr="Immagine che contiene uccello&#10;&#10;Descrizione generata automaticamente">
            <a:extLst>
              <a:ext uri="{FF2B5EF4-FFF2-40B4-BE49-F238E27FC236}">
                <a16:creationId xmlns:a16="http://schemas.microsoft.com/office/drawing/2014/main" id="{1593B83F-861A-4119-A4BB-C29C8AA72D6F}"/>
              </a:ext>
            </a:extLst>
          </p:cNvPr>
          <p:cNvPicPr>
            <a:picLocks noGrp="1" noChangeAspect="1"/>
          </p:cNvPicPr>
          <p:nvPr>
            <p:ph idx="13"/>
          </p:nvPr>
        </p:nvPicPr>
        <p:blipFill>
          <a:blip r:embed="rId2"/>
          <a:stretch>
            <a:fillRect/>
          </a:stretch>
        </p:blipFill>
        <p:spPr>
          <a:xfrm>
            <a:off x="329184" y="2571750"/>
            <a:ext cx="8523612" cy="1665399"/>
          </a:xfrm>
        </p:spPr>
      </p:pic>
    </p:spTree>
    <p:extLst>
      <p:ext uri="{BB962C8B-B14F-4D97-AF65-F5344CB8AC3E}">
        <p14:creationId xmlns:p14="http://schemas.microsoft.com/office/powerpoint/2010/main" val="16749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8681A4-C139-4263-91F1-98B1FD2FEF6E}"/>
              </a:ext>
            </a:extLst>
          </p:cNvPr>
          <p:cNvSpPr>
            <a:spLocks noGrp="1"/>
          </p:cNvSpPr>
          <p:nvPr>
            <p:ph type="title"/>
          </p:nvPr>
        </p:nvSpPr>
        <p:spPr/>
        <p:txBody>
          <a:bodyPr/>
          <a:lstStyle/>
          <a:p>
            <a:r>
              <a:rPr lang="it-IT" dirty="0" err="1"/>
              <a:t>Main</a:t>
            </a:r>
            <a:r>
              <a:rPr lang="it-IT" dirty="0"/>
              <a:t> loop!</a:t>
            </a:r>
          </a:p>
        </p:txBody>
      </p:sp>
      <p:sp>
        <p:nvSpPr>
          <p:cNvPr id="3" name="Segnaposto contenuto 2">
            <a:extLst>
              <a:ext uri="{FF2B5EF4-FFF2-40B4-BE49-F238E27FC236}">
                <a16:creationId xmlns:a16="http://schemas.microsoft.com/office/drawing/2014/main" id="{369A1223-E2C6-4EAC-BEF6-175AE053155E}"/>
              </a:ext>
            </a:extLst>
          </p:cNvPr>
          <p:cNvSpPr>
            <a:spLocks noGrp="1"/>
          </p:cNvSpPr>
          <p:nvPr>
            <p:ph idx="1"/>
          </p:nvPr>
        </p:nvSpPr>
        <p:spPr>
          <a:xfrm>
            <a:off x="329183" y="750053"/>
            <a:ext cx="8570117" cy="3968251"/>
          </a:xfrm>
        </p:spPr>
        <p:txBody>
          <a:bodyPr/>
          <a:lstStyle/>
          <a:p>
            <a:pPr marL="285750" indent="-285750">
              <a:buFont typeface="Arial" panose="020B0604020202020204" pitchFamily="34" charset="0"/>
              <a:buChar char="•"/>
            </a:pPr>
            <a:r>
              <a:rPr lang="en-US" b="0" dirty="0"/>
              <a:t>Within the </a:t>
            </a:r>
            <a:r>
              <a:rPr lang="en-US" b="0" i="1" dirty="0"/>
              <a:t>main</a:t>
            </a:r>
            <a:r>
              <a:rPr lang="en-US" b="0" dirty="0"/>
              <a:t> function, after the various initializations that </a:t>
            </a:r>
            <a:r>
              <a:rPr lang="en-US" b="0" dirty="0" err="1"/>
              <a:t>CubeMX</a:t>
            </a:r>
            <a:r>
              <a:rPr lang="en-US" b="0" dirty="0"/>
              <a:t> has done for us, we find the </a:t>
            </a:r>
            <a:r>
              <a:rPr lang="en-US" b="0" i="1" dirty="0" err="1"/>
              <a:t>mainLoop</a:t>
            </a:r>
            <a:r>
              <a:rPr lang="en-US" b="0" dirty="0"/>
              <a:t>: the program will do nothing but repeat what we will write within it indefinitely.</a:t>
            </a:r>
          </a:p>
          <a:p>
            <a:pPr marL="285750" indent="-285750">
              <a:buFont typeface="Arial" panose="020B0604020202020204" pitchFamily="34" charset="0"/>
              <a:buChar char="•"/>
            </a:pPr>
            <a:r>
              <a:rPr lang="en-US" b="0" dirty="0"/>
              <a:t>At this point, to make the LED flash, it is not enough to recall the functions we have just written!</a:t>
            </a:r>
            <a:endParaRPr lang="it-IT" b="0" dirty="0"/>
          </a:p>
        </p:txBody>
      </p:sp>
      <p:sp>
        <p:nvSpPr>
          <p:cNvPr id="5" name="Segnaposto piè di pagina 4">
            <a:extLst>
              <a:ext uri="{FF2B5EF4-FFF2-40B4-BE49-F238E27FC236}">
                <a16:creationId xmlns:a16="http://schemas.microsoft.com/office/drawing/2014/main" id="{A8578C2E-1A31-4A2B-987A-AF98F50FA32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18FF2CD-AF20-497F-ABAB-E021EBE535B6}"/>
              </a:ext>
            </a:extLst>
          </p:cNvPr>
          <p:cNvSpPr>
            <a:spLocks noGrp="1"/>
          </p:cNvSpPr>
          <p:nvPr>
            <p:ph type="sldNum" sz="quarter" idx="12"/>
          </p:nvPr>
        </p:nvSpPr>
        <p:spPr/>
        <p:txBody>
          <a:bodyPr/>
          <a:lstStyle/>
          <a:p>
            <a:fld id="{CE8079A4-7AA8-4A4F-87E2-7781EC5097DD}" type="slidenum">
              <a:rPr lang="en-US" smtClean="0"/>
              <a:pPr/>
              <a:t>17</a:t>
            </a:fld>
            <a:endParaRPr lang="en-US"/>
          </a:p>
        </p:txBody>
      </p:sp>
      <p:pic>
        <p:nvPicPr>
          <p:cNvPr id="9" name="Segnaposto contenuto 8" descr="Immagine che contiene uccello&#10;&#10;Descrizione generata automaticamente">
            <a:extLst>
              <a:ext uri="{FF2B5EF4-FFF2-40B4-BE49-F238E27FC236}">
                <a16:creationId xmlns:a16="http://schemas.microsoft.com/office/drawing/2014/main" id="{CDA078F3-96C7-42D9-AADE-74D7C7E174E6}"/>
              </a:ext>
            </a:extLst>
          </p:cNvPr>
          <p:cNvPicPr>
            <a:picLocks noGrp="1" noChangeAspect="1"/>
          </p:cNvPicPr>
          <p:nvPr>
            <p:ph idx="13"/>
          </p:nvPr>
        </p:nvPicPr>
        <p:blipFill>
          <a:blip r:embed="rId2"/>
          <a:stretch>
            <a:fillRect/>
          </a:stretch>
        </p:blipFill>
        <p:spPr>
          <a:xfrm>
            <a:off x="372042" y="2295107"/>
            <a:ext cx="6204735" cy="1839011"/>
          </a:xfrm>
        </p:spPr>
      </p:pic>
      <p:pic>
        <p:nvPicPr>
          <p:cNvPr id="1026" name="Picture 2" descr="Risultato immagini per nucleo board">
            <a:extLst>
              <a:ext uri="{FF2B5EF4-FFF2-40B4-BE49-F238E27FC236}">
                <a16:creationId xmlns:a16="http://schemas.microsoft.com/office/drawing/2014/main" id="{5ADB007A-BCC7-41D0-902D-006C063D1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669" y="2075817"/>
            <a:ext cx="2300288" cy="23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FDD508-960E-438C-A70E-9FB38A4E83A3}"/>
              </a:ext>
            </a:extLst>
          </p:cNvPr>
          <p:cNvSpPr>
            <a:spLocks noGrp="1"/>
          </p:cNvSpPr>
          <p:nvPr>
            <p:ph type="title"/>
          </p:nvPr>
        </p:nvSpPr>
        <p:spPr/>
        <p:txBody>
          <a:bodyPr/>
          <a:lstStyle/>
          <a:p>
            <a:r>
              <a:rPr lang="it-IT" dirty="0" err="1"/>
              <a:t>Tips</a:t>
            </a:r>
            <a:r>
              <a:rPr lang="it-IT" dirty="0"/>
              <a:t> &amp; </a:t>
            </a:r>
            <a:r>
              <a:rPr lang="it-IT" dirty="0" err="1"/>
              <a:t>Tricks</a:t>
            </a:r>
            <a:endParaRPr lang="it-IT" dirty="0"/>
          </a:p>
        </p:txBody>
      </p:sp>
      <p:sp>
        <p:nvSpPr>
          <p:cNvPr id="3" name="Segnaposto contenuto 2">
            <a:extLst>
              <a:ext uri="{FF2B5EF4-FFF2-40B4-BE49-F238E27FC236}">
                <a16:creationId xmlns:a16="http://schemas.microsoft.com/office/drawing/2014/main" id="{1E6241F5-FBE8-4638-8384-1EAFDBB528A0}"/>
              </a:ext>
            </a:extLst>
          </p:cNvPr>
          <p:cNvSpPr>
            <a:spLocks noGrp="1"/>
          </p:cNvSpPr>
          <p:nvPr>
            <p:ph idx="1"/>
          </p:nvPr>
        </p:nvSpPr>
        <p:spPr/>
        <p:txBody>
          <a:bodyPr/>
          <a:lstStyle/>
          <a:p>
            <a:pPr marL="285750" indent="-285750">
              <a:buFont typeface="Arial" panose="020B0604020202020204" pitchFamily="34" charset="0"/>
              <a:buChar char="•"/>
            </a:pPr>
            <a:r>
              <a:rPr lang="en-US" b="0" dirty="0"/>
              <a:t>It is good practice to write functions that are as versatile as possible, for this we use </a:t>
            </a:r>
            <a:r>
              <a:rPr lang="en-US" dirty="0"/>
              <a:t>parameters</a:t>
            </a:r>
            <a:r>
              <a:rPr lang="en-US" b="0" dirty="0"/>
              <a:t>.</a:t>
            </a:r>
          </a:p>
          <a:p>
            <a:pPr marL="285750" indent="-285750">
              <a:buFont typeface="Arial" panose="020B0604020202020204" pitchFamily="34" charset="0"/>
              <a:buChar char="•"/>
            </a:pPr>
            <a:r>
              <a:rPr lang="en-US" b="0" dirty="0"/>
              <a:t>It is also useful to use </a:t>
            </a:r>
            <a:r>
              <a:rPr lang="en-US" b="0" dirty="0" err="1"/>
              <a:t>main.h</a:t>
            </a:r>
            <a:r>
              <a:rPr lang="en-US" b="0" dirty="0"/>
              <a:t> to write the prototypes of the functions and also to define constants, such as the one we called </a:t>
            </a:r>
            <a:r>
              <a:rPr lang="en-US" b="0" dirty="0">
                <a:solidFill>
                  <a:srgbClr val="7030A0"/>
                </a:solidFill>
              </a:rPr>
              <a:t>TIME_DELAY</a:t>
            </a:r>
            <a:r>
              <a:rPr lang="en-US" b="0" dirty="0"/>
              <a:t> so that we can use the same parameter several times in the code.</a:t>
            </a:r>
          </a:p>
          <a:p>
            <a:pPr marL="285750" indent="-285750">
              <a:buFont typeface="Arial" panose="020B0604020202020204" pitchFamily="34" charset="0"/>
              <a:buChar char="•"/>
            </a:pPr>
            <a:r>
              <a:rPr lang="en-US" b="0" dirty="0"/>
              <a:t>It is possible to use the </a:t>
            </a:r>
            <a:r>
              <a:rPr lang="en-US" i="1" dirty="0"/>
              <a:t>CRTL + SPACE</a:t>
            </a:r>
            <a:r>
              <a:rPr lang="en-US" b="0" dirty="0"/>
              <a:t> shortcut for the autocompletion of the code, indispensable!</a:t>
            </a:r>
            <a:endParaRPr lang="it-IT" dirty="0"/>
          </a:p>
        </p:txBody>
      </p:sp>
      <p:sp>
        <p:nvSpPr>
          <p:cNvPr id="5" name="Segnaposto piè di pagina 4">
            <a:extLst>
              <a:ext uri="{FF2B5EF4-FFF2-40B4-BE49-F238E27FC236}">
                <a16:creationId xmlns:a16="http://schemas.microsoft.com/office/drawing/2014/main" id="{EF471902-5A33-47FB-8DAB-40D554EA260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61A25F6-5C92-4E7C-9A15-0D2A2AD4848E}"/>
              </a:ext>
            </a:extLst>
          </p:cNvPr>
          <p:cNvSpPr>
            <a:spLocks noGrp="1"/>
          </p:cNvSpPr>
          <p:nvPr>
            <p:ph type="sldNum" sz="quarter" idx="12"/>
          </p:nvPr>
        </p:nvSpPr>
        <p:spPr/>
        <p:txBody>
          <a:bodyPr/>
          <a:lstStyle/>
          <a:p>
            <a:fld id="{CE8079A4-7AA8-4A4F-87E2-7781EC5097DD}" type="slidenum">
              <a:rPr lang="en-US" smtClean="0"/>
              <a:pPr/>
              <a:t>18</a:t>
            </a:fld>
            <a:endParaRPr lang="en-US"/>
          </a:p>
        </p:txBody>
      </p:sp>
      <p:pic>
        <p:nvPicPr>
          <p:cNvPr id="17" name="Segnaposto contenuto 16" descr="Immagine che contiene uccello&#10;&#10;Descrizione generata automaticamente">
            <a:extLst>
              <a:ext uri="{FF2B5EF4-FFF2-40B4-BE49-F238E27FC236}">
                <a16:creationId xmlns:a16="http://schemas.microsoft.com/office/drawing/2014/main" id="{1E7A168C-1699-46A5-802D-3742315E39BC}"/>
              </a:ext>
            </a:extLst>
          </p:cNvPr>
          <p:cNvPicPr>
            <a:picLocks noGrp="1" noChangeAspect="1"/>
          </p:cNvPicPr>
          <p:nvPr>
            <p:ph idx="13"/>
          </p:nvPr>
        </p:nvPicPr>
        <p:blipFill>
          <a:blip r:embed="rId2"/>
          <a:stretch>
            <a:fillRect/>
          </a:stretch>
        </p:blipFill>
        <p:spPr>
          <a:xfrm>
            <a:off x="4803650" y="750053"/>
            <a:ext cx="4011612" cy="783815"/>
          </a:xfrm>
        </p:spPr>
      </p:pic>
      <p:pic>
        <p:nvPicPr>
          <p:cNvPr id="19" name="Immagine 18" descr="Immagine che contiene uccello&#10;&#10;Descrizione generata automaticamente">
            <a:extLst>
              <a:ext uri="{FF2B5EF4-FFF2-40B4-BE49-F238E27FC236}">
                <a16:creationId xmlns:a16="http://schemas.microsoft.com/office/drawing/2014/main" id="{4352808C-8E7A-4E18-97F3-A987146A2D26}"/>
              </a:ext>
            </a:extLst>
          </p:cNvPr>
          <p:cNvPicPr>
            <a:picLocks noChangeAspect="1"/>
          </p:cNvPicPr>
          <p:nvPr/>
        </p:nvPicPr>
        <p:blipFill>
          <a:blip r:embed="rId3"/>
          <a:stretch>
            <a:fillRect/>
          </a:stretch>
        </p:blipFill>
        <p:spPr>
          <a:xfrm>
            <a:off x="4803650" y="1648884"/>
            <a:ext cx="4053707" cy="1201472"/>
          </a:xfrm>
          <a:prstGeom prst="rect">
            <a:avLst/>
          </a:prstGeom>
        </p:spPr>
      </p:pic>
      <p:pic>
        <p:nvPicPr>
          <p:cNvPr id="21" name="Immagine 20" descr="Immagine che contiene screenshot&#10;&#10;Descrizione generata automaticamente">
            <a:extLst>
              <a:ext uri="{FF2B5EF4-FFF2-40B4-BE49-F238E27FC236}">
                <a16:creationId xmlns:a16="http://schemas.microsoft.com/office/drawing/2014/main" id="{956ADE50-DACF-4269-99DF-CF7C50212E93}"/>
              </a:ext>
            </a:extLst>
          </p:cNvPr>
          <p:cNvPicPr>
            <a:picLocks noChangeAspect="1"/>
          </p:cNvPicPr>
          <p:nvPr/>
        </p:nvPicPr>
        <p:blipFill>
          <a:blip r:embed="rId4"/>
          <a:stretch>
            <a:fillRect/>
          </a:stretch>
        </p:blipFill>
        <p:spPr>
          <a:xfrm>
            <a:off x="5786232" y="2602306"/>
            <a:ext cx="2943636" cy="1352739"/>
          </a:xfrm>
          <a:prstGeom prst="rect">
            <a:avLst/>
          </a:prstGeom>
        </p:spPr>
      </p:pic>
      <p:cxnSp>
        <p:nvCxnSpPr>
          <p:cNvPr id="23" name="Connettore curvo 22">
            <a:extLst>
              <a:ext uri="{FF2B5EF4-FFF2-40B4-BE49-F238E27FC236}">
                <a16:creationId xmlns:a16="http://schemas.microsoft.com/office/drawing/2014/main" id="{146449E1-DA0A-4D4B-817F-2BFC4E9ADF12}"/>
              </a:ext>
            </a:extLst>
          </p:cNvPr>
          <p:cNvCxnSpPr/>
          <p:nvPr/>
        </p:nvCxnSpPr>
        <p:spPr>
          <a:xfrm>
            <a:off x="5672138" y="2378869"/>
            <a:ext cx="792956" cy="58650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3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Toggle a GPIO Output using </a:t>
            </a:r>
          </a:p>
          <a:p>
            <a:pPr algn="ctr"/>
            <a:r>
              <a:rPr lang="en-US" sz="3200" dirty="0">
                <a:solidFill>
                  <a:schemeClr val="tx1"/>
                </a:solidFill>
              </a:rPr>
              <a:t>HAL Libraries</a:t>
            </a:r>
          </a:p>
          <a:p>
            <a:pPr algn="ctr"/>
            <a:endParaRPr lang="en-US"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2170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2F302F2-14F4-49E8-B41C-55F47031253B}"/>
              </a:ext>
            </a:extLst>
          </p:cNvPr>
          <p:cNvSpPr>
            <a:spLocks noGrp="1"/>
          </p:cNvSpPr>
          <p:nvPr>
            <p:ph type="title"/>
          </p:nvPr>
        </p:nvSpPr>
        <p:spPr/>
        <p:txBody>
          <a:bodyPr/>
          <a:lstStyle/>
          <a:p>
            <a:r>
              <a:rPr lang="en-US" dirty="0"/>
              <a:t>GPIO: General </a:t>
            </a:r>
            <a:r>
              <a:rPr lang="en-US" dirty="0" err="1"/>
              <a:t>Pourpose</a:t>
            </a:r>
            <a:r>
              <a:rPr lang="en-US" dirty="0"/>
              <a:t> </a:t>
            </a:r>
            <a:r>
              <a:rPr lang="en-US" dirty="0" err="1"/>
              <a:t>Input/Output</a:t>
            </a:r>
            <a:endParaRPr lang="it-IT" dirty="0"/>
          </a:p>
        </p:txBody>
      </p:sp>
      <p:sp>
        <p:nvSpPr>
          <p:cNvPr id="2" name="Segnaposto piè di pagina 1">
            <a:extLst>
              <a:ext uri="{FF2B5EF4-FFF2-40B4-BE49-F238E27FC236}">
                <a16:creationId xmlns:a16="http://schemas.microsoft.com/office/drawing/2014/main" id="{0E893EB4-5380-472F-9B18-F32A4C5D27B0}"/>
              </a:ext>
            </a:extLst>
          </p:cNvPr>
          <p:cNvSpPr>
            <a:spLocks noGrp="1"/>
          </p:cNvSpPr>
          <p:nvPr>
            <p:ph type="ftr" sz="quarter" idx="11"/>
          </p:nvPr>
        </p:nvSpPr>
        <p:spPr/>
        <p:txBody>
          <a:bodyPr/>
          <a:lstStyle/>
          <a:p>
            <a:r>
              <a:rPr lang="en-US" i="1"/>
              <a:t>Property of </a:t>
            </a:r>
            <a:r>
              <a:rPr lang="en-US" b="1" i="1"/>
              <a:t>BEOND s.r.l. </a:t>
            </a:r>
            <a:r>
              <a:rPr lang="en-US" i="1"/>
              <a:t>cannot be distributed or reproduced without authorization</a:t>
            </a:r>
          </a:p>
          <a:p>
            <a:endParaRPr lang="en-US" sz="600" dirty="0"/>
          </a:p>
        </p:txBody>
      </p:sp>
      <p:pic>
        <p:nvPicPr>
          <p:cNvPr id="7" name="Segnaposto contenuto 6" descr="Immagine che contiene screenshot&#10;&#10;Descrizione generata automaticamente">
            <a:extLst>
              <a:ext uri="{FF2B5EF4-FFF2-40B4-BE49-F238E27FC236}">
                <a16:creationId xmlns:a16="http://schemas.microsoft.com/office/drawing/2014/main" id="{D6B88F73-0595-4760-83EF-5B62A37E5BED}"/>
              </a:ext>
            </a:extLst>
          </p:cNvPr>
          <p:cNvPicPr>
            <a:picLocks noGrp="1" noChangeAspect="1"/>
          </p:cNvPicPr>
          <p:nvPr>
            <p:ph idx="13"/>
          </p:nvPr>
        </p:nvPicPr>
        <p:blipFill>
          <a:blip r:embed="rId2"/>
          <a:stretch>
            <a:fillRect/>
          </a:stretch>
        </p:blipFill>
        <p:spPr>
          <a:xfrm>
            <a:off x="4572000" y="1280518"/>
            <a:ext cx="4341762" cy="2582463"/>
          </a:xfrm>
        </p:spPr>
      </p:pic>
      <p:sp>
        <p:nvSpPr>
          <p:cNvPr id="4" name="Segnaposto contenuto 3">
            <a:extLst>
              <a:ext uri="{FF2B5EF4-FFF2-40B4-BE49-F238E27FC236}">
                <a16:creationId xmlns:a16="http://schemas.microsoft.com/office/drawing/2014/main" id="{1AF9F6D8-5577-4643-8CA6-A2A7316647B4}"/>
              </a:ext>
            </a:extLst>
          </p:cNvPr>
          <p:cNvSpPr>
            <a:spLocks noGrp="1"/>
          </p:cNvSpPr>
          <p:nvPr>
            <p:ph idx="1"/>
          </p:nvPr>
        </p:nvSpPr>
        <p:spPr/>
        <p:txBody>
          <a:bodyPr/>
          <a:lstStyle/>
          <a:p>
            <a:pPr marL="285750" indent="-285750">
              <a:buFont typeface="Arial" panose="020B0604020202020204" pitchFamily="34" charset="0"/>
              <a:buChar char="•"/>
            </a:pPr>
            <a:r>
              <a:rPr lang="en-US" b="0" dirty="0"/>
              <a:t> After creating the project and initializing the functions to their default values, it is useful, before starting to scroll, to quickly scroll through the characteristics of the GPIO pins and how to be configured.</a:t>
            </a:r>
          </a:p>
          <a:p>
            <a:pPr marL="285750" indent="-285750">
              <a:buFont typeface="Arial" panose="020B0604020202020204" pitchFamily="34" charset="0"/>
              <a:buChar char="•"/>
            </a:pPr>
            <a:r>
              <a:rPr lang="en-US" b="0" dirty="0"/>
              <a:t>By clicking on a generic pin with the left mouse button a list will appear with all the pin configuration options.</a:t>
            </a:r>
          </a:p>
          <a:p>
            <a:endParaRPr lang="en-US" b="0" dirty="0"/>
          </a:p>
          <a:p>
            <a:endParaRPr lang="en-US" b="0" dirty="0"/>
          </a:p>
          <a:p>
            <a:r>
              <a:rPr lang="en-US" b="0" dirty="0"/>
              <a:t> </a:t>
            </a:r>
            <a:endParaRPr lang="it-IT" b="0" dirty="0"/>
          </a:p>
        </p:txBody>
      </p:sp>
      <p:sp>
        <p:nvSpPr>
          <p:cNvPr id="5" name="Segnaposto numero diapositiva 4">
            <a:extLst>
              <a:ext uri="{FF2B5EF4-FFF2-40B4-BE49-F238E27FC236}">
                <a16:creationId xmlns:a16="http://schemas.microsoft.com/office/drawing/2014/main" id="{9F2EA8CF-70A2-48BE-836D-8278785D534B}"/>
              </a:ext>
            </a:extLst>
          </p:cNvPr>
          <p:cNvSpPr>
            <a:spLocks noGrp="1"/>
          </p:cNvSpPr>
          <p:nvPr>
            <p:ph type="sldNum" sz="quarter" idx="12"/>
          </p:nvPr>
        </p:nvSpPr>
        <p:spPr/>
        <p:txBody>
          <a:bodyPr/>
          <a:lstStyle/>
          <a:p>
            <a:fld id="{CE8079A4-7AA8-4A4F-87E2-7781EC5097DD}" type="slidenum">
              <a:rPr lang="en-US" smtClean="0"/>
              <a:pPr/>
              <a:t>8</a:t>
            </a:fld>
            <a:endParaRPr lang="en-US"/>
          </a:p>
        </p:txBody>
      </p:sp>
    </p:spTree>
    <p:extLst>
      <p:ext uri="{BB962C8B-B14F-4D97-AF65-F5344CB8AC3E}">
        <p14:creationId xmlns:p14="http://schemas.microsoft.com/office/powerpoint/2010/main" val="284883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F0FC23A-E20E-4F83-95E1-DD72A53229F5}"/>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In this example we will analyze in particular the </a:t>
            </a:r>
            <a:r>
              <a:rPr lang="en-US" i="1" dirty="0" err="1"/>
              <a:t>GPIO_xx</a:t>
            </a:r>
            <a:r>
              <a:rPr lang="en-US" b="0" dirty="0"/>
              <a:t>:</a:t>
            </a:r>
          </a:p>
          <a:p>
            <a:pPr marL="285750" indent="-285750">
              <a:buFont typeface="Arial" panose="020B0604020202020204" pitchFamily="34" charset="0"/>
              <a:buChar char="•"/>
            </a:pPr>
            <a:r>
              <a:rPr lang="en-US" b="0" i="1" dirty="0">
                <a:solidFill>
                  <a:srgbClr val="5292D2"/>
                </a:solidFill>
              </a:rPr>
              <a:t>GPIO_OUTPUT</a:t>
            </a:r>
            <a:r>
              <a:rPr lang="en-US" b="0" dirty="0"/>
              <a:t>: Used to control an output device (e.g. LED, Motor, etc.)</a:t>
            </a:r>
          </a:p>
          <a:p>
            <a:pPr marL="285750" indent="-285750">
              <a:buFont typeface="Arial" panose="020B0604020202020204" pitchFamily="34" charset="0"/>
              <a:buChar char="•"/>
            </a:pPr>
            <a:r>
              <a:rPr lang="en-US" b="0" i="1" dirty="0">
                <a:solidFill>
                  <a:srgbClr val="5292D2"/>
                </a:solidFill>
              </a:rPr>
              <a:t>GPIO_INPUT</a:t>
            </a:r>
            <a:r>
              <a:rPr lang="en-US" b="0" dirty="0"/>
              <a:t>: It is used in case you want to read the state of an input device (</a:t>
            </a:r>
            <a:r>
              <a:rPr lang="en-US" b="0" dirty="0" err="1"/>
              <a:t>eg</a:t>
            </a:r>
            <a:r>
              <a:rPr lang="en-US" b="0" dirty="0"/>
              <a:t> Switch, Sensors, etc.)</a:t>
            </a:r>
          </a:p>
          <a:p>
            <a:pPr marL="285750" indent="-285750">
              <a:buFont typeface="Arial" panose="020B0604020202020204" pitchFamily="34" charset="0"/>
              <a:buChar char="•"/>
            </a:pPr>
            <a:r>
              <a:rPr lang="en-US" b="0" i="1" dirty="0">
                <a:solidFill>
                  <a:srgbClr val="5292D2"/>
                </a:solidFill>
              </a:rPr>
              <a:t>GPIO_ANALOG</a:t>
            </a:r>
            <a:r>
              <a:rPr lang="en-US" b="0" dirty="0"/>
              <a:t>: Similar to the input, it is used when the input device is analog (e.g. Photoresistor, Potentiometer, etc.)</a:t>
            </a:r>
            <a:endParaRPr lang="it-IT" b="0" i="1" dirty="0">
              <a:solidFill>
                <a:srgbClr val="2F72B4"/>
              </a:solidFill>
            </a:endParaRPr>
          </a:p>
        </p:txBody>
      </p:sp>
      <p:sp>
        <p:nvSpPr>
          <p:cNvPr id="2" name="Segnaposto piè di pagina 1">
            <a:extLst>
              <a:ext uri="{FF2B5EF4-FFF2-40B4-BE49-F238E27FC236}">
                <a16:creationId xmlns:a16="http://schemas.microsoft.com/office/drawing/2014/main" id="{36B3C127-D547-45A2-8B23-E9028C984325}"/>
              </a:ext>
            </a:extLst>
          </p:cNvPr>
          <p:cNvSpPr>
            <a:spLocks noGrp="1"/>
          </p:cNvSpPr>
          <p:nvPr>
            <p:ph type="ftr" sz="quarter" idx="11"/>
          </p:nvPr>
        </p:nvSpPr>
        <p:spPr/>
        <p:txBody>
          <a:bodyPr/>
          <a:lstStyle/>
          <a:p>
            <a:r>
              <a:rPr lang="en-US" i="1"/>
              <a:t>Property of </a:t>
            </a:r>
            <a:r>
              <a:rPr lang="en-US" b="1" i="1"/>
              <a:t>BEOND s.r.l. </a:t>
            </a:r>
            <a:r>
              <a:rPr lang="en-US" i="1"/>
              <a:t>cannot be distributed or reproduced without authorization</a:t>
            </a:r>
          </a:p>
          <a:p>
            <a:endParaRPr lang="en-US" sz="600" dirty="0"/>
          </a:p>
        </p:txBody>
      </p:sp>
      <p:pic>
        <p:nvPicPr>
          <p:cNvPr id="9" name="Segnaposto contenuto 8">
            <a:extLst>
              <a:ext uri="{FF2B5EF4-FFF2-40B4-BE49-F238E27FC236}">
                <a16:creationId xmlns:a16="http://schemas.microsoft.com/office/drawing/2014/main" id="{9FCFA9DC-7FF8-4D9F-9FEB-7480290033AB}"/>
              </a:ext>
            </a:extLst>
          </p:cNvPr>
          <p:cNvPicPr>
            <a:picLocks noGrp="1" noChangeAspect="1"/>
          </p:cNvPicPr>
          <p:nvPr>
            <p:ph idx="13"/>
          </p:nvPr>
        </p:nvPicPr>
        <p:blipFill>
          <a:blip r:embed="rId2"/>
          <a:stretch>
            <a:fillRect/>
          </a:stretch>
        </p:blipFill>
        <p:spPr>
          <a:xfrm>
            <a:off x="5296486" y="1114199"/>
            <a:ext cx="2972215" cy="3238952"/>
          </a:xfrm>
        </p:spPr>
      </p:pic>
      <p:sp>
        <p:nvSpPr>
          <p:cNvPr id="10" name="Ovale 9">
            <a:extLst>
              <a:ext uri="{FF2B5EF4-FFF2-40B4-BE49-F238E27FC236}">
                <a16:creationId xmlns:a16="http://schemas.microsoft.com/office/drawing/2014/main" id="{24578C2F-5EA6-4C81-BE4E-4452F7857FBF}"/>
              </a:ext>
            </a:extLst>
          </p:cNvPr>
          <p:cNvSpPr/>
          <p:nvPr/>
        </p:nvSpPr>
        <p:spPr>
          <a:xfrm>
            <a:off x="6729413" y="2521744"/>
            <a:ext cx="1400175" cy="6357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numero diapositiva 2">
            <a:extLst>
              <a:ext uri="{FF2B5EF4-FFF2-40B4-BE49-F238E27FC236}">
                <a16:creationId xmlns:a16="http://schemas.microsoft.com/office/drawing/2014/main" id="{5BAD72CA-3F7F-4F35-AC31-15F1E724588F}"/>
              </a:ext>
            </a:extLst>
          </p:cNvPr>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88769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580</TotalTime>
  <Words>1196</Words>
  <Application>Microsoft Office PowerPoint</Application>
  <PresentationFormat>Presentazione su schermo (16:9)</PresentationFormat>
  <Paragraphs>102</Paragraphs>
  <Slides>18</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Helvetica</vt:lpstr>
      <vt:lpstr>Wingdings</vt:lpstr>
      <vt:lpstr>Prospettiva</vt:lpstr>
      <vt:lpstr>Presentazione standard di PowerPoint</vt:lpstr>
      <vt:lpstr>GOAL</vt:lpstr>
      <vt:lpstr>PREREQUISITES</vt:lpstr>
      <vt:lpstr>Start a new project</vt:lpstr>
      <vt:lpstr>Start a new project</vt:lpstr>
      <vt:lpstr>Start a new project</vt:lpstr>
      <vt:lpstr>Project Manager</vt:lpstr>
      <vt:lpstr>GPIO: General Pourpose Input/Output</vt:lpstr>
      <vt:lpstr>Presentazione standard di PowerPoint</vt:lpstr>
      <vt:lpstr>Presentazione standard di PowerPoint</vt:lpstr>
      <vt:lpstr>Presentazione standard di PowerPoint</vt:lpstr>
      <vt:lpstr>Presentazione standard di PowerPoint</vt:lpstr>
      <vt:lpstr>Presentazione standard di PowerPoint</vt:lpstr>
      <vt:lpstr>User code BEGIN and END</vt:lpstr>
      <vt:lpstr>blink_writePin()</vt:lpstr>
      <vt:lpstr>blink_toggle()</vt:lpstr>
      <vt:lpstr>Main loop!</vt:lpstr>
      <vt:lpstr>Tips &amp; Tricks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 Sketch using HAL libraries _rev1.0_24/03/2020</dc:title>
  <dc:creator>Luca</dc:creator>
  <cp:lastModifiedBy>GERALDI MARCO</cp:lastModifiedBy>
  <cp:revision>971</cp:revision>
  <cp:lastPrinted>2020-03-10T09:26:11Z</cp:lastPrinted>
  <dcterms:created xsi:type="dcterms:W3CDTF">2011-05-02T06:54:08Z</dcterms:created>
  <dcterms:modified xsi:type="dcterms:W3CDTF">2020-03-29T18:16:40Z</dcterms:modified>
</cp:coreProperties>
</file>