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handoutMasterIdLst>
    <p:handoutMasterId r:id="rId22"/>
  </p:handoutMasterIdLst>
  <p:sldIdLst>
    <p:sldId id="384" r:id="rId2"/>
    <p:sldId id="397" r:id="rId3"/>
    <p:sldId id="398" r:id="rId4"/>
    <p:sldId id="409" r:id="rId5"/>
    <p:sldId id="410" r:id="rId6"/>
    <p:sldId id="411" r:id="rId7"/>
    <p:sldId id="414" r:id="rId8"/>
    <p:sldId id="385" r:id="rId9"/>
    <p:sldId id="399" r:id="rId10"/>
    <p:sldId id="400" r:id="rId11"/>
    <p:sldId id="401" r:id="rId12"/>
    <p:sldId id="402" r:id="rId13"/>
    <p:sldId id="403" r:id="rId14"/>
    <p:sldId id="404" r:id="rId15"/>
    <p:sldId id="391" r:id="rId16"/>
    <p:sldId id="393" r:id="rId17"/>
    <p:sldId id="392" r:id="rId18"/>
    <p:sldId id="394" r:id="rId19"/>
    <p:sldId id="395" r:id="rId20"/>
  </p:sldIdLst>
  <p:sldSz cx="9144000" cy="5143500" type="screen16x9"/>
  <p:notesSz cx="6888163"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72B4"/>
    <a:srgbClr val="5292D2"/>
    <a:srgbClr val="25588B"/>
    <a:srgbClr val="ADCBE9"/>
    <a:srgbClr val="CCECFF"/>
    <a:srgbClr val="FF9900"/>
    <a:srgbClr val="2A649E"/>
    <a:srgbClr val="EBF7FF"/>
    <a:srgbClr val="E5F5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A33A75-97C1-48DD-ADCC-DAE9E0CA71E1}" v="34" dt="2020-03-29T18:17:21.6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88930" autoAdjust="0"/>
  </p:normalViewPr>
  <p:slideViewPr>
    <p:cSldViewPr snapToGrid="0" snapToObjects="1">
      <p:cViewPr varScale="1">
        <p:scale>
          <a:sx n="134" d="100"/>
          <a:sy n="134" d="100"/>
        </p:scale>
        <p:origin x="954" y="96"/>
      </p:cViewPr>
      <p:guideLst>
        <p:guide orient="horz" pos="2160"/>
        <p:guide pos="2880"/>
        <p:guide orient="horz" pos="16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6" d="100"/>
          <a:sy n="56" d="100"/>
        </p:scale>
        <p:origin x="2381"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ALDI MARCO" userId="9990626b-3637-408b-ba6a-67fb3fd6e858" providerId="ADAL" clId="{B8A33A75-97C1-48DD-ADCC-DAE9E0CA71E1}"/>
    <pc:docChg chg="undo custSel addSld delSld modSld">
      <pc:chgData name="GERALDI MARCO" userId="9990626b-3637-408b-ba6a-67fb3fd6e858" providerId="ADAL" clId="{B8A33A75-97C1-48DD-ADCC-DAE9E0CA71E1}" dt="2020-03-29T18:17:11.807" v="283"/>
      <pc:docMkLst>
        <pc:docMk/>
      </pc:docMkLst>
      <pc:sldChg chg="addSp modSp">
        <pc:chgData name="GERALDI MARCO" userId="9990626b-3637-408b-ba6a-67fb3fd6e858" providerId="ADAL" clId="{B8A33A75-97C1-48DD-ADCC-DAE9E0CA71E1}" dt="2020-03-29T18:17:06.103" v="282"/>
        <pc:sldMkLst>
          <pc:docMk/>
          <pc:sldMk cId="2408430486" sldId="384"/>
        </pc:sldMkLst>
        <pc:spChg chg="mod">
          <ac:chgData name="GERALDI MARCO" userId="9990626b-3637-408b-ba6a-67fb3fd6e858" providerId="ADAL" clId="{B8A33A75-97C1-48DD-ADCC-DAE9E0CA71E1}" dt="2020-03-13T21:09:02.679" v="1" actId="20577"/>
          <ac:spMkLst>
            <pc:docMk/>
            <pc:sldMk cId="2408430486" sldId="384"/>
            <ac:spMk id="4" creationId="{2041E136-4F6B-4D8F-88FA-66AE3F8725C8}"/>
          </ac:spMkLst>
        </pc:spChg>
        <pc:spChg chg="add">
          <ac:chgData name="GERALDI MARCO" userId="9990626b-3637-408b-ba6a-67fb3fd6e858" providerId="ADAL" clId="{B8A33A75-97C1-48DD-ADCC-DAE9E0CA71E1}" dt="2020-03-29T18:17:06.103" v="282"/>
          <ac:spMkLst>
            <pc:docMk/>
            <pc:sldMk cId="2408430486" sldId="384"/>
            <ac:spMk id="6" creationId="{46EB0C0A-F982-4F5B-A414-D1F5E7A05C30}"/>
          </ac:spMkLst>
        </pc:spChg>
      </pc:sldChg>
      <pc:sldChg chg="add del">
        <pc:chgData name="GERALDI MARCO" userId="9990626b-3637-408b-ba6a-67fb3fd6e858" providerId="ADAL" clId="{B8A33A75-97C1-48DD-ADCC-DAE9E0CA71E1}" dt="2020-03-29T16:45:27.561" v="149"/>
        <pc:sldMkLst>
          <pc:docMk/>
          <pc:sldMk cId="887696571" sldId="386"/>
        </pc:sldMkLst>
      </pc:sldChg>
      <pc:sldChg chg="add del">
        <pc:chgData name="GERALDI MARCO" userId="9990626b-3637-408b-ba6a-67fb3fd6e858" providerId="ADAL" clId="{B8A33A75-97C1-48DD-ADCC-DAE9E0CA71E1}" dt="2020-03-29T16:45:27.561" v="149"/>
        <pc:sldMkLst>
          <pc:docMk/>
          <pc:sldMk cId="2390672376" sldId="387"/>
        </pc:sldMkLst>
      </pc:sldChg>
      <pc:sldChg chg="add del">
        <pc:chgData name="GERALDI MARCO" userId="9990626b-3637-408b-ba6a-67fb3fd6e858" providerId="ADAL" clId="{B8A33A75-97C1-48DD-ADCC-DAE9E0CA71E1}" dt="2020-03-29T16:45:27.561" v="149"/>
        <pc:sldMkLst>
          <pc:docMk/>
          <pc:sldMk cId="2207607821" sldId="388"/>
        </pc:sldMkLst>
      </pc:sldChg>
      <pc:sldChg chg="addSp delSp modSp add del">
        <pc:chgData name="GERALDI MARCO" userId="9990626b-3637-408b-ba6a-67fb3fd6e858" providerId="ADAL" clId="{B8A33A75-97C1-48DD-ADCC-DAE9E0CA71E1}" dt="2020-03-29T16:46:04.431" v="162" actId="2696"/>
        <pc:sldMkLst>
          <pc:docMk/>
          <pc:sldMk cId="3922420740" sldId="389"/>
        </pc:sldMkLst>
        <pc:spChg chg="mod">
          <ac:chgData name="GERALDI MARCO" userId="9990626b-3637-408b-ba6a-67fb3fd6e858" providerId="ADAL" clId="{B8A33A75-97C1-48DD-ADCC-DAE9E0CA71E1}" dt="2020-03-13T21:09:16.447" v="3" actId="20577"/>
          <ac:spMkLst>
            <pc:docMk/>
            <pc:sldMk cId="3922420740" sldId="389"/>
            <ac:spMk id="3" creationId="{EE02F817-2438-4D04-B37D-CA4056A50D98}"/>
          </ac:spMkLst>
        </pc:spChg>
        <pc:spChg chg="mod">
          <ac:chgData name="GERALDI MARCO" userId="9990626b-3637-408b-ba6a-67fb3fd6e858" providerId="ADAL" clId="{B8A33A75-97C1-48DD-ADCC-DAE9E0CA71E1}" dt="2020-03-13T21:11:14.606" v="21" actId="1076"/>
          <ac:spMkLst>
            <pc:docMk/>
            <pc:sldMk cId="3922420740" sldId="389"/>
            <ac:spMk id="10" creationId="{FEF9516C-5EFE-49F3-975A-8F584F3BACCE}"/>
          </ac:spMkLst>
        </pc:spChg>
        <pc:spChg chg="add del mod">
          <ac:chgData name="GERALDI MARCO" userId="9990626b-3637-408b-ba6a-67fb3fd6e858" providerId="ADAL" clId="{B8A33A75-97C1-48DD-ADCC-DAE9E0CA71E1}" dt="2020-03-13T21:10:51.894" v="15" actId="478"/>
          <ac:spMkLst>
            <pc:docMk/>
            <pc:sldMk cId="3922420740" sldId="389"/>
            <ac:spMk id="11" creationId="{398001DC-257B-4A21-809A-1A59A6A84AA8}"/>
          </ac:spMkLst>
        </pc:spChg>
        <pc:picChg chg="add mod ord">
          <ac:chgData name="GERALDI MARCO" userId="9990626b-3637-408b-ba6a-67fb3fd6e858" providerId="ADAL" clId="{B8A33A75-97C1-48DD-ADCC-DAE9E0CA71E1}" dt="2020-03-13T21:11:03.313" v="19" actId="1076"/>
          <ac:picMkLst>
            <pc:docMk/>
            <pc:sldMk cId="3922420740" sldId="389"/>
            <ac:picMk id="7" creationId="{EF248625-4327-4991-9F28-91175F191D90}"/>
          </ac:picMkLst>
        </pc:picChg>
        <pc:picChg chg="del">
          <ac:chgData name="GERALDI MARCO" userId="9990626b-3637-408b-ba6a-67fb3fd6e858" providerId="ADAL" clId="{B8A33A75-97C1-48DD-ADCC-DAE9E0CA71E1}" dt="2020-03-13T21:10:47.800" v="14" actId="478"/>
          <ac:picMkLst>
            <pc:docMk/>
            <pc:sldMk cId="3922420740" sldId="389"/>
            <ac:picMk id="9" creationId="{B195A9EA-8959-4848-B92E-A30F7F1E4F2D}"/>
          </ac:picMkLst>
        </pc:picChg>
      </pc:sldChg>
      <pc:sldChg chg="addSp delSp modSp add del">
        <pc:chgData name="GERALDI MARCO" userId="9990626b-3637-408b-ba6a-67fb3fd6e858" providerId="ADAL" clId="{B8A33A75-97C1-48DD-ADCC-DAE9E0CA71E1}" dt="2020-03-29T16:46:18.145" v="164" actId="2696"/>
        <pc:sldMkLst>
          <pc:docMk/>
          <pc:sldMk cId="2637960393" sldId="390"/>
        </pc:sldMkLst>
        <pc:spChg chg="add del mod">
          <ac:chgData name="GERALDI MARCO" userId="9990626b-3637-408b-ba6a-67fb3fd6e858" providerId="ADAL" clId="{B8A33A75-97C1-48DD-ADCC-DAE9E0CA71E1}" dt="2020-03-13T21:12:20.920" v="23"/>
          <ac:spMkLst>
            <pc:docMk/>
            <pc:sldMk cId="2637960393" sldId="390"/>
            <ac:spMk id="8" creationId="{8722A2D2-CE74-4297-A7D3-9978561559F8}"/>
          </ac:spMkLst>
        </pc:spChg>
        <pc:picChg chg="add mod">
          <ac:chgData name="GERALDI MARCO" userId="9990626b-3637-408b-ba6a-67fb3fd6e858" providerId="ADAL" clId="{B8A33A75-97C1-48DD-ADCC-DAE9E0CA71E1}" dt="2020-03-13T21:12:22.013" v="25" actId="962"/>
          <ac:picMkLst>
            <pc:docMk/>
            <pc:sldMk cId="2637960393" sldId="390"/>
            <ac:picMk id="10" creationId="{086A1E47-B16D-4B7F-846F-01062DCFEA43}"/>
          </ac:picMkLst>
        </pc:picChg>
        <pc:picChg chg="del">
          <ac:chgData name="GERALDI MARCO" userId="9990626b-3637-408b-ba6a-67fb3fd6e858" providerId="ADAL" clId="{B8A33A75-97C1-48DD-ADCC-DAE9E0CA71E1}" dt="2020-03-13T21:12:18.169" v="22" actId="478"/>
          <ac:picMkLst>
            <pc:docMk/>
            <pc:sldMk cId="2637960393" sldId="390"/>
            <ac:picMk id="13" creationId="{CBD77FA6-2D6E-4971-ADA5-D1A39F0BF766}"/>
          </ac:picMkLst>
        </pc:picChg>
      </pc:sldChg>
      <pc:sldChg chg="addSp delSp modSp">
        <pc:chgData name="GERALDI MARCO" userId="9990626b-3637-408b-ba6a-67fb3fd6e858" providerId="ADAL" clId="{B8A33A75-97C1-48DD-ADCC-DAE9E0CA71E1}" dt="2020-03-29T16:46:30.615" v="165"/>
        <pc:sldMkLst>
          <pc:docMk/>
          <pc:sldMk cId="287669197" sldId="391"/>
        </pc:sldMkLst>
        <pc:spChg chg="mod">
          <ac:chgData name="GERALDI MARCO" userId="9990626b-3637-408b-ba6a-67fb3fd6e858" providerId="ADAL" clId="{B8A33A75-97C1-48DD-ADCC-DAE9E0CA71E1}" dt="2020-03-29T16:46:30.615" v="165"/>
          <ac:spMkLst>
            <pc:docMk/>
            <pc:sldMk cId="287669197" sldId="391"/>
            <ac:spMk id="3" creationId="{3580676B-CF22-44C7-A83B-5E59581383D1}"/>
          </ac:spMkLst>
        </pc:spChg>
        <pc:spChg chg="add del mod">
          <ac:chgData name="GERALDI MARCO" userId="9990626b-3637-408b-ba6a-67fb3fd6e858" providerId="ADAL" clId="{B8A33A75-97C1-48DD-ADCC-DAE9E0CA71E1}" dt="2020-03-13T21:13:44.836" v="27"/>
          <ac:spMkLst>
            <pc:docMk/>
            <pc:sldMk cId="287669197" sldId="391"/>
            <ac:spMk id="8" creationId="{90E76F2C-794F-4585-8311-3C4FF930FBA6}"/>
          </ac:spMkLst>
        </pc:spChg>
        <pc:spChg chg="add del mod">
          <ac:chgData name="GERALDI MARCO" userId="9990626b-3637-408b-ba6a-67fb3fd6e858" providerId="ADAL" clId="{B8A33A75-97C1-48DD-ADCC-DAE9E0CA71E1}" dt="2020-03-13T21:14:29.757" v="31"/>
          <ac:spMkLst>
            <pc:docMk/>
            <pc:sldMk cId="287669197" sldId="391"/>
            <ac:spMk id="13" creationId="{DDA16424-06BF-4B59-BD79-6C774CD5BB68}"/>
          </ac:spMkLst>
        </pc:spChg>
        <pc:spChg chg="add del mod">
          <ac:chgData name="GERALDI MARCO" userId="9990626b-3637-408b-ba6a-67fb3fd6e858" providerId="ADAL" clId="{B8A33A75-97C1-48DD-ADCC-DAE9E0CA71E1}" dt="2020-03-13T21:16:46.670" v="35"/>
          <ac:spMkLst>
            <pc:docMk/>
            <pc:sldMk cId="287669197" sldId="391"/>
            <ac:spMk id="17" creationId="{D44C4162-ED11-486E-979A-CF6A7EDA5925}"/>
          </ac:spMkLst>
        </pc:spChg>
        <pc:picChg chg="del">
          <ac:chgData name="GERALDI MARCO" userId="9990626b-3637-408b-ba6a-67fb3fd6e858" providerId="ADAL" clId="{B8A33A75-97C1-48DD-ADCC-DAE9E0CA71E1}" dt="2020-03-13T21:13:41.897" v="26" actId="478"/>
          <ac:picMkLst>
            <pc:docMk/>
            <pc:sldMk cId="287669197" sldId="391"/>
            <ac:picMk id="9" creationId="{A25EEB01-FAB2-4CEB-82AB-93D1136C1FEC}"/>
          </ac:picMkLst>
        </pc:picChg>
        <pc:picChg chg="add del mod">
          <ac:chgData name="GERALDI MARCO" userId="9990626b-3637-408b-ba6a-67fb3fd6e858" providerId="ADAL" clId="{B8A33A75-97C1-48DD-ADCC-DAE9E0CA71E1}" dt="2020-03-13T21:14:27.673" v="30" actId="478"/>
          <ac:picMkLst>
            <pc:docMk/>
            <pc:sldMk cId="287669197" sldId="391"/>
            <ac:picMk id="11" creationId="{8C18BD17-3834-4B0F-BAEB-5ECFE9FA5E4D}"/>
          </ac:picMkLst>
        </pc:picChg>
        <pc:picChg chg="add del mod">
          <ac:chgData name="GERALDI MARCO" userId="9990626b-3637-408b-ba6a-67fb3fd6e858" providerId="ADAL" clId="{B8A33A75-97C1-48DD-ADCC-DAE9E0CA71E1}" dt="2020-03-13T21:16:44.385" v="34" actId="478"/>
          <ac:picMkLst>
            <pc:docMk/>
            <pc:sldMk cId="287669197" sldId="391"/>
            <ac:picMk id="15" creationId="{C1C99723-2159-41B8-B7CB-AB0A3CC861C6}"/>
          </ac:picMkLst>
        </pc:picChg>
        <pc:picChg chg="add mod">
          <ac:chgData name="GERALDI MARCO" userId="9990626b-3637-408b-ba6a-67fb3fd6e858" providerId="ADAL" clId="{B8A33A75-97C1-48DD-ADCC-DAE9E0CA71E1}" dt="2020-03-13T21:16:47.865" v="37" actId="962"/>
          <ac:picMkLst>
            <pc:docMk/>
            <pc:sldMk cId="287669197" sldId="391"/>
            <ac:picMk id="19" creationId="{AEBFBD44-FB7A-4ACD-B340-F4F7BE5226F2}"/>
          </ac:picMkLst>
        </pc:picChg>
      </pc:sldChg>
      <pc:sldChg chg="addSp modSp">
        <pc:chgData name="GERALDI MARCO" userId="9990626b-3637-408b-ba6a-67fb3fd6e858" providerId="ADAL" clId="{B8A33A75-97C1-48DD-ADCC-DAE9E0CA71E1}" dt="2020-03-29T16:48:51.619" v="279"/>
        <pc:sldMkLst>
          <pc:docMk/>
          <pc:sldMk cId="1674957071" sldId="392"/>
        </pc:sldMkLst>
        <pc:spChg chg="mod">
          <ac:chgData name="GERALDI MARCO" userId="9990626b-3637-408b-ba6a-67fb3fd6e858" providerId="ADAL" clId="{B8A33A75-97C1-48DD-ADCC-DAE9E0CA71E1}" dt="2020-03-29T16:48:51.619" v="279"/>
          <ac:spMkLst>
            <pc:docMk/>
            <pc:sldMk cId="1674957071" sldId="392"/>
            <ac:spMk id="3" creationId="{C6C903F5-68AB-4A5F-93A1-106AFC906388}"/>
          </ac:spMkLst>
        </pc:spChg>
        <pc:picChg chg="add mod">
          <ac:chgData name="GERALDI MARCO" userId="9990626b-3637-408b-ba6a-67fb3fd6e858" providerId="ADAL" clId="{B8A33A75-97C1-48DD-ADCC-DAE9E0CA71E1}" dt="2020-03-13T21:20:23.086" v="122" actId="1076"/>
          <ac:picMkLst>
            <pc:docMk/>
            <pc:sldMk cId="1674957071" sldId="392"/>
            <ac:picMk id="8" creationId="{E37813D9-0A86-462B-9E4C-FBD9EA67ABE1}"/>
          </ac:picMkLst>
        </pc:picChg>
      </pc:sldChg>
      <pc:sldChg chg="addSp delSp modSp">
        <pc:chgData name="GERALDI MARCO" userId="9990626b-3637-408b-ba6a-67fb3fd6e858" providerId="ADAL" clId="{B8A33A75-97C1-48DD-ADCC-DAE9E0CA71E1}" dt="2020-03-29T16:48:16.900" v="240" actId="114"/>
        <pc:sldMkLst>
          <pc:docMk/>
          <pc:sldMk cId="3107371840" sldId="393"/>
        </pc:sldMkLst>
        <pc:spChg chg="mod">
          <ac:chgData name="GERALDI MARCO" userId="9990626b-3637-408b-ba6a-67fb3fd6e858" providerId="ADAL" clId="{B8A33A75-97C1-48DD-ADCC-DAE9E0CA71E1}" dt="2020-03-29T16:48:16.900" v="240" actId="114"/>
          <ac:spMkLst>
            <pc:docMk/>
            <pc:sldMk cId="3107371840" sldId="393"/>
            <ac:spMk id="3" creationId="{4503B8BE-52FC-435D-ACF1-67691A49C3E9}"/>
          </ac:spMkLst>
        </pc:spChg>
        <pc:spChg chg="add del mod">
          <ac:chgData name="GERALDI MARCO" userId="9990626b-3637-408b-ba6a-67fb3fd6e858" providerId="ADAL" clId="{B8A33A75-97C1-48DD-ADCC-DAE9E0CA71E1}" dt="2020-03-13T21:17:50.341" v="39"/>
          <ac:spMkLst>
            <pc:docMk/>
            <pc:sldMk cId="3107371840" sldId="393"/>
            <ac:spMk id="8" creationId="{07955BB1-25A3-4C10-BF37-2E4A2F32D302}"/>
          </ac:spMkLst>
        </pc:spChg>
        <pc:picChg chg="del">
          <ac:chgData name="GERALDI MARCO" userId="9990626b-3637-408b-ba6a-67fb3fd6e858" providerId="ADAL" clId="{B8A33A75-97C1-48DD-ADCC-DAE9E0CA71E1}" dt="2020-03-13T21:17:05.807" v="38" actId="478"/>
          <ac:picMkLst>
            <pc:docMk/>
            <pc:sldMk cId="3107371840" sldId="393"/>
            <ac:picMk id="9" creationId="{92DC0D32-3A52-4E96-BBEC-4C116569FF3D}"/>
          </ac:picMkLst>
        </pc:picChg>
        <pc:picChg chg="add mod">
          <ac:chgData name="GERALDI MARCO" userId="9990626b-3637-408b-ba6a-67fb3fd6e858" providerId="ADAL" clId="{B8A33A75-97C1-48DD-ADCC-DAE9E0CA71E1}" dt="2020-03-13T21:17:50.341" v="39"/>
          <ac:picMkLst>
            <pc:docMk/>
            <pc:sldMk cId="3107371840" sldId="393"/>
            <ac:picMk id="11" creationId="{2BCC388B-A6DE-46D2-874D-565FE7710E11}"/>
          </ac:picMkLst>
        </pc:picChg>
      </pc:sldChg>
      <pc:sldChg chg="modSp">
        <pc:chgData name="GERALDI MARCO" userId="9990626b-3637-408b-ba6a-67fb3fd6e858" providerId="ADAL" clId="{B8A33A75-97C1-48DD-ADCC-DAE9E0CA71E1}" dt="2020-03-29T16:49:01.395" v="280"/>
        <pc:sldMkLst>
          <pc:docMk/>
          <pc:sldMk cId="2845110594" sldId="394"/>
        </pc:sldMkLst>
        <pc:spChg chg="mod">
          <ac:chgData name="GERALDI MARCO" userId="9990626b-3637-408b-ba6a-67fb3fd6e858" providerId="ADAL" clId="{B8A33A75-97C1-48DD-ADCC-DAE9E0CA71E1}" dt="2020-03-29T16:49:01.395" v="280"/>
          <ac:spMkLst>
            <pc:docMk/>
            <pc:sldMk cId="2845110594" sldId="394"/>
            <ac:spMk id="3" creationId="{369A1223-E2C6-4EAC-BEF6-175AE053155E}"/>
          </ac:spMkLst>
        </pc:spChg>
      </pc:sldChg>
      <pc:sldChg chg="addSp delSp modSp">
        <pc:chgData name="GERALDI MARCO" userId="9990626b-3637-408b-ba6a-67fb3fd6e858" providerId="ADAL" clId="{B8A33A75-97C1-48DD-ADCC-DAE9E0CA71E1}" dt="2020-03-29T16:49:09.138" v="281"/>
        <pc:sldMkLst>
          <pc:docMk/>
          <pc:sldMk cId="3421354461" sldId="395"/>
        </pc:sldMkLst>
        <pc:spChg chg="mod">
          <ac:chgData name="GERALDI MARCO" userId="9990626b-3637-408b-ba6a-67fb3fd6e858" providerId="ADAL" clId="{B8A33A75-97C1-48DD-ADCC-DAE9E0CA71E1}" dt="2020-03-29T16:49:09.138" v="281"/>
          <ac:spMkLst>
            <pc:docMk/>
            <pc:sldMk cId="3421354461" sldId="395"/>
            <ac:spMk id="3" creationId="{1E6241F5-FBE8-4638-8384-1EAFDBB528A0}"/>
          </ac:spMkLst>
        </pc:spChg>
        <pc:spChg chg="add del mod">
          <ac:chgData name="GERALDI MARCO" userId="9990626b-3637-408b-ba6a-67fb3fd6e858" providerId="ADAL" clId="{B8A33A75-97C1-48DD-ADCC-DAE9E0CA71E1}" dt="2020-03-13T21:21:09.313" v="125"/>
          <ac:spMkLst>
            <pc:docMk/>
            <pc:sldMk cId="3421354461" sldId="395"/>
            <ac:spMk id="8" creationId="{04B0FE40-F89A-48F1-8C4E-1295F252DFAE}"/>
          </ac:spMkLst>
        </pc:spChg>
        <pc:picChg chg="add mod">
          <ac:chgData name="GERALDI MARCO" userId="9990626b-3637-408b-ba6a-67fb3fd6e858" providerId="ADAL" clId="{B8A33A75-97C1-48DD-ADCC-DAE9E0CA71E1}" dt="2020-03-13T21:21:13.747" v="126" actId="1076"/>
          <ac:picMkLst>
            <pc:docMk/>
            <pc:sldMk cId="3421354461" sldId="395"/>
            <ac:picMk id="13" creationId="{FE15AE2A-0D08-4506-9293-2296EBAF5E97}"/>
          </ac:picMkLst>
        </pc:picChg>
        <pc:picChg chg="del">
          <ac:chgData name="GERALDI MARCO" userId="9990626b-3637-408b-ba6a-67fb3fd6e858" providerId="ADAL" clId="{B8A33A75-97C1-48DD-ADCC-DAE9E0CA71E1}" dt="2020-03-13T21:21:01.521" v="124" actId="478"/>
          <ac:picMkLst>
            <pc:docMk/>
            <pc:sldMk cId="3421354461" sldId="395"/>
            <ac:picMk id="17" creationId="{1E7A168C-1699-46A5-802D-3742315E39BC}"/>
          </ac:picMkLst>
        </pc:picChg>
      </pc:sldChg>
      <pc:sldChg chg="modSp add del">
        <pc:chgData name="GERALDI MARCO" userId="9990626b-3637-408b-ba6a-67fb3fd6e858" providerId="ADAL" clId="{B8A33A75-97C1-48DD-ADCC-DAE9E0CA71E1}" dt="2020-03-29T16:44:09.647" v="132" actId="2696"/>
        <pc:sldMkLst>
          <pc:docMk/>
          <pc:sldMk cId="2079996259" sldId="396"/>
        </pc:sldMkLst>
        <pc:spChg chg="mod">
          <ac:chgData name="GERALDI MARCO" userId="9990626b-3637-408b-ba6a-67fb3fd6e858" providerId="ADAL" clId="{B8A33A75-97C1-48DD-ADCC-DAE9E0CA71E1}" dt="2020-03-13T21:21:48.797" v="128" actId="20577"/>
          <ac:spMkLst>
            <pc:docMk/>
            <pc:sldMk cId="2079996259" sldId="396"/>
            <ac:spMk id="2" creationId="{4803F785-A168-4039-94FF-1B0AA384A0AF}"/>
          </ac:spMkLst>
        </pc:spChg>
      </pc:sldChg>
      <pc:sldChg chg="modSp add">
        <pc:chgData name="GERALDI MARCO" userId="9990626b-3637-408b-ba6a-67fb3fd6e858" providerId="ADAL" clId="{B8A33A75-97C1-48DD-ADCC-DAE9E0CA71E1}" dt="2020-03-29T16:44:13.529" v="134" actId="20577"/>
        <pc:sldMkLst>
          <pc:docMk/>
          <pc:sldMk cId="1217070237" sldId="397"/>
        </pc:sldMkLst>
        <pc:spChg chg="mod">
          <ac:chgData name="GERALDI MARCO" userId="9990626b-3637-408b-ba6a-67fb3fd6e858" providerId="ADAL" clId="{B8A33A75-97C1-48DD-ADCC-DAE9E0CA71E1}" dt="2020-03-29T16:44:13.529" v="134" actId="20577"/>
          <ac:spMkLst>
            <pc:docMk/>
            <pc:sldMk cId="1217070237" sldId="397"/>
            <ac:spMk id="3" creationId="{113E1567-7898-43C5-9D1D-9F098D119914}"/>
          </ac:spMkLst>
        </pc:spChg>
      </pc:sldChg>
      <pc:sldChg chg="add">
        <pc:chgData name="GERALDI MARCO" userId="9990626b-3637-408b-ba6a-67fb3fd6e858" providerId="ADAL" clId="{B8A33A75-97C1-48DD-ADCC-DAE9E0CA71E1}" dt="2020-03-29T16:44:05.004" v="129"/>
        <pc:sldMkLst>
          <pc:docMk/>
          <pc:sldMk cId="1853038559" sldId="398"/>
        </pc:sldMkLst>
      </pc:sldChg>
      <pc:sldChg chg="add">
        <pc:chgData name="GERALDI MARCO" userId="9990626b-3637-408b-ba6a-67fb3fd6e858" providerId="ADAL" clId="{B8A33A75-97C1-48DD-ADCC-DAE9E0CA71E1}" dt="2020-03-29T16:44:39.934" v="135"/>
        <pc:sldMkLst>
          <pc:docMk/>
          <pc:sldMk cId="581547701" sldId="399"/>
        </pc:sldMkLst>
      </pc:sldChg>
      <pc:sldChg chg="add">
        <pc:chgData name="GERALDI MARCO" userId="9990626b-3637-408b-ba6a-67fb3fd6e858" providerId="ADAL" clId="{B8A33A75-97C1-48DD-ADCC-DAE9E0CA71E1}" dt="2020-03-29T16:44:39.934" v="135"/>
        <pc:sldMkLst>
          <pc:docMk/>
          <pc:sldMk cId="1927974363" sldId="400"/>
        </pc:sldMkLst>
      </pc:sldChg>
      <pc:sldChg chg="add">
        <pc:chgData name="GERALDI MARCO" userId="9990626b-3637-408b-ba6a-67fb3fd6e858" providerId="ADAL" clId="{B8A33A75-97C1-48DD-ADCC-DAE9E0CA71E1}" dt="2020-03-29T16:44:39.934" v="135"/>
        <pc:sldMkLst>
          <pc:docMk/>
          <pc:sldMk cId="1779242372" sldId="401"/>
        </pc:sldMkLst>
      </pc:sldChg>
      <pc:sldChg chg="add">
        <pc:chgData name="GERALDI MARCO" userId="9990626b-3637-408b-ba6a-67fb3fd6e858" providerId="ADAL" clId="{B8A33A75-97C1-48DD-ADCC-DAE9E0CA71E1}" dt="2020-03-29T16:44:39.934" v="135"/>
        <pc:sldMkLst>
          <pc:docMk/>
          <pc:sldMk cId="1782087198" sldId="402"/>
        </pc:sldMkLst>
      </pc:sldChg>
      <pc:sldChg chg="addSp delSp modSp add">
        <pc:chgData name="GERALDI MARCO" userId="9990626b-3637-408b-ba6a-67fb3fd6e858" providerId="ADAL" clId="{B8A33A75-97C1-48DD-ADCC-DAE9E0CA71E1}" dt="2020-03-29T16:46:02.460" v="161" actId="478"/>
        <pc:sldMkLst>
          <pc:docMk/>
          <pc:sldMk cId="759199464" sldId="403"/>
        </pc:sldMkLst>
        <pc:spChg chg="mod">
          <ac:chgData name="GERALDI MARCO" userId="9990626b-3637-408b-ba6a-67fb3fd6e858" providerId="ADAL" clId="{B8A33A75-97C1-48DD-ADCC-DAE9E0CA71E1}" dt="2020-03-29T16:45:44.286" v="156" actId="20577"/>
          <ac:spMkLst>
            <pc:docMk/>
            <pc:sldMk cId="759199464" sldId="403"/>
            <ac:spMk id="3" creationId="{EE02F817-2438-4D04-B37D-CA4056A50D98}"/>
          </ac:spMkLst>
        </pc:spChg>
        <pc:spChg chg="add del mod">
          <ac:chgData name="GERALDI MARCO" userId="9990626b-3637-408b-ba6a-67fb3fd6e858" providerId="ADAL" clId="{B8A33A75-97C1-48DD-ADCC-DAE9E0CA71E1}" dt="2020-03-29T16:46:02.460" v="161" actId="478"/>
          <ac:spMkLst>
            <pc:docMk/>
            <pc:sldMk cId="759199464" sldId="403"/>
            <ac:spMk id="7" creationId="{2F936225-E409-42FD-93CE-43B6BCA284E5}"/>
          </ac:spMkLst>
        </pc:spChg>
        <pc:picChg chg="del">
          <ac:chgData name="GERALDI MARCO" userId="9990626b-3637-408b-ba6a-67fb3fd6e858" providerId="ADAL" clId="{B8A33A75-97C1-48DD-ADCC-DAE9E0CA71E1}" dt="2020-03-29T16:46:00.184" v="160" actId="478"/>
          <ac:picMkLst>
            <pc:docMk/>
            <pc:sldMk cId="759199464" sldId="403"/>
            <ac:picMk id="9" creationId="{B195A9EA-8959-4848-B92E-A30F7F1E4F2D}"/>
          </ac:picMkLst>
        </pc:picChg>
        <pc:picChg chg="add ord">
          <ac:chgData name="GERALDI MARCO" userId="9990626b-3637-408b-ba6a-67fb3fd6e858" providerId="ADAL" clId="{B8A33A75-97C1-48DD-ADCC-DAE9E0CA71E1}" dt="2020-03-29T16:45:58.065" v="159" actId="167"/>
          <ac:picMkLst>
            <pc:docMk/>
            <pc:sldMk cId="759199464" sldId="403"/>
            <ac:picMk id="11" creationId="{CF049F90-D7F2-4243-ACC7-A2A7668432EE}"/>
          </ac:picMkLst>
        </pc:picChg>
      </pc:sldChg>
      <pc:sldChg chg="add del">
        <pc:chgData name="GERALDI MARCO" userId="9990626b-3637-408b-ba6a-67fb3fd6e858" providerId="ADAL" clId="{B8A33A75-97C1-48DD-ADCC-DAE9E0CA71E1}" dt="2020-03-29T16:45:27.561" v="149"/>
        <pc:sldMkLst>
          <pc:docMk/>
          <pc:sldMk cId="1770257004" sldId="404"/>
        </pc:sldMkLst>
      </pc:sldChg>
      <pc:sldChg chg="add">
        <pc:chgData name="GERALDI MARCO" userId="9990626b-3637-408b-ba6a-67fb3fd6e858" providerId="ADAL" clId="{B8A33A75-97C1-48DD-ADCC-DAE9E0CA71E1}" dt="2020-03-29T16:46:16.356" v="163"/>
        <pc:sldMkLst>
          <pc:docMk/>
          <pc:sldMk cId="2045300936" sldId="404"/>
        </pc:sldMkLst>
      </pc:sldChg>
      <pc:sldChg chg="add del">
        <pc:chgData name="GERALDI MARCO" userId="9990626b-3637-408b-ba6a-67fb3fd6e858" providerId="ADAL" clId="{B8A33A75-97C1-48DD-ADCC-DAE9E0CA71E1}" dt="2020-03-29T16:45:20.328" v="147"/>
        <pc:sldMkLst>
          <pc:docMk/>
          <pc:sldMk cId="4198917622" sldId="404"/>
        </pc:sldMkLst>
      </pc:sldChg>
      <pc:sldChg chg="add">
        <pc:chgData name="GERALDI MARCO" userId="9990626b-3637-408b-ba6a-67fb3fd6e858" providerId="ADAL" clId="{B8A33A75-97C1-48DD-ADCC-DAE9E0CA71E1}" dt="2020-03-29T18:17:11.807" v="283"/>
        <pc:sldMkLst>
          <pc:docMk/>
          <pc:sldMk cId="2764204518" sldId="409"/>
        </pc:sldMkLst>
      </pc:sldChg>
      <pc:sldChg chg="add">
        <pc:chgData name="GERALDI MARCO" userId="9990626b-3637-408b-ba6a-67fb3fd6e858" providerId="ADAL" clId="{B8A33A75-97C1-48DD-ADCC-DAE9E0CA71E1}" dt="2020-03-29T18:17:11.807" v="283"/>
        <pc:sldMkLst>
          <pc:docMk/>
          <pc:sldMk cId="2448902877" sldId="410"/>
        </pc:sldMkLst>
      </pc:sldChg>
      <pc:sldChg chg="add">
        <pc:chgData name="GERALDI MARCO" userId="9990626b-3637-408b-ba6a-67fb3fd6e858" providerId="ADAL" clId="{B8A33A75-97C1-48DD-ADCC-DAE9E0CA71E1}" dt="2020-03-29T18:17:11.807" v="283"/>
        <pc:sldMkLst>
          <pc:docMk/>
          <pc:sldMk cId="852269148" sldId="411"/>
        </pc:sldMkLst>
      </pc:sldChg>
      <pc:sldChg chg="add">
        <pc:chgData name="GERALDI MARCO" userId="9990626b-3637-408b-ba6a-67fb3fd6e858" providerId="ADAL" clId="{B8A33A75-97C1-48DD-ADCC-DAE9E0CA71E1}" dt="2020-03-29T18:17:11.807" v="283"/>
        <pc:sldMkLst>
          <pc:docMk/>
          <pc:sldMk cId="4161141130" sldId="41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2" y="0"/>
            <a:ext cx="2984870" cy="500936"/>
          </a:xfrm>
          <a:prstGeom prst="rect">
            <a:avLst/>
          </a:prstGeom>
        </p:spPr>
        <p:txBody>
          <a:bodyPr vert="horz" lIns="96590" tIns="48295" rIns="96590" bIns="48295" rtlCol="0"/>
          <a:lstStyle>
            <a:lvl1pPr algn="l">
              <a:defRPr sz="1300"/>
            </a:lvl1pPr>
          </a:lstStyle>
          <a:p>
            <a:endParaRPr lang="it-IT"/>
          </a:p>
        </p:txBody>
      </p:sp>
      <p:sp>
        <p:nvSpPr>
          <p:cNvPr id="3" name="Segnaposto data 2"/>
          <p:cNvSpPr>
            <a:spLocks noGrp="1"/>
          </p:cNvSpPr>
          <p:nvPr>
            <p:ph type="dt" sz="quarter" idx="1"/>
          </p:nvPr>
        </p:nvSpPr>
        <p:spPr>
          <a:xfrm>
            <a:off x="3901699" y="0"/>
            <a:ext cx="2984870" cy="500936"/>
          </a:xfrm>
          <a:prstGeom prst="rect">
            <a:avLst/>
          </a:prstGeom>
        </p:spPr>
        <p:txBody>
          <a:bodyPr vert="horz" lIns="96590" tIns="48295" rIns="96590" bIns="48295" rtlCol="0"/>
          <a:lstStyle>
            <a:lvl1pPr algn="r">
              <a:defRPr sz="1300"/>
            </a:lvl1pPr>
          </a:lstStyle>
          <a:p>
            <a:fld id="{7F0C3DDE-1582-EB4A-9F6F-1E49AF053CE9}" type="datetime1">
              <a:rPr lang="it-IT" smtClean="0"/>
              <a:pPr/>
              <a:t>29/03/2020</a:t>
            </a:fld>
            <a:endParaRPr lang="it-IT"/>
          </a:p>
        </p:txBody>
      </p:sp>
      <p:sp>
        <p:nvSpPr>
          <p:cNvPr id="4" name="Segnaposto piè di pagina 3"/>
          <p:cNvSpPr>
            <a:spLocks noGrp="1"/>
          </p:cNvSpPr>
          <p:nvPr>
            <p:ph type="ftr" sz="quarter" idx="2"/>
          </p:nvPr>
        </p:nvSpPr>
        <p:spPr>
          <a:xfrm>
            <a:off x="2" y="9516040"/>
            <a:ext cx="2984870" cy="500936"/>
          </a:xfrm>
          <a:prstGeom prst="rect">
            <a:avLst/>
          </a:prstGeom>
        </p:spPr>
        <p:txBody>
          <a:bodyPr vert="horz" lIns="96590" tIns="48295" rIns="96590" bIns="48295" rtlCol="0" anchor="b"/>
          <a:lstStyle>
            <a:lvl1pPr algn="l">
              <a:defRPr sz="1300"/>
            </a:lvl1pPr>
          </a:lstStyle>
          <a:p>
            <a:endParaRPr lang="it-IT"/>
          </a:p>
        </p:txBody>
      </p:sp>
      <p:sp>
        <p:nvSpPr>
          <p:cNvPr id="5" name="Segnaposto numero diapositiva 4"/>
          <p:cNvSpPr>
            <a:spLocks noGrp="1"/>
          </p:cNvSpPr>
          <p:nvPr>
            <p:ph type="sldNum" sz="quarter" idx="3"/>
          </p:nvPr>
        </p:nvSpPr>
        <p:spPr>
          <a:xfrm>
            <a:off x="3901699" y="9516040"/>
            <a:ext cx="2984870" cy="500936"/>
          </a:xfrm>
          <a:prstGeom prst="rect">
            <a:avLst/>
          </a:prstGeom>
        </p:spPr>
        <p:txBody>
          <a:bodyPr vert="horz" lIns="96590" tIns="48295" rIns="96590" bIns="48295" rtlCol="0" anchor="b"/>
          <a:lstStyle>
            <a:lvl1pPr algn="r">
              <a:defRPr sz="1300"/>
            </a:lvl1pPr>
          </a:lstStyle>
          <a:p>
            <a:fld id="{13CC77CE-E38D-AC46-96B3-2D01D3AAD076}" type="slidenum">
              <a:rPr lang="it-IT" smtClean="0"/>
              <a:pPr/>
              <a:t>‹N›</a:t>
            </a:fld>
            <a:endParaRPr lang="it-IT"/>
          </a:p>
        </p:txBody>
      </p:sp>
    </p:spTree>
    <p:extLst>
      <p:ext uri="{BB962C8B-B14F-4D97-AF65-F5344CB8AC3E}">
        <p14:creationId xmlns:p14="http://schemas.microsoft.com/office/powerpoint/2010/main" val="15189869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2" y="0"/>
            <a:ext cx="2984870" cy="500936"/>
          </a:xfrm>
          <a:prstGeom prst="rect">
            <a:avLst/>
          </a:prstGeom>
        </p:spPr>
        <p:txBody>
          <a:bodyPr vert="horz" lIns="96590" tIns="48295" rIns="96590" bIns="48295" rtlCol="0"/>
          <a:lstStyle>
            <a:lvl1pPr algn="l">
              <a:defRPr sz="1300"/>
            </a:lvl1pPr>
          </a:lstStyle>
          <a:p>
            <a:endParaRPr lang="it-IT"/>
          </a:p>
        </p:txBody>
      </p:sp>
      <p:sp>
        <p:nvSpPr>
          <p:cNvPr id="3" name="Segnaposto data 2"/>
          <p:cNvSpPr>
            <a:spLocks noGrp="1"/>
          </p:cNvSpPr>
          <p:nvPr>
            <p:ph type="dt" idx="1"/>
          </p:nvPr>
        </p:nvSpPr>
        <p:spPr>
          <a:xfrm>
            <a:off x="3901699" y="0"/>
            <a:ext cx="2984870" cy="500936"/>
          </a:xfrm>
          <a:prstGeom prst="rect">
            <a:avLst/>
          </a:prstGeom>
        </p:spPr>
        <p:txBody>
          <a:bodyPr vert="horz" lIns="96590" tIns="48295" rIns="96590" bIns="48295" rtlCol="0"/>
          <a:lstStyle>
            <a:lvl1pPr algn="r">
              <a:defRPr sz="1300"/>
            </a:lvl1pPr>
          </a:lstStyle>
          <a:p>
            <a:fld id="{E840599B-D0CE-5C40-BAEE-4119EEB23E8E}" type="datetime1">
              <a:rPr lang="it-IT" smtClean="0"/>
              <a:pPr/>
              <a:t>29/03/2020</a:t>
            </a:fld>
            <a:endParaRPr lang="it-IT"/>
          </a:p>
        </p:txBody>
      </p:sp>
      <p:sp>
        <p:nvSpPr>
          <p:cNvPr id="4" name="Segnaposto immagine diapositiva 3"/>
          <p:cNvSpPr>
            <a:spLocks noGrp="1" noRot="1" noChangeAspect="1"/>
          </p:cNvSpPr>
          <p:nvPr>
            <p:ph type="sldImg" idx="2"/>
          </p:nvPr>
        </p:nvSpPr>
        <p:spPr>
          <a:xfrm>
            <a:off x="106363" y="752475"/>
            <a:ext cx="6675437" cy="3756025"/>
          </a:xfrm>
          <a:prstGeom prst="rect">
            <a:avLst/>
          </a:prstGeom>
          <a:noFill/>
          <a:ln w="12700">
            <a:solidFill>
              <a:prstClr val="black"/>
            </a:solidFill>
          </a:ln>
        </p:spPr>
        <p:txBody>
          <a:bodyPr vert="horz" lIns="96590" tIns="48295" rIns="96590" bIns="48295" rtlCol="0" anchor="ctr"/>
          <a:lstStyle/>
          <a:p>
            <a:endParaRPr lang="it-IT"/>
          </a:p>
        </p:txBody>
      </p:sp>
      <p:sp>
        <p:nvSpPr>
          <p:cNvPr id="5" name="Segnaposto note 4"/>
          <p:cNvSpPr>
            <a:spLocks noGrp="1"/>
          </p:cNvSpPr>
          <p:nvPr>
            <p:ph type="body" sz="quarter" idx="3"/>
          </p:nvPr>
        </p:nvSpPr>
        <p:spPr>
          <a:xfrm>
            <a:off x="688817" y="4758889"/>
            <a:ext cx="5510530" cy="4508421"/>
          </a:xfrm>
          <a:prstGeom prst="rect">
            <a:avLst/>
          </a:prstGeom>
        </p:spPr>
        <p:txBody>
          <a:bodyPr vert="horz" lIns="96590" tIns="48295" rIns="96590" bIns="48295"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2" y="9516040"/>
            <a:ext cx="2984870" cy="500936"/>
          </a:xfrm>
          <a:prstGeom prst="rect">
            <a:avLst/>
          </a:prstGeom>
        </p:spPr>
        <p:txBody>
          <a:bodyPr vert="horz" lIns="96590" tIns="48295" rIns="96590" bIns="48295" rtlCol="0" anchor="b"/>
          <a:lstStyle>
            <a:lvl1pPr algn="l">
              <a:defRPr sz="1300"/>
            </a:lvl1pPr>
          </a:lstStyle>
          <a:p>
            <a:endParaRPr lang="it-IT"/>
          </a:p>
        </p:txBody>
      </p:sp>
      <p:sp>
        <p:nvSpPr>
          <p:cNvPr id="7" name="Segnaposto numero diapositiva 6"/>
          <p:cNvSpPr>
            <a:spLocks noGrp="1"/>
          </p:cNvSpPr>
          <p:nvPr>
            <p:ph type="sldNum" sz="quarter" idx="5"/>
          </p:nvPr>
        </p:nvSpPr>
        <p:spPr>
          <a:xfrm>
            <a:off x="3901699" y="9516040"/>
            <a:ext cx="2984870" cy="500936"/>
          </a:xfrm>
          <a:prstGeom prst="rect">
            <a:avLst/>
          </a:prstGeom>
        </p:spPr>
        <p:txBody>
          <a:bodyPr vert="horz" lIns="96590" tIns="48295" rIns="96590" bIns="48295" rtlCol="0" anchor="b"/>
          <a:lstStyle>
            <a:lvl1pPr algn="r">
              <a:defRPr sz="1300"/>
            </a:lvl1pPr>
          </a:lstStyle>
          <a:p>
            <a:fld id="{0C823F87-09DE-464A-B56D-C228B1DD312C}" type="slidenum">
              <a:rPr lang="it-IT" smtClean="0"/>
              <a:pPr/>
              <a:t>‹N›</a:t>
            </a:fld>
            <a:endParaRPr lang="it-IT"/>
          </a:p>
        </p:txBody>
      </p:sp>
    </p:spTree>
    <p:extLst>
      <p:ext uri="{BB962C8B-B14F-4D97-AF65-F5344CB8AC3E}">
        <p14:creationId xmlns:p14="http://schemas.microsoft.com/office/powerpoint/2010/main" val="373359288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0C823F87-09DE-464A-B56D-C228B1DD312C}" type="slidenum">
              <a:rPr lang="it-IT" smtClean="0"/>
              <a:pPr/>
              <a:t>1</a:t>
            </a:fld>
            <a:endParaRPr lang="it-IT"/>
          </a:p>
        </p:txBody>
      </p:sp>
    </p:spTree>
    <p:extLst>
      <p:ext uri="{BB962C8B-B14F-4D97-AF65-F5344CB8AC3E}">
        <p14:creationId xmlns:p14="http://schemas.microsoft.com/office/powerpoint/2010/main" val="4680438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Front page">
    <p:bg>
      <p:bgRef idx="1001">
        <a:schemeClr val="bg1"/>
      </p:bgRef>
    </p:bg>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56914713-8818-472B-B668-CC11997508D4}"/>
              </a:ext>
            </a:extLst>
          </p:cNvPr>
          <p:cNvSpPr>
            <a:spLocks noGrp="1"/>
          </p:cNvSpPr>
          <p:nvPr>
            <p:ph type="ftr" sz="quarter" idx="3"/>
          </p:nvPr>
        </p:nvSpPr>
        <p:spPr>
          <a:xfrm>
            <a:off x="2103863" y="4970089"/>
            <a:ext cx="5345152" cy="225920"/>
          </a:xfrm>
          <a:prstGeom prst="rect">
            <a:avLst/>
          </a:prstGeom>
        </p:spPr>
        <p:txBody>
          <a:bodyPr vert="horz" lIns="91440" tIns="0" rIns="91440" bIns="45720" rtlCol="0" anchor="t"/>
          <a:lstStyle>
            <a:lvl1pPr algn="ctr">
              <a:defRPr sz="700">
                <a:solidFill>
                  <a:schemeClr val="tx1"/>
                </a:solidFill>
              </a:defRPr>
            </a:lvl1pPr>
          </a:lstStyle>
          <a:p>
            <a:r>
              <a:rPr lang="en-US" i="1"/>
              <a:t>Property of </a:t>
            </a:r>
            <a:r>
              <a:rPr lang="en-US" b="1" i="1"/>
              <a:t>BEOND s.r.l. </a:t>
            </a:r>
            <a:r>
              <a:rPr lang="en-US" i="1"/>
              <a:t>cannot be distributed or reproduced without authorization</a:t>
            </a:r>
          </a:p>
          <a:p>
            <a:endParaRPr lang="en-US" sz="600" dirty="0"/>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219176" y="1678609"/>
            <a:ext cx="2746745" cy="1602768"/>
          </a:xfrm>
          <a:prstGeom prst="rect">
            <a:avLst/>
          </a:prstGeom>
          <a:noFill/>
          <a:extLst>
            <a:ext uri="{909E8E84-426E-40DD-AFC4-6F175D3DCCD1}">
              <a14:hiddenFill xmlns:a14="http://schemas.microsoft.com/office/drawing/2010/main">
                <a:solidFill>
                  <a:srgbClr val="FFFFFF"/>
                </a:solidFill>
              </a14:hiddenFill>
            </a:ext>
          </a:extLst>
        </p:spPr>
      </p:pic>
      <p:sp>
        <p:nvSpPr>
          <p:cNvPr id="5" name="Rettangolo 4"/>
          <p:cNvSpPr/>
          <p:nvPr userDrawn="1"/>
        </p:nvSpPr>
        <p:spPr>
          <a:xfrm>
            <a:off x="71500" y="4319478"/>
            <a:ext cx="45005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000"/>
              </a:lnSpc>
            </a:pPr>
            <a:r>
              <a:rPr lang="it-IT" sz="1050" i="1" dirty="0">
                <a:solidFill>
                  <a:srgbClr val="3366CB"/>
                </a:solidFill>
              </a:rPr>
              <a:t>Responsabile Progetto: </a:t>
            </a:r>
            <a:r>
              <a:rPr lang="it-IT" sz="1050" b="1" i="1" dirty="0">
                <a:solidFill>
                  <a:srgbClr val="FF0000"/>
                </a:solidFill>
              </a:rPr>
              <a:t>Andrea Airale/ Alessandro Ferraris</a:t>
            </a:r>
          </a:p>
          <a:p>
            <a:pPr>
              <a:lnSpc>
                <a:spcPts val="1000"/>
              </a:lnSpc>
            </a:pPr>
            <a:endParaRPr lang="it-IT" sz="1050" b="1" i="1" dirty="0">
              <a:solidFill>
                <a:srgbClr val="3366CB"/>
              </a:solidFill>
            </a:endParaRPr>
          </a:p>
          <a:p>
            <a:pPr>
              <a:lnSpc>
                <a:spcPts val="1000"/>
              </a:lnSpc>
            </a:pPr>
            <a:r>
              <a:rPr lang="it-IT" sz="1050" i="1" dirty="0">
                <a:solidFill>
                  <a:srgbClr val="3366CB"/>
                </a:solidFill>
              </a:rPr>
              <a:t>Responsabile Attività:</a:t>
            </a:r>
            <a:r>
              <a:rPr lang="it-IT" sz="1050" b="1" i="1" dirty="0">
                <a:solidFill>
                  <a:srgbClr val="3366CB"/>
                </a:solidFill>
              </a:rPr>
              <a:t> </a:t>
            </a:r>
            <a:r>
              <a:rPr lang="it-IT" sz="1050" b="1" i="1" dirty="0">
                <a:solidFill>
                  <a:srgbClr val="FF0000"/>
                </a:solidFill>
              </a:rPr>
              <a:t>Nome e Cognome</a:t>
            </a:r>
            <a:endParaRPr lang="it-IT" sz="1000" b="1" dirty="0">
              <a:solidFill>
                <a:srgbClr val="FF0000"/>
              </a:solidFill>
            </a:endParaRPr>
          </a:p>
        </p:txBody>
      </p:sp>
      <p:pic>
        <p:nvPicPr>
          <p:cNvPr id="6" name="Picture 2"/>
          <p:cNvPicPr>
            <a:picLocks noChangeAspect="1" noChangeArrowheads="1"/>
          </p:cNvPicPr>
          <p:nvPr userDrawn="1"/>
        </p:nvPicPr>
        <p:blipFill rotWithShape="1">
          <a:blip r:embed="rId3" cstate="screen">
            <a:extLst>
              <a:ext uri="{BEBA8EAE-BF5A-486C-A8C5-ECC9F3942E4B}">
                <a14:imgProps xmlns:a14="http://schemas.microsoft.com/office/drawing/2010/main">
                  <a14:imgLayer r:embed="rId4">
                    <a14:imgEffect>
                      <a14:brightnessContrast bright="10000"/>
                    </a14:imgEffect>
                  </a14:imgLayer>
                </a14:imgProps>
              </a:ext>
              <a:ext uri="{28A0092B-C50C-407E-A947-70E740481C1C}">
                <a14:useLocalDpi xmlns:a14="http://schemas.microsoft.com/office/drawing/2010/main"/>
              </a:ext>
            </a:extLst>
          </a:blip>
          <a:srcRect/>
          <a:stretch/>
        </p:blipFill>
        <p:spPr bwMode="auto">
          <a:xfrm>
            <a:off x="1" y="732035"/>
            <a:ext cx="9144000" cy="616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olo 2"/>
          <p:cNvSpPr>
            <a:spLocks noGrp="1"/>
          </p:cNvSpPr>
          <p:nvPr>
            <p:ph type="title" hasCustomPrompt="1"/>
          </p:nvPr>
        </p:nvSpPr>
        <p:spPr>
          <a:xfrm>
            <a:off x="649198" y="3424773"/>
            <a:ext cx="7886700" cy="452284"/>
          </a:xfrm>
          <a:prstGeom prst="rect">
            <a:avLst/>
          </a:prstGeom>
        </p:spPr>
        <p:txBody>
          <a:bodyPr/>
          <a:lstStyle>
            <a:lvl1pPr marL="0" algn="ctr" defTabSz="914400" rtl="0" eaLnBrk="1" latinLnBrk="0" hangingPunct="1">
              <a:defRPr lang="en-US" sz="2400" b="1" kern="1200" dirty="0">
                <a:solidFill>
                  <a:schemeClr val="bg1">
                    <a:lumMod val="75000"/>
                  </a:schemeClr>
                </a:solidFill>
                <a:latin typeface="+mn-lt"/>
                <a:ea typeface="+mn-ea"/>
                <a:cs typeface="+mn-cs"/>
              </a:defRPr>
            </a:lvl1pPr>
          </a:lstStyle>
          <a:p>
            <a:r>
              <a:rPr lang="it-IT" dirty="0"/>
              <a:t>Titolo</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07264"/>
            <a:ext cx="9144000" cy="427773"/>
          </a:xfrm>
          <a:prstGeom prst="rect">
            <a:avLst/>
          </a:prstGeom>
        </p:spPr>
        <p:txBody>
          <a:bodyPr/>
          <a:lstStyle>
            <a:lvl1pPr marL="0" algn="ctr" defTabSz="914400" rtl="0" eaLnBrk="1" latinLnBrk="0" hangingPunct="1">
              <a:defRPr lang="en-US" sz="2200" b="1" kern="1200" dirty="0">
                <a:solidFill>
                  <a:schemeClr val="bg1">
                    <a:lumMod val="75000"/>
                  </a:schemeClr>
                </a:solidFill>
                <a:latin typeface="Helvetica"/>
                <a:ea typeface="+mn-ea"/>
                <a:cs typeface="Helvetica"/>
              </a:defRPr>
            </a:lvl1pPr>
          </a:lstStyle>
          <a:p>
            <a:r>
              <a:rPr lang="it-IT" dirty="0"/>
              <a:t>Titolo</a:t>
            </a:r>
            <a:endParaRPr lang="en-US" dirty="0"/>
          </a:p>
        </p:txBody>
      </p:sp>
      <p:sp>
        <p:nvSpPr>
          <p:cNvPr id="3" name="Content Placeholder 2"/>
          <p:cNvSpPr>
            <a:spLocks noGrp="1"/>
          </p:cNvSpPr>
          <p:nvPr>
            <p:ph idx="1"/>
          </p:nvPr>
        </p:nvSpPr>
        <p:spPr>
          <a:xfrm>
            <a:off x="329184" y="750053"/>
            <a:ext cx="8461248" cy="3968251"/>
          </a:xfrm>
          <a:prstGeom prst="rect">
            <a:avLst/>
          </a:prstGeom>
        </p:spPr>
        <p:txBody>
          <a:bodyPr/>
          <a:lstStyle>
            <a:lvl1pPr marL="0" indent="0" algn="l" defTabSz="914400" rtl="0" eaLnBrk="1" latinLnBrk="0" hangingPunct="1">
              <a:spcAft>
                <a:spcPts val="600"/>
              </a:spcAft>
              <a:buClr>
                <a:schemeClr val="tx1">
                  <a:lumMod val="65000"/>
                </a:schemeClr>
              </a:buClr>
              <a:buNone/>
              <a:defRPr lang="it-IT" sz="2000" b="1" kern="1200" dirty="0">
                <a:solidFill>
                  <a:srgbClr val="2F72B4"/>
                </a:solidFill>
                <a:latin typeface="Helvetica"/>
                <a:ea typeface="+mn-ea"/>
                <a:cs typeface="Helvetica"/>
              </a:defRPr>
            </a:lvl1pPr>
            <a:lvl2pPr marL="502920" indent="-182880">
              <a:buFont typeface="Arial" panose="020B0604020202020204" pitchFamily="34" charset="0"/>
              <a:buChar char="•"/>
              <a:defRPr/>
            </a:lvl2pPr>
            <a:lvl3pPr marL="685800" indent="-182880">
              <a:buFont typeface="Arial" panose="020B0604020202020204" pitchFamily="34" charset="0"/>
              <a:buChar char="•"/>
              <a:defRPr/>
            </a:lvl3pPr>
            <a:lvl4pPr marL="914400" indent="-182880">
              <a:buFont typeface="Arial" panose="020B0604020202020204" pitchFamily="34" charset="0"/>
              <a:buChar char="•"/>
              <a:defRPr/>
            </a:lvl4pPr>
            <a:lvl5pPr marL="1143000" indent="-182880">
              <a:buFont typeface="Arial" panose="020B0604020202020204" pitchFamily="34" charset="0"/>
              <a:buChar char="•"/>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10"/>
          </p:nvPr>
        </p:nvSpPr>
        <p:spPr>
          <a:xfrm>
            <a:off x="0" y="4903903"/>
            <a:ext cx="1189132" cy="223439"/>
          </a:xfrm>
          <a:prstGeom prst="rect">
            <a:avLst/>
          </a:prstGeom>
        </p:spPr>
        <p:txBody>
          <a:bodyPr/>
          <a:lstStyle>
            <a:lvl1pPr marL="0" algn="l" defTabSz="914400" rtl="0" eaLnBrk="1" latinLnBrk="0" hangingPunct="1">
              <a:spcBef>
                <a:spcPct val="0"/>
              </a:spcBef>
              <a:buNone/>
              <a:defRPr lang="en-US" sz="1100" b="0" i="1" kern="1200" dirty="0">
                <a:solidFill>
                  <a:schemeClr val="bg1">
                    <a:lumMod val="75000"/>
                  </a:schemeClr>
                </a:solidFill>
                <a:latin typeface="Helvetica"/>
                <a:ea typeface="+mn-ea"/>
                <a:cs typeface="Helvetica"/>
              </a:defRPr>
            </a:lvl1pPr>
          </a:lstStyle>
          <a:p>
            <a:fld id="{8437B56C-FA22-4E72-93F8-135CA234AEB0}" type="datetime1">
              <a:rPr lang="en-US" smtClean="0"/>
              <a:t>3/29/2020</a:t>
            </a:fld>
            <a:endParaRPr lang="en-US" dirty="0"/>
          </a:p>
        </p:txBody>
      </p:sp>
      <p:sp>
        <p:nvSpPr>
          <p:cNvPr id="5" name="Footer Placeholder 4"/>
          <p:cNvSpPr>
            <a:spLocks noGrp="1"/>
          </p:cNvSpPr>
          <p:nvPr>
            <p:ph type="ftr" sz="quarter" idx="11"/>
          </p:nvPr>
        </p:nvSpPr>
        <p:spPr/>
        <p:txBody>
          <a:bodyPr/>
          <a:lstStyle/>
          <a:p>
            <a:r>
              <a:rPr lang="en-US"/>
              <a:t>Property of BEOND s.r.l. cannot be distributed or reproduced without authorization </a:t>
            </a:r>
          </a:p>
        </p:txBody>
      </p:sp>
      <p:sp>
        <p:nvSpPr>
          <p:cNvPr id="6" name="Slide Number Placeholder 5"/>
          <p:cNvSpPr>
            <a:spLocks noGrp="1"/>
          </p:cNvSpPr>
          <p:nvPr>
            <p:ph type="sldNum" sz="quarter" idx="12"/>
          </p:nvPr>
        </p:nvSpPr>
        <p:spPr>
          <a:xfrm>
            <a:off x="8202797" y="4917186"/>
            <a:ext cx="941203" cy="226314"/>
          </a:xfrm>
          <a:prstGeom prst="rect">
            <a:avLst/>
          </a:prstGeom>
        </p:spPr>
        <p:txBody>
          <a:bodyPr/>
          <a:lstStyle>
            <a:lvl1pPr algn="r">
              <a:defRPr sz="1400" i="1"/>
            </a:lvl1pPr>
          </a:lstStyle>
          <a:p>
            <a:fld id="{CE8079A4-7AA8-4A4F-87E2-7781EC5097DD}" type="slidenum">
              <a:rPr lang="en-US" smtClean="0"/>
              <a:pPr/>
              <a:t>‹N›</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07264"/>
            <a:ext cx="9144000" cy="427773"/>
          </a:xfrm>
          <a:prstGeom prst="rect">
            <a:avLst/>
          </a:prstGeom>
        </p:spPr>
        <p:txBody>
          <a:bodyPr/>
          <a:lstStyle>
            <a:lvl1pPr marL="0" algn="ctr" defTabSz="914400" rtl="0" eaLnBrk="1" latinLnBrk="0" hangingPunct="1">
              <a:defRPr lang="en-US" sz="2200" b="1" kern="1200" dirty="0">
                <a:solidFill>
                  <a:schemeClr val="bg1">
                    <a:lumMod val="75000"/>
                  </a:schemeClr>
                </a:solidFill>
                <a:latin typeface="Helvetica"/>
                <a:ea typeface="+mn-ea"/>
                <a:cs typeface="Helvetica"/>
              </a:defRPr>
            </a:lvl1pPr>
          </a:lstStyle>
          <a:p>
            <a:r>
              <a:rPr lang="it-IT" dirty="0"/>
              <a:t>Titolo</a:t>
            </a:r>
            <a:br>
              <a:rPr lang="it-IT" dirty="0"/>
            </a:br>
            <a:endParaRPr lang="en-US" dirty="0"/>
          </a:p>
        </p:txBody>
      </p:sp>
      <p:sp>
        <p:nvSpPr>
          <p:cNvPr id="3" name="Content Placeholder 2"/>
          <p:cNvSpPr>
            <a:spLocks noGrp="1"/>
          </p:cNvSpPr>
          <p:nvPr>
            <p:ph idx="1"/>
          </p:nvPr>
        </p:nvSpPr>
        <p:spPr>
          <a:xfrm>
            <a:off x="329184" y="750053"/>
            <a:ext cx="4011168" cy="3968251"/>
          </a:xfrm>
          <a:prstGeom prst="rect">
            <a:avLst/>
          </a:prstGeom>
        </p:spPr>
        <p:txBody>
          <a:bodyPr/>
          <a:lstStyle>
            <a:lvl1pPr marL="0" indent="0" algn="l" defTabSz="914400" rtl="0" eaLnBrk="1" latinLnBrk="0" hangingPunct="1">
              <a:spcAft>
                <a:spcPts val="600"/>
              </a:spcAft>
              <a:buClr>
                <a:schemeClr val="tx1">
                  <a:lumMod val="65000"/>
                </a:schemeClr>
              </a:buClr>
              <a:buNone/>
              <a:defRPr lang="it-IT" sz="1600" b="1" kern="1200" dirty="0">
                <a:solidFill>
                  <a:schemeClr val="tx1"/>
                </a:solidFill>
                <a:latin typeface="Helvetica"/>
                <a:ea typeface="+mn-ea"/>
                <a:cs typeface="Helvetica"/>
              </a:defRPr>
            </a:lvl1pPr>
            <a:lvl2pPr marL="502920" indent="-182880">
              <a:buFont typeface="Arial" panose="020B0604020202020204" pitchFamily="34" charset="0"/>
              <a:buChar char="•"/>
              <a:defRPr/>
            </a:lvl2pPr>
            <a:lvl3pPr marL="685800" indent="-182880">
              <a:buFont typeface="Arial" panose="020B0604020202020204" pitchFamily="34" charset="0"/>
              <a:buChar char="•"/>
              <a:defRPr/>
            </a:lvl3pPr>
            <a:lvl4pPr marL="914400" indent="-182880">
              <a:buFont typeface="Arial" panose="020B0604020202020204" pitchFamily="34" charset="0"/>
              <a:buChar char="•"/>
              <a:defRPr/>
            </a:lvl4pPr>
            <a:lvl5pPr marL="1143000" indent="-182880">
              <a:buFont typeface="Arial" panose="020B0604020202020204" pitchFamily="34" charset="0"/>
              <a:buChar char="•"/>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10"/>
          </p:nvPr>
        </p:nvSpPr>
        <p:spPr>
          <a:xfrm>
            <a:off x="0" y="4903903"/>
            <a:ext cx="1189132" cy="223439"/>
          </a:xfrm>
          <a:prstGeom prst="rect">
            <a:avLst/>
          </a:prstGeom>
        </p:spPr>
        <p:txBody>
          <a:bodyPr/>
          <a:lstStyle>
            <a:lvl1pPr marL="0" algn="l" defTabSz="914400" rtl="0" eaLnBrk="1" latinLnBrk="0" hangingPunct="1">
              <a:spcBef>
                <a:spcPct val="0"/>
              </a:spcBef>
              <a:buNone/>
              <a:defRPr lang="en-US" sz="1100" b="0" i="1" kern="1200" dirty="0">
                <a:solidFill>
                  <a:schemeClr val="bg1">
                    <a:lumMod val="75000"/>
                  </a:schemeClr>
                </a:solidFill>
                <a:latin typeface="Helvetica"/>
                <a:ea typeface="+mn-ea"/>
                <a:cs typeface="Helvetica"/>
              </a:defRPr>
            </a:lvl1pPr>
          </a:lstStyle>
          <a:p>
            <a:fld id="{27A0FDFD-F8BC-420B-BF62-AAE6ADEF2426}" type="datetime1">
              <a:rPr lang="en-US" smtClean="0"/>
              <a:t>3/29/2020</a:t>
            </a:fld>
            <a:endParaRPr lang="en-US"/>
          </a:p>
        </p:txBody>
      </p:sp>
      <p:sp>
        <p:nvSpPr>
          <p:cNvPr id="5" name="Footer Placeholder 4"/>
          <p:cNvSpPr>
            <a:spLocks noGrp="1"/>
          </p:cNvSpPr>
          <p:nvPr>
            <p:ph type="ftr" sz="quarter" idx="11"/>
          </p:nvPr>
        </p:nvSpPr>
        <p:spPr/>
        <p:txBody>
          <a:bodyPr/>
          <a:lstStyle/>
          <a:p>
            <a:r>
              <a:rPr lang="en-US"/>
              <a:t>Property of BEOND s.r.l. cannot be distributed or reproduced without authorization </a:t>
            </a:r>
          </a:p>
        </p:txBody>
      </p:sp>
      <p:sp>
        <p:nvSpPr>
          <p:cNvPr id="6" name="Slide Number Placeholder 5"/>
          <p:cNvSpPr>
            <a:spLocks noGrp="1"/>
          </p:cNvSpPr>
          <p:nvPr>
            <p:ph type="sldNum" sz="quarter" idx="12"/>
          </p:nvPr>
        </p:nvSpPr>
        <p:spPr>
          <a:xfrm>
            <a:off x="8202797" y="4917186"/>
            <a:ext cx="941203" cy="226314"/>
          </a:xfrm>
          <a:prstGeom prst="rect">
            <a:avLst/>
          </a:prstGeom>
        </p:spPr>
        <p:txBody>
          <a:bodyPr/>
          <a:lstStyle>
            <a:lvl1pPr algn="r">
              <a:defRPr sz="1400" i="1"/>
            </a:lvl1pPr>
          </a:lstStyle>
          <a:p>
            <a:fld id="{CE8079A4-7AA8-4A4F-87E2-7781EC5097DD}" type="slidenum">
              <a:rPr lang="en-US" smtClean="0"/>
              <a:pPr/>
              <a:t>‹N›</a:t>
            </a:fld>
            <a:endParaRPr lang="en-US"/>
          </a:p>
        </p:txBody>
      </p:sp>
      <p:sp>
        <p:nvSpPr>
          <p:cNvPr id="7" name="Content Placeholder 2"/>
          <p:cNvSpPr>
            <a:spLocks noGrp="1"/>
          </p:cNvSpPr>
          <p:nvPr>
            <p:ph idx="13"/>
          </p:nvPr>
        </p:nvSpPr>
        <p:spPr>
          <a:xfrm>
            <a:off x="4776439" y="750052"/>
            <a:ext cx="4011168" cy="3968251"/>
          </a:xfrm>
          <a:prstGeom prst="rect">
            <a:avLst/>
          </a:prstGeom>
        </p:spPr>
        <p:txBody>
          <a:bodyPr/>
          <a:lstStyle>
            <a:lvl1pPr marL="0" indent="0" algn="l" defTabSz="914400" rtl="0" eaLnBrk="1" latinLnBrk="0" hangingPunct="1">
              <a:spcAft>
                <a:spcPts val="600"/>
              </a:spcAft>
              <a:buClr>
                <a:schemeClr val="tx1">
                  <a:lumMod val="65000"/>
                </a:schemeClr>
              </a:buClr>
              <a:buNone/>
              <a:defRPr lang="it-IT" sz="1600" b="1" kern="1200" dirty="0">
                <a:solidFill>
                  <a:schemeClr val="tx1"/>
                </a:solidFill>
                <a:latin typeface="Helvetica"/>
                <a:ea typeface="+mn-ea"/>
                <a:cs typeface="Helvetica"/>
              </a:defRPr>
            </a:lvl1pPr>
            <a:lvl2pPr marL="502920" indent="-182880">
              <a:buFont typeface="Arial" panose="020B0604020202020204" pitchFamily="34" charset="0"/>
              <a:buChar char="•"/>
              <a:defRPr/>
            </a:lvl2pPr>
            <a:lvl3pPr marL="685800" indent="-182880">
              <a:buFont typeface="Arial" panose="020B0604020202020204" pitchFamily="34" charset="0"/>
              <a:buChar char="•"/>
              <a:defRPr/>
            </a:lvl3pPr>
            <a:lvl4pPr marL="914400" indent="-182880">
              <a:buFont typeface="Arial" panose="020B0604020202020204" pitchFamily="34" charset="0"/>
              <a:buChar char="•"/>
              <a:defRPr/>
            </a:lvl4pPr>
            <a:lvl5pPr marL="1143000" indent="-182880">
              <a:buFont typeface="Arial" panose="020B0604020202020204" pitchFamily="34" charset="0"/>
              <a:buChar char="•"/>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Tree>
    <p:extLst>
      <p:ext uri="{BB962C8B-B14F-4D97-AF65-F5344CB8AC3E}">
        <p14:creationId xmlns:p14="http://schemas.microsoft.com/office/powerpoint/2010/main" val="83269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estazione sezione">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14400" y="3992098"/>
            <a:ext cx="7315200" cy="464422"/>
          </a:xfrm>
          <a:prstGeom prst="rect">
            <a:avLst/>
          </a:prstGeom>
        </p:spPr>
        <p:txBody>
          <a:bodyPr anchor="b"/>
          <a:lstStyle>
            <a:lvl1pPr marL="0" indent="0" algn="ctr" defTabSz="914400" rtl="0" eaLnBrk="1" latinLnBrk="0" hangingPunct="1">
              <a:buNone/>
              <a:defRPr lang="it-IT" sz="1800" b="1" kern="1200" dirty="0">
                <a:solidFill>
                  <a:schemeClr val="bg1">
                    <a:lumMod val="7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dirty="0"/>
              <a:t>Sub titolo</a:t>
            </a:r>
          </a:p>
        </p:txBody>
      </p:sp>
      <p:sp>
        <p:nvSpPr>
          <p:cNvPr id="5" name="Footer Placeholder 4"/>
          <p:cNvSpPr>
            <a:spLocks noGrp="1"/>
          </p:cNvSpPr>
          <p:nvPr>
            <p:ph type="ftr" sz="quarter" idx="11"/>
          </p:nvPr>
        </p:nvSpPr>
        <p:spPr/>
        <p:txBody>
          <a:bodyPr/>
          <a:lstStyle/>
          <a:p>
            <a:r>
              <a:rPr lang="en-US"/>
              <a:t>Property of BEOND s.r.l. cannot be distributed or reproduced without authorization </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219176" y="1678609"/>
            <a:ext cx="2746745" cy="160276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userDrawn="1"/>
        </p:nvPicPr>
        <p:blipFill rotWithShape="1">
          <a:blip r:embed="rId3" cstate="screen">
            <a:extLst>
              <a:ext uri="{BEBA8EAE-BF5A-486C-A8C5-ECC9F3942E4B}">
                <a14:imgProps xmlns:a14="http://schemas.microsoft.com/office/drawing/2010/main">
                  <a14:imgLayer r:embed="rId4">
                    <a14:imgEffect>
                      <a14:brightnessContrast bright="10000"/>
                    </a14:imgEffect>
                  </a14:imgLayer>
                </a14:imgProps>
              </a:ext>
              <a:ext uri="{28A0092B-C50C-407E-A947-70E740481C1C}">
                <a14:useLocalDpi xmlns:a14="http://schemas.microsoft.com/office/drawing/2010/main"/>
              </a:ext>
            </a:extLst>
          </a:blip>
          <a:srcRect/>
          <a:stretch/>
        </p:blipFill>
        <p:spPr bwMode="auto">
          <a:xfrm>
            <a:off x="1" y="732035"/>
            <a:ext cx="9144000" cy="616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olo 2"/>
          <p:cNvSpPr>
            <a:spLocks noGrp="1"/>
          </p:cNvSpPr>
          <p:nvPr>
            <p:ph type="title" hasCustomPrompt="1"/>
          </p:nvPr>
        </p:nvSpPr>
        <p:spPr>
          <a:xfrm>
            <a:off x="649198" y="3424773"/>
            <a:ext cx="7886700" cy="452284"/>
          </a:xfrm>
          <a:prstGeom prst="rect">
            <a:avLst/>
          </a:prstGeom>
        </p:spPr>
        <p:txBody>
          <a:bodyPr/>
          <a:lstStyle>
            <a:lvl1pPr marL="0" algn="ctr" defTabSz="914400" rtl="0" eaLnBrk="1" latinLnBrk="0" hangingPunct="1">
              <a:defRPr lang="en-US" sz="2400" b="1" kern="1200" dirty="0">
                <a:solidFill>
                  <a:schemeClr val="bg1">
                    <a:lumMod val="75000"/>
                  </a:schemeClr>
                </a:solidFill>
                <a:latin typeface="+mn-lt"/>
                <a:ea typeface="+mn-ea"/>
                <a:cs typeface="+mn-cs"/>
              </a:defRPr>
            </a:lvl1pPr>
          </a:lstStyle>
          <a:p>
            <a:r>
              <a:rPr lang="it-IT" dirty="0"/>
              <a:t>Titolo</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apositiva titolo">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56914713-8818-472B-B668-CC11997508D4}"/>
              </a:ext>
            </a:extLst>
          </p:cNvPr>
          <p:cNvSpPr>
            <a:spLocks noGrp="1"/>
          </p:cNvSpPr>
          <p:nvPr>
            <p:ph type="ftr" sz="quarter" idx="3"/>
          </p:nvPr>
        </p:nvSpPr>
        <p:spPr>
          <a:xfrm>
            <a:off x="2103863" y="4970089"/>
            <a:ext cx="5345152" cy="225920"/>
          </a:xfrm>
          <a:prstGeom prst="rect">
            <a:avLst/>
          </a:prstGeom>
        </p:spPr>
        <p:txBody>
          <a:bodyPr vert="horz" lIns="91440" tIns="0" rIns="91440" bIns="45720" rtlCol="0" anchor="t"/>
          <a:lstStyle>
            <a:lvl1pPr algn="ctr">
              <a:defRPr sz="700">
                <a:solidFill>
                  <a:schemeClr val="tx1"/>
                </a:solidFill>
              </a:defRPr>
            </a:lvl1pPr>
          </a:lstStyle>
          <a:p>
            <a:r>
              <a:rPr lang="en-US" i="1"/>
              <a:t>Property of </a:t>
            </a:r>
            <a:r>
              <a:rPr lang="en-US" b="1" i="1"/>
              <a:t>BEOND s.r.l. </a:t>
            </a:r>
            <a:r>
              <a:rPr lang="en-US" i="1"/>
              <a:t>cannot be distributed or reproduced without authorization</a:t>
            </a:r>
          </a:p>
          <a:p>
            <a:endParaRPr lang="en-US" sz="600" dirty="0"/>
          </a:p>
        </p:txBody>
      </p:sp>
    </p:spTree>
    <p:extLst>
      <p:ext uri="{BB962C8B-B14F-4D97-AF65-F5344CB8AC3E}">
        <p14:creationId xmlns:p14="http://schemas.microsoft.com/office/powerpoint/2010/main" val="2979093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2103863" y="4970089"/>
            <a:ext cx="5345152" cy="225920"/>
          </a:xfrm>
          <a:prstGeom prst="rect">
            <a:avLst/>
          </a:prstGeom>
        </p:spPr>
        <p:txBody>
          <a:bodyPr vert="horz" lIns="91440" tIns="0" rIns="91440" bIns="45720" rtlCol="0" anchor="t"/>
          <a:lstStyle>
            <a:lvl1pPr algn="ctr">
              <a:defRPr sz="700">
                <a:solidFill>
                  <a:schemeClr val="tx1"/>
                </a:solidFill>
              </a:defRPr>
            </a:lvl1pPr>
          </a:lstStyle>
          <a:p>
            <a:r>
              <a:rPr lang="en-US" i="1"/>
              <a:t>Property of </a:t>
            </a:r>
            <a:r>
              <a:rPr lang="en-US" b="1" i="1"/>
              <a:t>BEOND s.r.l. </a:t>
            </a:r>
            <a:r>
              <a:rPr lang="en-US" i="1"/>
              <a:t>cannot be distributed or reproduced without authorization</a:t>
            </a:r>
          </a:p>
          <a:p>
            <a:endParaRPr lang="en-US" sz="60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74" r:id="rId3"/>
    <p:sldLayoutId id="2147483663" r:id="rId4"/>
    <p:sldLayoutId id="2147483673"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st.com/en/development-tools/stm32cubeid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cstate="screen">
            <a:extLst>
              <a:ext uri="{BEBA8EAE-BF5A-486C-A8C5-ECC9F3942E4B}">
                <a14:imgProps xmlns:a14="http://schemas.microsoft.com/office/drawing/2010/main">
                  <a14:imgLayer r:embed="rId4">
                    <a14:imgEffect>
                      <a14:brightnessContrast bright="10000"/>
                    </a14:imgEffect>
                  </a14:imgLayer>
                </a14:imgProps>
              </a:ext>
              <a:ext uri="{28A0092B-C50C-407E-A947-70E740481C1C}">
                <a14:useLocalDpi xmlns:a14="http://schemas.microsoft.com/office/drawing/2010/main"/>
              </a:ext>
            </a:extLst>
          </a:blip>
          <a:srcRect/>
          <a:stretch/>
        </p:blipFill>
        <p:spPr bwMode="auto">
          <a:xfrm>
            <a:off x="-1" y="0"/>
            <a:ext cx="9144000" cy="616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198626" y="1312591"/>
            <a:ext cx="2746745" cy="1602768"/>
          </a:xfrm>
          <a:prstGeom prst="rect">
            <a:avLst/>
          </a:prstGeom>
          <a:noFill/>
          <a:extLst>
            <a:ext uri="{909E8E84-426E-40DD-AFC4-6F175D3DCCD1}">
              <a14:hiddenFill xmlns:a14="http://schemas.microsoft.com/office/drawing/2010/main">
                <a:solidFill>
                  <a:srgbClr val="FFFFFF"/>
                </a:solidFill>
              </a14:hiddenFill>
            </a:ext>
          </a:extLst>
        </p:spPr>
      </p:pic>
      <p:sp>
        <p:nvSpPr>
          <p:cNvPr id="3" name="Segnaposto piè di pagina 2">
            <a:extLst>
              <a:ext uri="{FF2B5EF4-FFF2-40B4-BE49-F238E27FC236}">
                <a16:creationId xmlns:a16="http://schemas.microsoft.com/office/drawing/2014/main" id="{66796797-B7D3-4443-B04F-BA6221B11CB7}"/>
              </a:ext>
            </a:extLst>
          </p:cNvPr>
          <p:cNvSpPr>
            <a:spLocks noGrp="1"/>
          </p:cNvSpPr>
          <p:nvPr>
            <p:ph type="ftr" sz="quarter" idx="3"/>
          </p:nvPr>
        </p:nvSpPr>
        <p:spPr>
          <a:xfrm>
            <a:off x="2103863" y="4970089"/>
            <a:ext cx="5345152" cy="225920"/>
          </a:xfrm>
        </p:spPr>
        <p:txBody>
          <a:bodyPr/>
          <a:lstStyle/>
          <a:p>
            <a:r>
              <a:rPr lang="en-US" i="1" dirty="0"/>
              <a:t>Property of </a:t>
            </a:r>
            <a:r>
              <a:rPr lang="en-US" b="1" i="1" dirty="0"/>
              <a:t>BEOND </a:t>
            </a:r>
            <a:r>
              <a:rPr lang="en-US" b="1" i="1" dirty="0" err="1"/>
              <a:t>s.r.l</a:t>
            </a:r>
            <a:r>
              <a:rPr lang="en-US" b="1" i="1" dirty="0"/>
              <a:t>. </a:t>
            </a:r>
            <a:r>
              <a:rPr lang="en-US" i="1" dirty="0"/>
              <a:t>cannot be distributed or reproduced without authorization</a:t>
            </a:r>
          </a:p>
          <a:p>
            <a:endParaRPr lang="en-US" sz="600" dirty="0"/>
          </a:p>
        </p:txBody>
      </p:sp>
      <p:sp>
        <p:nvSpPr>
          <p:cNvPr id="4" name="CasellaDiTesto 3">
            <a:extLst>
              <a:ext uri="{FF2B5EF4-FFF2-40B4-BE49-F238E27FC236}">
                <a16:creationId xmlns:a16="http://schemas.microsoft.com/office/drawing/2014/main" id="{2041E136-4F6B-4D8F-88FA-66AE3F8725C8}"/>
              </a:ext>
            </a:extLst>
          </p:cNvPr>
          <p:cNvSpPr txBox="1"/>
          <p:nvPr/>
        </p:nvSpPr>
        <p:spPr>
          <a:xfrm>
            <a:off x="2072638" y="3196002"/>
            <a:ext cx="4998720" cy="461665"/>
          </a:xfrm>
          <a:prstGeom prst="rect">
            <a:avLst/>
          </a:prstGeom>
          <a:noFill/>
        </p:spPr>
        <p:txBody>
          <a:bodyPr wrap="square" rtlCol="0">
            <a:spAutoFit/>
          </a:bodyPr>
          <a:lstStyle/>
          <a:p>
            <a:pPr algn="ctr"/>
            <a:r>
              <a:rPr lang="en-GB" sz="2400" b="1" dirty="0">
                <a:solidFill>
                  <a:schemeClr val="bg1">
                    <a:lumMod val="75000"/>
                  </a:schemeClr>
                </a:solidFill>
              </a:rPr>
              <a:t>Blink Sketch con LL libraries</a:t>
            </a:r>
          </a:p>
        </p:txBody>
      </p:sp>
      <p:sp>
        <p:nvSpPr>
          <p:cNvPr id="6" name="CasellaDiTesto 5">
            <a:extLst>
              <a:ext uri="{FF2B5EF4-FFF2-40B4-BE49-F238E27FC236}">
                <a16:creationId xmlns:a16="http://schemas.microsoft.com/office/drawing/2014/main" id="{46EB0C0A-F982-4F5B-A414-D1F5E7A05C30}"/>
              </a:ext>
            </a:extLst>
          </p:cNvPr>
          <p:cNvSpPr txBox="1"/>
          <p:nvPr/>
        </p:nvSpPr>
        <p:spPr>
          <a:xfrm>
            <a:off x="6779419" y="4393406"/>
            <a:ext cx="2278856" cy="369332"/>
          </a:xfrm>
          <a:prstGeom prst="rect">
            <a:avLst/>
          </a:prstGeom>
          <a:noFill/>
        </p:spPr>
        <p:txBody>
          <a:bodyPr wrap="square" rtlCol="0">
            <a:spAutoFit/>
          </a:bodyPr>
          <a:lstStyle/>
          <a:p>
            <a:r>
              <a:rPr lang="en-US" dirty="0"/>
              <a:t>rev1.0 24/03/2020</a:t>
            </a:r>
            <a:endParaRPr lang="it-IT" dirty="0"/>
          </a:p>
        </p:txBody>
      </p:sp>
    </p:spTree>
    <p:extLst>
      <p:ext uri="{BB962C8B-B14F-4D97-AF65-F5344CB8AC3E}">
        <p14:creationId xmlns:p14="http://schemas.microsoft.com/office/powerpoint/2010/main" val="2408430486"/>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a:extLst>
              <a:ext uri="{FF2B5EF4-FFF2-40B4-BE49-F238E27FC236}">
                <a16:creationId xmlns:a16="http://schemas.microsoft.com/office/drawing/2014/main" id="{4F0FC23A-E20E-4F83-95E1-DD72A53229F5}"/>
              </a:ext>
            </a:extLst>
          </p:cNvPr>
          <p:cNvSpPr>
            <a:spLocks noGrp="1"/>
          </p:cNvSpPr>
          <p:nvPr>
            <p:ph idx="1"/>
          </p:nvPr>
        </p:nvSpPr>
        <p:spPr/>
        <p:txBody>
          <a:bodyPr/>
          <a:lstStyle/>
          <a:p>
            <a:pPr marL="285750" indent="-285750">
              <a:buFont typeface="Arial" panose="020B0604020202020204" pitchFamily="34" charset="0"/>
              <a:buChar char="•"/>
            </a:pPr>
            <a:endParaRPr lang="en-US" b="0" dirty="0"/>
          </a:p>
          <a:p>
            <a:pPr marL="285750" indent="-285750">
              <a:buFont typeface="Arial" panose="020B0604020202020204" pitchFamily="34" charset="0"/>
              <a:buChar char="•"/>
            </a:pPr>
            <a:r>
              <a:rPr lang="en-US" b="0" dirty="0"/>
              <a:t>In this example we will analyze in particular the </a:t>
            </a:r>
            <a:r>
              <a:rPr lang="en-US" i="1" dirty="0" err="1"/>
              <a:t>GPIO_xx</a:t>
            </a:r>
            <a:r>
              <a:rPr lang="en-US" b="0" dirty="0"/>
              <a:t>:</a:t>
            </a:r>
          </a:p>
          <a:p>
            <a:pPr marL="285750" indent="-285750">
              <a:buFont typeface="Arial" panose="020B0604020202020204" pitchFamily="34" charset="0"/>
              <a:buChar char="•"/>
            </a:pPr>
            <a:r>
              <a:rPr lang="en-US" b="0" i="1" dirty="0">
                <a:solidFill>
                  <a:srgbClr val="5292D2"/>
                </a:solidFill>
              </a:rPr>
              <a:t>GPIO_OUTPUT</a:t>
            </a:r>
            <a:r>
              <a:rPr lang="en-US" b="0" dirty="0"/>
              <a:t>: Used to control an output device (e.g. LED, Motor, etc.)</a:t>
            </a:r>
          </a:p>
          <a:p>
            <a:pPr marL="285750" indent="-285750">
              <a:buFont typeface="Arial" panose="020B0604020202020204" pitchFamily="34" charset="0"/>
              <a:buChar char="•"/>
            </a:pPr>
            <a:r>
              <a:rPr lang="en-US" b="0" i="1" dirty="0">
                <a:solidFill>
                  <a:srgbClr val="5292D2"/>
                </a:solidFill>
              </a:rPr>
              <a:t>GPIO_INPUT</a:t>
            </a:r>
            <a:r>
              <a:rPr lang="en-US" b="0" dirty="0"/>
              <a:t>: It is used in case you want to read the state of an input device (</a:t>
            </a:r>
            <a:r>
              <a:rPr lang="en-US" b="0" dirty="0" err="1"/>
              <a:t>eg</a:t>
            </a:r>
            <a:r>
              <a:rPr lang="en-US" b="0" dirty="0"/>
              <a:t> Switch, Sensors, etc.)</a:t>
            </a:r>
          </a:p>
          <a:p>
            <a:pPr marL="285750" indent="-285750">
              <a:buFont typeface="Arial" panose="020B0604020202020204" pitchFamily="34" charset="0"/>
              <a:buChar char="•"/>
            </a:pPr>
            <a:r>
              <a:rPr lang="en-US" b="0" i="1" dirty="0">
                <a:solidFill>
                  <a:srgbClr val="5292D2"/>
                </a:solidFill>
              </a:rPr>
              <a:t>GPIO_ANALOG</a:t>
            </a:r>
            <a:r>
              <a:rPr lang="en-US" b="0" dirty="0"/>
              <a:t>: Similar to the input, it is used when the input device is analog (e.g. Photoresistor, Potentiometer, etc.)</a:t>
            </a:r>
            <a:endParaRPr lang="it-IT" b="0" i="1" dirty="0">
              <a:solidFill>
                <a:srgbClr val="2F72B4"/>
              </a:solidFill>
            </a:endParaRPr>
          </a:p>
        </p:txBody>
      </p:sp>
      <p:sp>
        <p:nvSpPr>
          <p:cNvPr id="2" name="Segnaposto piè di pagina 1">
            <a:extLst>
              <a:ext uri="{FF2B5EF4-FFF2-40B4-BE49-F238E27FC236}">
                <a16:creationId xmlns:a16="http://schemas.microsoft.com/office/drawing/2014/main" id="{36B3C127-D547-45A2-8B23-E9028C984325}"/>
              </a:ext>
            </a:extLst>
          </p:cNvPr>
          <p:cNvSpPr>
            <a:spLocks noGrp="1"/>
          </p:cNvSpPr>
          <p:nvPr>
            <p:ph type="ftr" sz="quarter" idx="11"/>
          </p:nvPr>
        </p:nvSpPr>
        <p:spPr/>
        <p:txBody>
          <a:bodyPr/>
          <a:lstStyle/>
          <a:p>
            <a:r>
              <a:rPr lang="en-US" i="1"/>
              <a:t>Property of </a:t>
            </a:r>
            <a:r>
              <a:rPr lang="en-US" b="1" i="1"/>
              <a:t>BEOND s.r.l. </a:t>
            </a:r>
            <a:r>
              <a:rPr lang="en-US" i="1"/>
              <a:t>cannot be distributed or reproduced without authorization</a:t>
            </a:r>
          </a:p>
          <a:p>
            <a:endParaRPr lang="en-US" sz="600" dirty="0"/>
          </a:p>
        </p:txBody>
      </p:sp>
      <p:pic>
        <p:nvPicPr>
          <p:cNvPr id="9" name="Segnaposto contenuto 8">
            <a:extLst>
              <a:ext uri="{FF2B5EF4-FFF2-40B4-BE49-F238E27FC236}">
                <a16:creationId xmlns:a16="http://schemas.microsoft.com/office/drawing/2014/main" id="{9FCFA9DC-7FF8-4D9F-9FEB-7480290033AB}"/>
              </a:ext>
            </a:extLst>
          </p:cNvPr>
          <p:cNvPicPr>
            <a:picLocks noGrp="1" noChangeAspect="1"/>
          </p:cNvPicPr>
          <p:nvPr>
            <p:ph idx="13"/>
          </p:nvPr>
        </p:nvPicPr>
        <p:blipFill>
          <a:blip r:embed="rId2"/>
          <a:stretch>
            <a:fillRect/>
          </a:stretch>
        </p:blipFill>
        <p:spPr>
          <a:xfrm>
            <a:off x="5296486" y="1114199"/>
            <a:ext cx="2972215" cy="3238952"/>
          </a:xfrm>
        </p:spPr>
      </p:pic>
      <p:sp>
        <p:nvSpPr>
          <p:cNvPr id="10" name="Ovale 9">
            <a:extLst>
              <a:ext uri="{FF2B5EF4-FFF2-40B4-BE49-F238E27FC236}">
                <a16:creationId xmlns:a16="http://schemas.microsoft.com/office/drawing/2014/main" id="{24578C2F-5EA6-4C81-BE4E-4452F7857FBF}"/>
              </a:ext>
            </a:extLst>
          </p:cNvPr>
          <p:cNvSpPr/>
          <p:nvPr/>
        </p:nvSpPr>
        <p:spPr>
          <a:xfrm>
            <a:off x="6729413" y="2521744"/>
            <a:ext cx="1400175" cy="6357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Segnaposto numero diapositiva 2">
            <a:extLst>
              <a:ext uri="{FF2B5EF4-FFF2-40B4-BE49-F238E27FC236}">
                <a16:creationId xmlns:a16="http://schemas.microsoft.com/office/drawing/2014/main" id="{C4A6F905-CF4A-4867-BC4F-7A47F210D4F1}"/>
              </a:ext>
            </a:extLst>
          </p:cNvPr>
          <p:cNvSpPr>
            <a:spLocks noGrp="1"/>
          </p:cNvSpPr>
          <p:nvPr>
            <p:ph type="sldNum" sz="quarter" idx="12"/>
          </p:nvPr>
        </p:nvSpPr>
        <p:spPr/>
        <p:txBody>
          <a:bodyPr/>
          <a:lstStyle/>
          <a:p>
            <a:fld id="{CE8079A4-7AA8-4A4F-87E2-7781EC5097DD}" type="slidenum">
              <a:rPr lang="en-US" smtClean="0"/>
              <a:pPr/>
              <a:t>10</a:t>
            </a:fld>
            <a:endParaRPr lang="en-US"/>
          </a:p>
        </p:txBody>
      </p:sp>
    </p:spTree>
    <p:extLst>
      <p:ext uri="{BB962C8B-B14F-4D97-AF65-F5344CB8AC3E}">
        <p14:creationId xmlns:p14="http://schemas.microsoft.com/office/powerpoint/2010/main" val="1927974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1280FB62-E066-41EB-B20C-9B252D452B86}"/>
              </a:ext>
            </a:extLst>
          </p:cNvPr>
          <p:cNvSpPr>
            <a:spLocks noGrp="1"/>
          </p:cNvSpPr>
          <p:nvPr>
            <p:ph idx="1"/>
          </p:nvPr>
        </p:nvSpPr>
        <p:spPr/>
        <p:txBody>
          <a:bodyPr/>
          <a:lstStyle/>
          <a:p>
            <a:pPr marL="285750" indent="-285750">
              <a:buFont typeface="Arial" panose="020B0604020202020204" pitchFamily="34" charset="0"/>
              <a:buChar char="•"/>
            </a:pPr>
            <a:endParaRPr lang="en-US" b="0" dirty="0"/>
          </a:p>
          <a:p>
            <a:pPr marL="285750" indent="-285750">
              <a:buFont typeface="Arial" panose="020B0604020202020204" pitchFamily="34" charset="0"/>
              <a:buChar char="•"/>
            </a:pPr>
            <a:r>
              <a:rPr lang="en-US" b="0" dirty="0"/>
              <a:t>By right-clicking on an already set pin it is instead possible to insert a </a:t>
            </a:r>
            <a:r>
              <a:rPr lang="en-US" dirty="0"/>
              <a:t>label</a:t>
            </a:r>
            <a:r>
              <a:rPr lang="en-US" b="0" dirty="0"/>
              <a:t>, very useful when writing the code, when you have numerous peripherals to manage.</a:t>
            </a:r>
          </a:p>
          <a:p>
            <a:pPr marL="285750" indent="-285750">
              <a:buFont typeface="Arial" panose="020B0604020202020204" pitchFamily="34" charset="0"/>
              <a:buChar char="•"/>
            </a:pPr>
            <a:r>
              <a:rPr lang="en-US" b="0" dirty="0"/>
              <a:t>Under the heading </a:t>
            </a:r>
            <a:r>
              <a:rPr lang="en-US" i="1" dirty="0"/>
              <a:t>system core</a:t>
            </a:r>
            <a:r>
              <a:rPr lang="en-US" b="0" dirty="0"/>
              <a:t> </a:t>
            </a:r>
            <a:r>
              <a:rPr lang="en-US" b="0" dirty="0">
                <a:sym typeface="Wingdings" panose="05000000000000000000" pitchFamily="2" charset="2"/>
              </a:rPr>
              <a:t></a:t>
            </a:r>
            <a:r>
              <a:rPr lang="en-US" b="0" dirty="0"/>
              <a:t> </a:t>
            </a:r>
            <a:r>
              <a:rPr lang="en-US" i="1" dirty="0"/>
              <a:t>GPIO</a:t>
            </a:r>
            <a:r>
              <a:rPr lang="en-US" b="0" dirty="0"/>
              <a:t> we find a more in-depth view of GPIOs</a:t>
            </a:r>
            <a:endParaRPr lang="it-IT" b="0" dirty="0"/>
          </a:p>
        </p:txBody>
      </p:sp>
      <p:sp>
        <p:nvSpPr>
          <p:cNvPr id="5" name="Segnaposto piè di pagina 4">
            <a:extLst>
              <a:ext uri="{FF2B5EF4-FFF2-40B4-BE49-F238E27FC236}">
                <a16:creationId xmlns:a16="http://schemas.microsoft.com/office/drawing/2014/main" id="{9DD1BF93-8E77-47FA-8548-5C979E35151C}"/>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EAFD9582-9CCC-4E07-B7D0-5BD81CA9D766}"/>
              </a:ext>
            </a:extLst>
          </p:cNvPr>
          <p:cNvSpPr>
            <a:spLocks noGrp="1"/>
          </p:cNvSpPr>
          <p:nvPr>
            <p:ph type="sldNum" sz="quarter" idx="12"/>
          </p:nvPr>
        </p:nvSpPr>
        <p:spPr/>
        <p:txBody>
          <a:bodyPr/>
          <a:lstStyle/>
          <a:p>
            <a:fld id="{CE8079A4-7AA8-4A4F-87E2-7781EC5097DD}" type="slidenum">
              <a:rPr lang="en-US" smtClean="0"/>
              <a:pPr/>
              <a:t>11</a:t>
            </a:fld>
            <a:endParaRPr lang="en-US"/>
          </a:p>
        </p:txBody>
      </p:sp>
      <p:pic>
        <p:nvPicPr>
          <p:cNvPr id="13" name="Segnaposto contenuto 12" descr="Immagine che contiene screenshot&#10;&#10;Descrizione generata automaticamente">
            <a:extLst>
              <a:ext uri="{FF2B5EF4-FFF2-40B4-BE49-F238E27FC236}">
                <a16:creationId xmlns:a16="http://schemas.microsoft.com/office/drawing/2014/main" id="{92E0BE63-681F-410B-8451-52F050063725}"/>
              </a:ext>
            </a:extLst>
          </p:cNvPr>
          <p:cNvPicPr>
            <a:picLocks noGrp="1" noChangeAspect="1"/>
          </p:cNvPicPr>
          <p:nvPr>
            <p:ph idx="13"/>
          </p:nvPr>
        </p:nvPicPr>
        <p:blipFill>
          <a:blip r:embed="rId2"/>
          <a:stretch>
            <a:fillRect/>
          </a:stretch>
        </p:blipFill>
        <p:spPr>
          <a:xfrm>
            <a:off x="5158355" y="1171357"/>
            <a:ext cx="3248478" cy="3124636"/>
          </a:xfrm>
        </p:spPr>
      </p:pic>
    </p:spTree>
    <p:extLst>
      <p:ext uri="{BB962C8B-B14F-4D97-AF65-F5344CB8AC3E}">
        <p14:creationId xmlns:p14="http://schemas.microsoft.com/office/powerpoint/2010/main" val="1779242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8B5C64D4-7C85-47F0-BA65-2C3507BF1B9B}"/>
              </a:ext>
            </a:extLst>
          </p:cNvPr>
          <p:cNvSpPr>
            <a:spLocks noGrp="1"/>
          </p:cNvSpPr>
          <p:nvPr>
            <p:ph idx="1"/>
          </p:nvPr>
        </p:nvSpPr>
        <p:spPr/>
        <p:txBody>
          <a:bodyPr/>
          <a:lstStyle/>
          <a:p>
            <a:pPr marL="285750" indent="-285750">
              <a:buFont typeface="Arial" panose="020B0604020202020204" pitchFamily="34" charset="0"/>
              <a:buChar char="•"/>
            </a:pPr>
            <a:r>
              <a:rPr lang="en-US" b="0" dirty="0"/>
              <a:t>Below the </a:t>
            </a:r>
            <a:r>
              <a:rPr lang="en-US" i="1" dirty="0"/>
              <a:t>GPIO</a:t>
            </a:r>
            <a:r>
              <a:rPr lang="en-US" b="0" dirty="0"/>
              <a:t> tab we find the list of the set pins and their characteristics specifically.</a:t>
            </a:r>
          </a:p>
          <a:p>
            <a:pPr marL="285750" indent="-285750">
              <a:buFont typeface="Arial" panose="020B0604020202020204" pitchFamily="34" charset="0"/>
              <a:buChar char="•"/>
            </a:pPr>
            <a:r>
              <a:rPr lang="en-US" b="0" dirty="0"/>
              <a:t>Further down we find the </a:t>
            </a:r>
            <a:r>
              <a:rPr lang="en-US" b="0" i="1" dirty="0"/>
              <a:t>Configuration</a:t>
            </a:r>
            <a:r>
              <a:rPr lang="en-US" b="0" dirty="0"/>
              <a:t> section where you can set other parameters such as default output level, mode, etc.</a:t>
            </a:r>
          </a:p>
          <a:p>
            <a:pPr marL="285750" indent="-285750">
              <a:buFont typeface="Arial" panose="020B0604020202020204" pitchFamily="34" charset="0"/>
              <a:buChar char="•"/>
            </a:pPr>
            <a:r>
              <a:rPr lang="en-US" b="0" dirty="0"/>
              <a:t>Important, among the upper Tabs, we find the </a:t>
            </a:r>
            <a:r>
              <a:rPr lang="en-US" i="1" dirty="0"/>
              <a:t>NVIC</a:t>
            </a:r>
            <a:r>
              <a:rPr lang="en-US" b="0" dirty="0"/>
              <a:t> tab, useful for setting the interrupts which we will discuss later.</a:t>
            </a:r>
            <a:endParaRPr lang="it-IT" b="0" dirty="0"/>
          </a:p>
        </p:txBody>
      </p:sp>
      <p:sp>
        <p:nvSpPr>
          <p:cNvPr id="5" name="Segnaposto piè di pagina 4">
            <a:extLst>
              <a:ext uri="{FF2B5EF4-FFF2-40B4-BE49-F238E27FC236}">
                <a16:creationId xmlns:a16="http://schemas.microsoft.com/office/drawing/2014/main" id="{2B20C8BA-3B3F-468E-9819-E1D587186BBA}"/>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665885F8-2659-42A2-B168-B92F9095C863}"/>
              </a:ext>
            </a:extLst>
          </p:cNvPr>
          <p:cNvSpPr>
            <a:spLocks noGrp="1"/>
          </p:cNvSpPr>
          <p:nvPr>
            <p:ph type="sldNum" sz="quarter" idx="12"/>
          </p:nvPr>
        </p:nvSpPr>
        <p:spPr/>
        <p:txBody>
          <a:bodyPr/>
          <a:lstStyle/>
          <a:p>
            <a:fld id="{CE8079A4-7AA8-4A4F-87E2-7781EC5097DD}" type="slidenum">
              <a:rPr lang="en-US" smtClean="0"/>
              <a:pPr/>
              <a:t>12</a:t>
            </a:fld>
            <a:endParaRPr lang="en-US"/>
          </a:p>
        </p:txBody>
      </p:sp>
      <p:pic>
        <p:nvPicPr>
          <p:cNvPr id="13" name="Segnaposto contenuto 12" descr="Immagine che contiene screenshot&#10;&#10;Descrizione generata automaticamente">
            <a:extLst>
              <a:ext uri="{FF2B5EF4-FFF2-40B4-BE49-F238E27FC236}">
                <a16:creationId xmlns:a16="http://schemas.microsoft.com/office/drawing/2014/main" id="{FB5F9661-B16F-45F7-B253-CEBD36398B43}"/>
              </a:ext>
            </a:extLst>
          </p:cNvPr>
          <p:cNvPicPr>
            <a:picLocks noGrp="1" noChangeAspect="1"/>
          </p:cNvPicPr>
          <p:nvPr>
            <p:ph idx="13"/>
          </p:nvPr>
        </p:nvPicPr>
        <p:blipFill>
          <a:blip r:embed="rId2"/>
          <a:stretch>
            <a:fillRect/>
          </a:stretch>
        </p:blipFill>
        <p:spPr>
          <a:xfrm>
            <a:off x="4776788" y="882971"/>
            <a:ext cx="4011612" cy="3701408"/>
          </a:xfrm>
        </p:spPr>
      </p:pic>
      <p:cxnSp>
        <p:nvCxnSpPr>
          <p:cNvPr id="15" name="Connettore 2 14">
            <a:extLst>
              <a:ext uri="{FF2B5EF4-FFF2-40B4-BE49-F238E27FC236}">
                <a16:creationId xmlns:a16="http://schemas.microsoft.com/office/drawing/2014/main" id="{462EEA1F-1C28-4AF0-A661-202CE92FD157}"/>
              </a:ext>
            </a:extLst>
          </p:cNvPr>
          <p:cNvCxnSpPr/>
          <p:nvPr/>
        </p:nvCxnSpPr>
        <p:spPr>
          <a:xfrm>
            <a:off x="4700588" y="1743075"/>
            <a:ext cx="214312" cy="2643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a:extLst>
              <a:ext uri="{FF2B5EF4-FFF2-40B4-BE49-F238E27FC236}">
                <a16:creationId xmlns:a16="http://schemas.microsoft.com/office/drawing/2014/main" id="{1845CF4A-A494-4AA1-83BE-B1DE7B397A4F}"/>
              </a:ext>
            </a:extLst>
          </p:cNvPr>
          <p:cNvCxnSpPr/>
          <p:nvPr/>
        </p:nvCxnSpPr>
        <p:spPr>
          <a:xfrm flipH="1" flipV="1">
            <a:off x="6123511" y="1978819"/>
            <a:ext cx="307181" cy="1571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a:extLst>
              <a:ext uri="{FF2B5EF4-FFF2-40B4-BE49-F238E27FC236}">
                <a16:creationId xmlns:a16="http://schemas.microsoft.com/office/drawing/2014/main" id="{A2EDF4AC-2CC7-4E89-99F8-08A780A031F9}"/>
              </a:ext>
            </a:extLst>
          </p:cNvPr>
          <p:cNvCxnSpPr/>
          <p:nvPr/>
        </p:nvCxnSpPr>
        <p:spPr>
          <a:xfrm flipV="1">
            <a:off x="7815263" y="1978819"/>
            <a:ext cx="207168" cy="1571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2087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magine 10" descr="Immagine che contiene screenshot&#10;&#10;Descrizione generata automaticamente">
            <a:extLst>
              <a:ext uri="{FF2B5EF4-FFF2-40B4-BE49-F238E27FC236}">
                <a16:creationId xmlns:a16="http://schemas.microsoft.com/office/drawing/2014/main" id="{CF049F90-D7F2-4243-ACC7-A2A7668432EE}"/>
              </a:ext>
            </a:extLst>
          </p:cNvPr>
          <p:cNvPicPr>
            <a:picLocks noChangeAspect="1"/>
          </p:cNvPicPr>
          <p:nvPr/>
        </p:nvPicPr>
        <p:blipFill>
          <a:blip r:embed="rId2"/>
          <a:stretch>
            <a:fillRect/>
          </a:stretch>
        </p:blipFill>
        <p:spPr>
          <a:xfrm>
            <a:off x="4899722" y="750053"/>
            <a:ext cx="4140199" cy="2402606"/>
          </a:xfrm>
          <a:prstGeom prst="rect">
            <a:avLst/>
          </a:prstGeom>
        </p:spPr>
      </p:pic>
      <p:sp>
        <p:nvSpPr>
          <p:cNvPr id="3" name="Segnaposto contenuto 2">
            <a:extLst>
              <a:ext uri="{FF2B5EF4-FFF2-40B4-BE49-F238E27FC236}">
                <a16:creationId xmlns:a16="http://schemas.microsoft.com/office/drawing/2014/main" id="{EE02F817-2438-4D04-B37D-CA4056A50D98}"/>
              </a:ext>
            </a:extLst>
          </p:cNvPr>
          <p:cNvSpPr>
            <a:spLocks noGrp="1"/>
          </p:cNvSpPr>
          <p:nvPr>
            <p:ph idx="1"/>
          </p:nvPr>
        </p:nvSpPr>
        <p:spPr/>
        <p:txBody>
          <a:bodyPr/>
          <a:lstStyle/>
          <a:p>
            <a:pPr marL="285750" indent="-285750">
              <a:buFont typeface="Arial" panose="020B0604020202020204" pitchFamily="34" charset="0"/>
              <a:buChar char="•"/>
            </a:pPr>
            <a:r>
              <a:rPr lang="en-US" b="0" dirty="0"/>
              <a:t>At this point, all that remains is to verify that you have chosen the </a:t>
            </a:r>
            <a:r>
              <a:rPr lang="en-US" dirty="0"/>
              <a:t>HAL</a:t>
            </a:r>
            <a:r>
              <a:rPr lang="en-US" b="0" dirty="0"/>
              <a:t> libraries for managing the GPIO and continue with the generation of the code using the appropriate icon.</a:t>
            </a:r>
            <a:endParaRPr lang="it-IT" i="1" dirty="0"/>
          </a:p>
        </p:txBody>
      </p:sp>
      <p:sp>
        <p:nvSpPr>
          <p:cNvPr id="5" name="Segnaposto piè di pagina 4">
            <a:extLst>
              <a:ext uri="{FF2B5EF4-FFF2-40B4-BE49-F238E27FC236}">
                <a16:creationId xmlns:a16="http://schemas.microsoft.com/office/drawing/2014/main" id="{D2A2014D-C8E8-475F-B420-1EB344A63DA7}"/>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C4855852-C439-491C-BB10-2107B3DD2882}"/>
              </a:ext>
            </a:extLst>
          </p:cNvPr>
          <p:cNvSpPr>
            <a:spLocks noGrp="1"/>
          </p:cNvSpPr>
          <p:nvPr>
            <p:ph type="sldNum" sz="quarter" idx="12"/>
          </p:nvPr>
        </p:nvSpPr>
        <p:spPr/>
        <p:txBody>
          <a:bodyPr/>
          <a:lstStyle/>
          <a:p>
            <a:fld id="{CE8079A4-7AA8-4A4F-87E2-7781EC5097DD}" type="slidenum">
              <a:rPr lang="en-US" smtClean="0"/>
              <a:pPr/>
              <a:t>13</a:t>
            </a:fld>
            <a:endParaRPr lang="en-US"/>
          </a:p>
        </p:txBody>
      </p:sp>
      <p:sp>
        <p:nvSpPr>
          <p:cNvPr id="10" name="Ovale 9">
            <a:extLst>
              <a:ext uri="{FF2B5EF4-FFF2-40B4-BE49-F238E27FC236}">
                <a16:creationId xmlns:a16="http://schemas.microsoft.com/office/drawing/2014/main" id="{FEF9516C-5EFE-49F3-975A-8F584F3BACCE}"/>
              </a:ext>
            </a:extLst>
          </p:cNvPr>
          <p:cNvSpPr/>
          <p:nvPr/>
        </p:nvSpPr>
        <p:spPr>
          <a:xfrm>
            <a:off x="5222081" y="928688"/>
            <a:ext cx="2980716" cy="4000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2" name="Immagine 11" descr="Immagine che contiene screenshot&#10;&#10;Descrizione generata automaticamente">
            <a:extLst>
              <a:ext uri="{FF2B5EF4-FFF2-40B4-BE49-F238E27FC236}">
                <a16:creationId xmlns:a16="http://schemas.microsoft.com/office/drawing/2014/main" id="{8B265AA0-283B-4C74-AA9D-2E61AE36A41B}"/>
              </a:ext>
            </a:extLst>
          </p:cNvPr>
          <p:cNvPicPr>
            <a:picLocks noChangeAspect="1"/>
          </p:cNvPicPr>
          <p:nvPr/>
        </p:nvPicPr>
        <p:blipFill>
          <a:blip r:embed="rId3"/>
          <a:stretch>
            <a:fillRect/>
          </a:stretch>
        </p:blipFill>
        <p:spPr>
          <a:xfrm>
            <a:off x="1043950" y="2361497"/>
            <a:ext cx="2581635" cy="857370"/>
          </a:xfrm>
          <a:prstGeom prst="rect">
            <a:avLst/>
          </a:prstGeom>
        </p:spPr>
      </p:pic>
      <p:cxnSp>
        <p:nvCxnSpPr>
          <p:cNvPr id="14" name="Connettore 2 13">
            <a:extLst>
              <a:ext uri="{FF2B5EF4-FFF2-40B4-BE49-F238E27FC236}">
                <a16:creationId xmlns:a16="http://schemas.microsoft.com/office/drawing/2014/main" id="{1BFF9163-C15C-4FBB-A3B2-CB2FB8BB63CB}"/>
              </a:ext>
            </a:extLst>
          </p:cNvPr>
          <p:cNvCxnSpPr/>
          <p:nvPr/>
        </p:nvCxnSpPr>
        <p:spPr>
          <a:xfrm flipV="1">
            <a:off x="2035970" y="2790182"/>
            <a:ext cx="0" cy="9001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9199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28E1E4-F31F-40AC-B832-658985DD6D76}"/>
              </a:ext>
            </a:extLst>
          </p:cNvPr>
          <p:cNvSpPr>
            <a:spLocks noGrp="1"/>
          </p:cNvSpPr>
          <p:nvPr>
            <p:ph type="title"/>
          </p:nvPr>
        </p:nvSpPr>
        <p:spPr/>
        <p:txBody>
          <a:bodyPr/>
          <a:lstStyle/>
          <a:p>
            <a:r>
              <a:rPr lang="it-IT" dirty="0"/>
              <a:t>Iniziamo a Programmare</a:t>
            </a:r>
          </a:p>
        </p:txBody>
      </p:sp>
      <p:sp>
        <p:nvSpPr>
          <p:cNvPr id="3" name="Segnaposto contenuto 2">
            <a:extLst>
              <a:ext uri="{FF2B5EF4-FFF2-40B4-BE49-F238E27FC236}">
                <a16:creationId xmlns:a16="http://schemas.microsoft.com/office/drawing/2014/main" id="{7AE9908B-F059-48A2-9BC5-4CDD4E03156D}"/>
              </a:ext>
            </a:extLst>
          </p:cNvPr>
          <p:cNvSpPr>
            <a:spLocks noGrp="1"/>
          </p:cNvSpPr>
          <p:nvPr>
            <p:ph idx="1"/>
          </p:nvPr>
        </p:nvSpPr>
        <p:spPr/>
        <p:txBody>
          <a:bodyPr/>
          <a:lstStyle/>
          <a:p>
            <a:pPr marL="285750" indent="-285750">
              <a:buFont typeface="Arial" panose="020B0604020202020204" pitchFamily="34" charset="0"/>
              <a:buChar char="•"/>
            </a:pPr>
            <a:r>
              <a:rPr lang="it-IT" b="0" dirty="0"/>
              <a:t>Una volta generato il codice, sulla sinistra troviamo il </a:t>
            </a:r>
            <a:r>
              <a:rPr lang="it-IT" i="1" dirty="0"/>
              <a:t>project </a:t>
            </a:r>
            <a:r>
              <a:rPr lang="it-IT" i="1" dirty="0" err="1"/>
              <a:t>explorer</a:t>
            </a:r>
            <a:r>
              <a:rPr lang="it-IT" b="0" dirty="0"/>
              <a:t>: da qui abbiamo una panoramica su tutti i file che compongono il nostro progetto.</a:t>
            </a:r>
          </a:p>
          <a:p>
            <a:pPr marL="285750" indent="-285750">
              <a:buFont typeface="Arial" panose="020B0604020202020204" pitchFamily="34" charset="0"/>
              <a:buChar char="•"/>
            </a:pPr>
            <a:r>
              <a:rPr lang="it-IT" i="1" dirty="0"/>
              <a:t> </a:t>
            </a:r>
            <a:r>
              <a:rPr lang="it-IT" b="0" dirty="0"/>
              <a:t>Iniziamo con l’aprire il </a:t>
            </a:r>
            <a:r>
              <a:rPr lang="it-IT" i="1" dirty="0" err="1"/>
              <a:t>main.h</a:t>
            </a:r>
            <a:r>
              <a:rPr lang="it-IT" i="1" dirty="0"/>
              <a:t> </a:t>
            </a:r>
            <a:r>
              <a:rPr lang="it-IT" b="0" dirty="0"/>
              <a:t>e il</a:t>
            </a:r>
            <a:r>
              <a:rPr lang="it-IT" i="1" dirty="0"/>
              <a:t> </a:t>
            </a:r>
            <a:r>
              <a:rPr lang="it-IT" i="1" dirty="0" err="1"/>
              <a:t>main.c</a:t>
            </a:r>
            <a:endParaRPr lang="it-IT" b="0" dirty="0"/>
          </a:p>
        </p:txBody>
      </p:sp>
      <p:sp>
        <p:nvSpPr>
          <p:cNvPr id="5" name="Segnaposto piè di pagina 4">
            <a:extLst>
              <a:ext uri="{FF2B5EF4-FFF2-40B4-BE49-F238E27FC236}">
                <a16:creationId xmlns:a16="http://schemas.microsoft.com/office/drawing/2014/main" id="{8003488E-96AA-4EE6-BAE6-34FAF17C36C9}"/>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26DF9B8B-2079-480B-A3EF-EE9BA6A5159F}"/>
              </a:ext>
            </a:extLst>
          </p:cNvPr>
          <p:cNvSpPr>
            <a:spLocks noGrp="1"/>
          </p:cNvSpPr>
          <p:nvPr>
            <p:ph type="sldNum" sz="quarter" idx="12"/>
          </p:nvPr>
        </p:nvSpPr>
        <p:spPr/>
        <p:txBody>
          <a:bodyPr/>
          <a:lstStyle/>
          <a:p>
            <a:fld id="{CE8079A4-7AA8-4A4F-87E2-7781EC5097DD}" type="slidenum">
              <a:rPr lang="en-US" smtClean="0"/>
              <a:pPr/>
              <a:t>14</a:t>
            </a:fld>
            <a:endParaRPr lang="en-US"/>
          </a:p>
        </p:txBody>
      </p:sp>
      <p:pic>
        <p:nvPicPr>
          <p:cNvPr id="10" name="Segnaposto contenuto 9" descr="Immagine che contiene testo, mappa, screenshot&#10;&#10;Descrizione generata automaticamente">
            <a:extLst>
              <a:ext uri="{FF2B5EF4-FFF2-40B4-BE49-F238E27FC236}">
                <a16:creationId xmlns:a16="http://schemas.microsoft.com/office/drawing/2014/main" id="{086A1E47-B16D-4B7F-846F-01062DCFEA43}"/>
              </a:ext>
            </a:extLst>
          </p:cNvPr>
          <p:cNvPicPr>
            <a:picLocks noGrp="1" noChangeAspect="1"/>
          </p:cNvPicPr>
          <p:nvPr>
            <p:ph idx="13"/>
          </p:nvPr>
        </p:nvPicPr>
        <p:blipFill>
          <a:blip r:embed="rId2"/>
          <a:stretch>
            <a:fillRect/>
          </a:stretch>
        </p:blipFill>
        <p:spPr>
          <a:xfrm>
            <a:off x="4830373" y="749300"/>
            <a:ext cx="3904441" cy="3968750"/>
          </a:xfrm>
        </p:spPr>
      </p:pic>
    </p:spTree>
    <p:extLst>
      <p:ext uri="{BB962C8B-B14F-4D97-AF65-F5344CB8AC3E}">
        <p14:creationId xmlns:p14="http://schemas.microsoft.com/office/powerpoint/2010/main" val="2045300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7C83E4-2C5F-4D5B-9C33-9E3765B4E1C3}"/>
              </a:ext>
            </a:extLst>
          </p:cNvPr>
          <p:cNvSpPr>
            <a:spLocks noGrp="1"/>
          </p:cNvSpPr>
          <p:nvPr>
            <p:ph type="title"/>
          </p:nvPr>
        </p:nvSpPr>
        <p:spPr/>
        <p:txBody>
          <a:bodyPr/>
          <a:lstStyle/>
          <a:p>
            <a:r>
              <a:rPr lang="it-IT" dirty="0"/>
              <a:t>User code BEGIN and END</a:t>
            </a:r>
          </a:p>
        </p:txBody>
      </p:sp>
      <p:sp>
        <p:nvSpPr>
          <p:cNvPr id="3" name="Segnaposto contenuto 2">
            <a:extLst>
              <a:ext uri="{FF2B5EF4-FFF2-40B4-BE49-F238E27FC236}">
                <a16:creationId xmlns:a16="http://schemas.microsoft.com/office/drawing/2014/main" id="{3580676B-CF22-44C7-A83B-5E59581383D1}"/>
              </a:ext>
            </a:extLst>
          </p:cNvPr>
          <p:cNvSpPr>
            <a:spLocks noGrp="1"/>
          </p:cNvSpPr>
          <p:nvPr>
            <p:ph idx="1"/>
          </p:nvPr>
        </p:nvSpPr>
        <p:spPr/>
        <p:txBody>
          <a:bodyPr/>
          <a:lstStyle/>
          <a:p>
            <a:pPr marL="285750" indent="-285750">
              <a:buFont typeface="Arial" panose="020B0604020202020204" pitchFamily="34" charset="0"/>
              <a:buChar char="•"/>
            </a:pPr>
            <a:r>
              <a:rPr lang="en-US" b="0" dirty="0"/>
              <a:t>Inside files generated by </a:t>
            </a:r>
            <a:r>
              <a:rPr lang="en-US" dirty="0" err="1"/>
              <a:t>CubeMX</a:t>
            </a:r>
            <a:r>
              <a:rPr lang="en-US" b="0" dirty="0"/>
              <a:t> we will find spaces where the user can write some code: these spaces are marked with comments</a:t>
            </a:r>
            <a:r>
              <a:rPr lang="en-US" i="1" dirty="0"/>
              <a:t> / * USER CODE BEGIN X * / and / * USER CODE END X * /</a:t>
            </a:r>
          </a:p>
          <a:p>
            <a:pPr marL="285750" indent="-285750">
              <a:buFont typeface="Arial" panose="020B0604020202020204" pitchFamily="34" charset="0"/>
              <a:buChar char="•"/>
            </a:pPr>
            <a:r>
              <a:rPr lang="en-US" b="0" dirty="0"/>
              <a:t>These will be the only fields that will not be touched after a possible regeneration of the code by </a:t>
            </a:r>
            <a:r>
              <a:rPr lang="en-US" b="0" dirty="0" err="1"/>
              <a:t>CubeMX</a:t>
            </a:r>
            <a:r>
              <a:rPr lang="en-US" b="0" dirty="0"/>
              <a:t>, therefore it is </a:t>
            </a:r>
            <a:r>
              <a:rPr lang="en-US" u="sng" dirty="0"/>
              <a:t>essential</a:t>
            </a:r>
            <a:r>
              <a:rPr lang="en-US" b="0" dirty="0"/>
              <a:t> not to write outside these spaces.</a:t>
            </a:r>
          </a:p>
          <a:p>
            <a:pPr marL="285750" indent="-285750">
              <a:buFont typeface="Arial" panose="020B0604020202020204" pitchFamily="34" charset="0"/>
              <a:buChar char="•"/>
            </a:pPr>
            <a:r>
              <a:rPr lang="en-US" b="0" dirty="0"/>
              <a:t>In </a:t>
            </a:r>
            <a:r>
              <a:rPr lang="en-US" dirty="0" err="1"/>
              <a:t>main.c</a:t>
            </a:r>
            <a:r>
              <a:rPr lang="en-US" b="0" dirty="0"/>
              <a:t>, in section 4, you can add the functions written by the user, let's see them in more detail.</a:t>
            </a:r>
            <a:endParaRPr lang="it-IT" b="0" dirty="0"/>
          </a:p>
        </p:txBody>
      </p:sp>
      <p:sp>
        <p:nvSpPr>
          <p:cNvPr id="5" name="Segnaposto piè di pagina 4">
            <a:extLst>
              <a:ext uri="{FF2B5EF4-FFF2-40B4-BE49-F238E27FC236}">
                <a16:creationId xmlns:a16="http://schemas.microsoft.com/office/drawing/2014/main" id="{9DEE620F-AA08-4472-9128-D77A26596326}"/>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1E08E210-3E69-4DC8-A128-A73263289315}"/>
              </a:ext>
            </a:extLst>
          </p:cNvPr>
          <p:cNvSpPr>
            <a:spLocks noGrp="1"/>
          </p:cNvSpPr>
          <p:nvPr>
            <p:ph type="sldNum" sz="quarter" idx="12"/>
          </p:nvPr>
        </p:nvSpPr>
        <p:spPr/>
        <p:txBody>
          <a:bodyPr/>
          <a:lstStyle/>
          <a:p>
            <a:fld id="{CE8079A4-7AA8-4A4F-87E2-7781EC5097DD}" type="slidenum">
              <a:rPr lang="en-US" smtClean="0"/>
              <a:pPr/>
              <a:t>15</a:t>
            </a:fld>
            <a:endParaRPr lang="en-US"/>
          </a:p>
        </p:txBody>
      </p:sp>
      <p:pic>
        <p:nvPicPr>
          <p:cNvPr id="19" name="Segnaposto contenuto 18" descr="Immagine che contiene screenshot&#10;&#10;Descrizione generata automaticamente">
            <a:extLst>
              <a:ext uri="{FF2B5EF4-FFF2-40B4-BE49-F238E27FC236}">
                <a16:creationId xmlns:a16="http://schemas.microsoft.com/office/drawing/2014/main" id="{AEBFBD44-FB7A-4ACD-B340-F4F7BE5226F2}"/>
              </a:ext>
            </a:extLst>
          </p:cNvPr>
          <p:cNvPicPr>
            <a:picLocks noGrp="1" noChangeAspect="1"/>
          </p:cNvPicPr>
          <p:nvPr>
            <p:ph idx="13"/>
          </p:nvPr>
        </p:nvPicPr>
        <p:blipFill>
          <a:blip r:embed="rId2"/>
          <a:stretch>
            <a:fillRect/>
          </a:stretch>
        </p:blipFill>
        <p:spPr>
          <a:xfrm>
            <a:off x="4776788" y="1485925"/>
            <a:ext cx="4011612" cy="2495499"/>
          </a:xfrm>
        </p:spPr>
      </p:pic>
    </p:spTree>
    <p:extLst>
      <p:ext uri="{BB962C8B-B14F-4D97-AF65-F5344CB8AC3E}">
        <p14:creationId xmlns:p14="http://schemas.microsoft.com/office/powerpoint/2010/main" val="28766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C34A2F-5DA5-4537-9E48-5A2434E5B65E}"/>
              </a:ext>
            </a:extLst>
          </p:cNvPr>
          <p:cNvSpPr>
            <a:spLocks noGrp="1"/>
          </p:cNvSpPr>
          <p:nvPr>
            <p:ph type="title"/>
          </p:nvPr>
        </p:nvSpPr>
        <p:spPr/>
        <p:txBody>
          <a:bodyPr/>
          <a:lstStyle/>
          <a:p>
            <a:r>
              <a:rPr lang="it-IT" dirty="0" err="1"/>
              <a:t>blink_writePin</a:t>
            </a:r>
            <a:r>
              <a:rPr lang="it-IT" dirty="0"/>
              <a:t>()</a:t>
            </a:r>
          </a:p>
        </p:txBody>
      </p:sp>
      <p:sp>
        <p:nvSpPr>
          <p:cNvPr id="3" name="Segnaposto contenuto 2">
            <a:extLst>
              <a:ext uri="{FF2B5EF4-FFF2-40B4-BE49-F238E27FC236}">
                <a16:creationId xmlns:a16="http://schemas.microsoft.com/office/drawing/2014/main" id="{4503B8BE-52FC-435D-ACF1-67691A49C3E9}"/>
              </a:ext>
            </a:extLst>
          </p:cNvPr>
          <p:cNvSpPr>
            <a:spLocks noGrp="1"/>
          </p:cNvSpPr>
          <p:nvPr>
            <p:ph idx="1"/>
          </p:nvPr>
        </p:nvSpPr>
        <p:spPr/>
        <p:txBody>
          <a:bodyPr/>
          <a:lstStyle/>
          <a:p>
            <a:r>
              <a:rPr lang="en-US" b="0" dirty="0"/>
              <a:t>To make the led on the board flash, you can proceed in different ways:</a:t>
            </a:r>
          </a:p>
          <a:p>
            <a:pPr marL="285750" indent="-285750">
              <a:buFont typeface="Arial" panose="020B0604020202020204" pitchFamily="34" charset="0"/>
              <a:buChar char="•"/>
            </a:pPr>
            <a:r>
              <a:rPr lang="en-US" b="0" dirty="0"/>
              <a:t>A first strategy is to read the current state of the pin using the </a:t>
            </a:r>
            <a:r>
              <a:rPr lang="it-IT" dirty="0" err="1"/>
              <a:t>LL_GPIO_IsOutputPinSet</a:t>
            </a:r>
            <a:r>
              <a:rPr lang="it-IT" dirty="0"/>
              <a:t> </a:t>
            </a:r>
            <a:r>
              <a:rPr lang="en-US" b="0" dirty="0"/>
              <a:t>function and consequently use the </a:t>
            </a:r>
            <a:r>
              <a:rPr lang="it-IT" dirty="0" err="1"/>
              <a:t>LL_GPIO_ResetOutputPin</a:t>
            </a:r>
            <a:r>
              <a:rPr lang="it-IT" dirty="0"/>
              <a:t> () </a:t>
            </a:r>
            <a:r>
              <a:rPr lang="en-US" b="0" dirty="0"/>
              <a:t>function to reset the output, use the function </a:t>
            </a:r>
            <a:r>
              <a:rPr lang="it-IT" dirty="0" err="1"/>
              <a:t>LL_GPIO_SetOutputPin</a:t>
            </a:r>
            <a:r>
              <a:rPr lang="it-IT" dirty="0"/>
              <a:t>() </a:t>
            </a:r>
            <a:r>
              <a:rPr lang="it-IT" b="0" dirty="0"/>
              <a:t>to set </a:t>
            </a:r>
            <a:r>
              <a:rPr lang="it-IT" b="0" i="1" dirty="0"/>
              <a:t>output </a:t>
            </a:r>
            <a:r>
              <a:rPr lang="it-IT" b="0" dirty="0" err="1"/>
              <a:t>instead</a:t>
            </a:r>
            <a:r>
              <a:rPr lang="it-IT" b="0" dirty="0"/>
              <a:t> :</a:t>
            </a:r>
          </a:p>
          <a:p>
            <a:pPr marL="788670" lvl="1" indent="-285750"/>
            <a:r>
              <a:rPr lang="it-IT" i="1" dirty="0">
                <a:solidFill>
                  <a:srgbClr val="2F72B4"/>
                </a:solidFill>
              </a:rPr>
              <a:t>SET</a:t>
            </a:r>
            <a:r>
              <a:rPr lang="it-IT" dirty="0"/>
              <a:t> -&gt; ‘1’</a:t>
            </a:r>
          </a:p>
          <a:p>
            <a:pPr marL="788670" lvl="1" indent="-285750"/>
            <a:r>
              <a:rPr lang="it-IT" b="0" i="1" dirty="0">
                <a:solidFill>
                  <a:srgbClr val="2F72B4"/>
                </a:solidFill>
              </a:rPr>
              <a:t>RES</a:t>
            </a:r>
            <a:r>
              <a:rPr lang="it-IT" i="1" dirty="0">
                <a:solidFill>
                  <a:srgbClr val="2F72B4"/>
                </a:solidFill>
              </a:rPr>
              <a:t>ET</a:t>
            </a:r>
            <a:r>
              <a:rPr lang="it-IT" dirty="0"/>
              <a:t> -&gt; ‘0’</a:t>
            </a:r>
            <a:endParaRPr lang="it-IT" b="0" dirty="0"/>
          </a:p>
        </p:txBody>
      </p:sp>
      <p:sp>
        <p:nvSpPr>
          <p:cNvPr id="5" name="Segnaposto piè di pagina 4">
            <a:extLst>
              <a:ext uri="{FF2B5EF4-FFF2-40B4-BE49-F238E27FC236}">
                <a16:creationId xmlns:a16="http://schemas.microsoft.com/office/drawing/2014/main" id="{A7790C1F-067E-4AF0-9F28-00564BD4CDB0}"/>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96E03207-5E4F-407B-8734-7B5B7DC4B199}"/>
              </a:ext>
            </a:extLst>
          </p:cNvPr>
          <p:cNvSpPr>
            <a:spLocks noGrp="1"/>
          </p:cNvSpPr>
          <p:nvPr>
            <p:ph type="sldNum" sz="quarter" idx="12"/>
          </p:nvPr>
        </p:nvSpPr>
        <p:spPr/>
        <p:txBody>
          <a:bodyPr/>
          <a:lstStyle/>
          <a:p>
            <a:fld id="{CE8079A4-7AA8-4A4F-87E2-7781EC5097DD}" type="slidenum">
              <a:rPr lang="en-US" smtClean="0"/>
              <a:pPr/>
              <a:t>16</a:t>
            </a:fld>
            <a:endParaRPr lang="en-US"/>
          </a:p>
        </p:txBody>
      </p:sp>
      <p:pic>
        <p:nvPicPr>
          <p:cNvPr id="11" name="Segnaposto contenuto 10">
            <a:extLst>
              <a:ext uri="{FF2B5EF4-FFF2-40B4-BE49-F238E27FC236}">
                <a16:creationId xmlns:a16="http://schemas.microsoft.com/office/drawing/2014/main" id="{2BCC388B-A6DE-46D2-874D-565FE7710E11}"/>
              </a:ext>
            </a:extLst>
          </p:cNvPr>
          <p:cNvPicPr>
            <a:picLocks noGrp="1" noChangeAspect="1"/>
          </p:cNvPicPr>
          <p:nvPr>
            <p:ph idx="13"/>
          </p:nvPr>
        </p:nvPicPr>
        <p:blipFill>
          <a:blip r:embed="rId2"/>
          <a:stretch>
            <a:fillRect/>
          </a:stretch>
        </p:blipFill>
        <p:spPr>
          <a:xfrm>
            <a:off x="4776788" y="1987714"/>
            <a:ext cx="4011612" cy="1491921"/>
          </a:xfrm>
        </p:spPr>
      </p:pic>
    </p:spTree>
    <p:extLst>
      <p:ext uri="{BB962C8B-B14F-4D97-AF65-F5344CB8AC3E}">
        <p14:creationId xmlns:p14="http://schemas.microsoft.com/office/powerpoint/2010/main" val="3107371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08F168-D024-491F-9D6A-1DD68014BD40}"/>
              </a:ext>
            </a:extLst>
          </p:cNvPr>
          <p:cNvSpPr>
            <a:spLocks noGrp="1"/>
          </p:cNvSpPr>
          <p:nvPr>
            <p:ph type="title"/>
          </p:nvPr>
        </p:nvSpPr>
        <p:spPr/>
        <p:txBody>
          <a:bodyPr/>
          <a:lstStyle/>
          <a:p>
            <a:r>
              <a:rPr lang="it-IT" dirty="0" err="1"/>
              <a:t>blink_toggle</a:t>
            </a:r>
            <a:r>
              <a:rPr lang="it-IT" dirty="0"/>
              <a:t>()</a:t>
            </a:r>
          </a:p>
        </p:txBody>
      </p:sp>
      <p:sp>
        <p:nvSpPr>
          <p:cNvPr id="3" name="Segnaposto contenuto 2">
            <a:extLst>
              <a:ext uri="{FF2B5EF4-FFF2-40B4-BE49-F238E27FC236}">
                <a16:creationId xmlns:a16="http://schemas.microsoft.com/office/drawing/2014/main" id="{C6C903F5-68AB-4A5F-93A1-106AFC906388}"/>
              </a:ext>
            </a:extLst>
          </p:cNvPr>
          <p:cNvSpPr>
            <a:spLocks noGrp="1"/>
          </p:cNvSpPr>
          <p:nvPr>
            <p:ph idx="1"/>
          </p:nvPr>
        </p:nvSpPr>
        <p:spPr>
          <a:xfrm>
            <a:off x="329183" y="750053"/>
            <a:ext cx="8492087" cy="3968251"/>
          </a:xfrm>
        </p:spPr>
        <p:txBody>
          <a:bodyPr/>
          <a:lstStyle/>
          <a:p>
            <a:pPr marL="285750" indent="-285750">
              <a:buFont typeface="Arial" panose="020B0604020202020204" pitchFamily="34" charset="0"/>
              <a:buChar char="•"/>
            </a:pPr>
            <a:r>
              <a:rPr lang="en-US" b="0" dirty="0"/>
              <a:t>Another way to change the output of an output pin may be to use the</a:t>
            </a:r>
            <a:r>
              <a:rPr lang="it-IT" dirty="0"/>
              <a:t> </a:t>
            </a:r>
            <a:r>
              <a:rPr lang="it-IT" dirty="0" err="1"/>
              <a:t>LL_GPIO_TogglePin</a:t>
            </a:r>
            <a:r>
              <a:rPr lang="it-IT" dirty="0"/>
              <a:t> () </a:t>
            </a:r>
            <a:r>
              <a:rPr lang="it-IT" b="0" dirty="0" err="1"/>
              <a:t>function</a:t>
            </a:r>
            <a:r>
              <a:rPr lang="it-IT" dirty="0"/>
              <a:t>;</a:t>
            </a:r>
          </a:p>
          <a:p>
            <a:pPr marL="285750" indent="-285750">
              <a:buFont typeface="Arial" panose="020B0604020202020204" pitchFamily="34" charset="0"/>
              <a:buChar char="•"/>
            </a:pPr>
            <a:r>
              <a:rPr lang="en-US" b="0" dirty="0"/>
              <a:t>This does nothing but read the current state of the pin (</a:t>
            </a:r>
            <a:r>
              <a:rPr lang="en-US" b="0" dirty="0" err="1"/>
              <a:t>LDx_pin</a:t>
            </a:r>
            <a:r>
              <a:rPr lang="en-US" b="0" dirty="0"/>
              <a:t>) and invert its value:</a:t>
            </a:r>
          </a:p>
          <a:p>
            <a:pPr marL="788670" lvl="1" indent="-285750"/>
            <a:r>
              <a:rPr lang="en-US" dirty="0"/>
              <a:t>If </a:t>
            </a:r>
            <a:r>
              <a:rPr lang="en-US" i="1" dirty="0">
                <a:solidFill>
                  <a:srgbClr val="5292D2"/>
                </a:solidFill>
              </a:rPr>
              <a:t>SET</a:t>
            </a:r>
            <a:r>
              <a:rPr lang="en-US" dirty="0"/>
              <a:t> -&gt; </a:t>
            </a:r>
            <a:r>
              <a:rPr lang="en-US" i="1" dirty="0">
                <a:solidFill>
                  <a:srgbClr val="5292D2"/>
                </a:solidFill>
              </a:rPr>
              <a:t>RESET</a:t>
            </a:r>
          </a:p>
          <a:p>
            <a:pPr marL="788670" lvl="1" indent="-285750"/>
            <a:r>
              <a:rPr lang="en-US" dirty="0"/>
              <a:t>If </a:t>
            </a:r>
            <a:r>
              <a:rPr lang="en-US" i="1" dirty="0">
                <a:solidFill>
                  <a:srgbClr val="5292D2"/>
                </a:solidFill>
              </a:rPr>
              <a:t>RESET</a:t>
            </a:r>
            <a:r>
              <a:rPr lang="en-US" dirty="0"/>
              <a:t> -&gt; </a:t>
            </a:r>
            <a:r>
              <a:rPr lang="en-US" i="1" dirty="0">
                <a:solidFill>
                  <a:srgbClr val="5292D2"/>
                </a:solidFill>
              </a:rPr>
              <a:t>SET</a:t>
            </a:r>
            <a:endParaRPr lang="it-IT" b="0" dirty="0"/>
          </a:p>
        </p:txBody>
      </p:sp>
      <p:sp>
        <p:nvSpPr>
          <p:cNvPr id="5" name="Segnaposto piè di pagina 4">
            <a:extLst>
              <a:ext uri="{FF2B5EF4-FFF2-40B4-BE49-F238E27FC236}">
                <a16:creationId xmlns:a16="http://schemas.microsoft.com/office/drawing/2014/main" id="{06B232CD-FF70-45DE-9606-CB3060B71096}"/>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E6C0B414-D78C-40CD-91C9-4E6F571764F7}"/>
              </a:ext>
            </a:extLst>
          </p:cNvPr>
          <p:cNvSpPr>
            <a:spLocks noGrp="1"/>
          </p:cNvSpPr>
          <p:nvPr>
            <p:ph type="sldNum" sz="quarter" idx="12"/>
          </p:nvPr>
        </p:nvSpPr>
        <p:spPr/>
        <p:txBody>
          <a:bodyPr/>
          <a:lstStyle/>
          <a:p>
            <a:fld id="{CE8079A4-7AA8-4A4F-87E2-7781EC5097DD}" type="slidenum">
              <a:rPr lang="en-US" smtClean="0"/>
              <a:pPr/>
              <a:t>17</a:t>
            </a:fld>
            <a:endParaRPr lang="en-US"/>
          </a:p>
        </p:txBody>
      </p:sp>
      <p:pic>
        <p:nvPicPr>
          <p:cNvPr id="8" name="Immagine 7">
            <a:extLst>
              <a:ext uri="{FF2B5EF4-FFF2-40B4-BE49-F238E27FC236}">
                <a16:creationId xmlns:a16="http://schemas.microsoft.com/office/drawing/2014/main" id="{E37813D9-0A86-462B-9E4C-FBD9EA67ABE1}"/>
              </a:ext>
            </a:extLst>
          </p:cNvPr>
          <p:cNvPicPr>
            <a:picLocks noChangeAspect="1"/>
          </p:cNvPicPr>
          <p:nvPr/>
        </p:nvPicPr>
        <p:blipFill>
          <a:blip r:embed="rId2"/>
          <a:stretch>
            <a:fillRect/>
          </a:stretch>
        </p:blipFill>
        <p:spPr>
          <a:xfrm>
            <a:off x="329183" y="2700170"/>
            <a:ext cx="8358948" cy="1511222"/>
          </a:xfrm>
          <a:prstGeom prst="rect">
            <a:avLst/>
          </a:prstGeom>
        </p:spPr>
      </p:pic>
    </p:spTree>
    <p:extLst>
      <p:ext uri="{BB962C8B-B14F-4D97-AF65-F5344CB8AC3E}">
        <p14:creationId xmlns:p14="http://schemas.microsoft.com/office/powerpoint/2010/main" val="1674957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8681A4-C139-4263-91F1-98B1FD2FEF6E}"/>
              </a:ext>
            </a:extLst>
          </p:cNvPr>
          <p:cNvSpPr>
            <a:spLocks noGrp="1"/>
          </p:cNvSpPr>
          <p:nvPr>
            <p:ph type="title"/>
          </p:nvPr>
        </p:nvSpPr>
        <p:spPr/>
        <p:txBody>
          <a:bodyPr/>
          <a:lstStyle/>
          <a:p>
            <a:r>
              <a:rPr lang="it-IT" dirty="0" err="1"/>
              <a:t>Main</a:t>
            </a:r>
            <a:r>
              <a:rPr lang="it-IT" dirty="0"/>
              <a:t> loop!</a:t>
            </a:r>
          </a:p>
        </p:txBody>
      </p:sp>
      <p:sp>
        <p:nvSpPr>
          <p:cNvPr id="3" name="Segnaposto contenuto 2">
            <a:extLst>
              <a:ext uri="{FF2B5EF4-FFF2-40B4-BE49-F238E27FC236}">
                <a16:creationId xmlns:a16="http://schemas.microsoft.com/office/drawing/2014/main" id="{369A1223-E2C6-4EAC-BEF6-175AE053155E}"/>
              </a:ext>
            </a:extLst>
          </p:cNvPr>
          <p:cNvSpPr>
            <a:spLocks noGrp="1"/>
          </p:cNvSpPr>
          <p:nvPr>
            <p:ph idx="1"/>
          </p:nvPr>
        </p:nvSpPr>
        <p:spPr>
          <a:xfrm>
            <a:off x="329184" y="750053"/>
            <a:ext cx="8524360" cy="3968251"/>
          </a:xfrm>
        </p:spPr>
        <p:txBody>
          <a:bodyPr/>
          <a:lstStyle/>
          <a:p>
            <a:pPr marL="285750" indent="-285750">
              <a:buFont typeface="Arial" panose="020B0604020202020204" pitchFamily="34" charset="0"/>
              <a:buChar char="•"/>
            </a:pPr>
            <a:r>
              <a:rPr lang="en-US" b="0" dirty="0"/>
              <a:t>Within the </a:t>
            </a:r>
            <a:r>
              <a:rPr lang="en-US" b="0" i="1" dirty="0"/>
              <a:t>main</a:t>
            </a:r>
            <a:r>
              <a:rPr lang="en-US" b="0" dirty="0"/>
              <a:t> function, after the various initializations that </a:t>
            </a:r>
            <a:r>
              <a:rPr lang="en-US" b="0" dirty="0" err="1"/>
              <a:t>CubeMX</a:t>
            </a:r>
            <a:r>
              <a:rPr lang="en-US" b="0" dirty="0"/>
              <a:t> has done for us, we find the </a:t>
            </a:r>
            <a:r>
              <a:rPr lang="en-US" b="0" i="1" dirty="0" err="1"/>
              <a:t>mainLoop</a:t>
            </a:r>
            <a:r>
              <a:rPr lang="en-US" b="0" dirty="0"/>
              <a:t>: the program will do nothing but repeat what we will write within it indefinitely.</a:t>
            </a:r>
          </a:p>
          <a:p>
            <a:pPr marL="285750" indent="-285750">
              <a:buFont typeface="Arial" panose="020B0604020202020204" pitchFamily="34" charset="0"/>
              <a:buChar char="•"/>
            </a:pPr>
            <a:r>
              <a:rPr lang="en-US" b="0" dirty="0"/>
              <a:t>At this point, to make the LED flash, it is not enough to recall the functions we have just written!</a:t>
            </a:r>
            <a:endParaRPr lang="it-IT" b="0" dirty="0"/>
          </a:p>
          <a:p>
            <a:pPr marL="285750" indent="-285750">
              <a:buFont typeface="Arial" panose="020B0604020202020204" pitchFamily="34" charset="0"/>
              <a:buChar char="•"/>
            </a:pPr>
            <a:endParaRPr lang="it-IT" b="0" dirty="0"/>
          </a:p>
        </p:txBody>
      </p:sp>
      <p:sp>
        <p:nvSpPr>
          <p:cNvPr id="5" name="Segnaposto piè di pagina 4">
            <a:extLst>
              <a:ext uri="{FF2B5EF4-FFF2-40B4-BE49-F238E27FC236}">
                <a16:creationId xmlns:a16="http://schemas.microsoft.com/office/drawing/2014/main" id="{A8578C2E-1A31-4A2B-987A-AF98F50FA321}"/>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118FF2CD-AF20-497F-ABAB-E021EBE535B6}"/>
              </a:ext>
            </a:extLst>
          </p:cNvPr>
          <p:cNvSpPr>
            <a:spLocks noGrp="1"/>
          </p:cNvSpPr>
          <p:nvPr>
            <p:ph type="sldNum" sz="quarter" idx="12"/>
          </p:nvPr>
        </p:nvSpPr>
        <p:spPr/>
        <p:txBody>
          <a:bodyPr/>
          <a:lstStyle/>
          <a:p>
            <a:fld id="{CE8079A4-7AA8-4A4F-87E2-7781EC5097DD}" type="slidenum">
              <a:rPr lang="en-US" smtClean="0"/>
              <a:pPr/>
              <a:t>18</a:t>
            </a:fld>
            <a:endParaRPr lang="en-US"/>
          </a:p>
        </p:txBody>
      </p:sp>
      <p:pic>
        <p:nvPicPr>
          <p:cNvPr id="9" name="Segnaposto contenuto 8" descr="Immagine che contiene uccello&#10;&#10;Descrizione generata automaticamente">
            <a:extLst>
              <a:ext uri="{FF2B5EF4-FFF2-40B4-BE49-F238E27FC236}">
                <a16:creationId xmlns:a16="http://schemas.microsoft.com/office/drawing/2014/main" id="{CDA078F3-96C7-42D9-AADE-74D7C7E174E6}"/>
              </a:ext>
            </a:extLst>
          </p:cNvPr>
          <p:cNvPicPr>
            <a:picLocks noGrp="1" noChangeAspect="1"/>
          </p:cNvPicPr>
          <p:nvPr>
            <p:ph idx="13"/>
          </p:nvPr>
        </p:nvPicPr>
        <p:blipFill>
          <a:blip r:embed="rId2"/>
          <a:stretch>
            <a:fillRect/>
          </a:stretch>
        </p:blipFill>
        <p:spPr>
          <a:xfrm>
            <a:off x="466177" y="2351299"/>
            <a:ext cx="6113297" cy="1811910"/>
          </a:xfrm>
        </p:spPr>
      </p:pic>
      <p:pic>
        <p:nvPicPr>
          <p:cNvPr id="1026" name="Picture 2" descr="Risultato immagini per nucleo board">
            <a:extLst>
              <a:ext uri="{FF2B5EF4-FFF2-40B4-BE49-F238E27FC236}">
                <a16:creationId xmlns:a16="http://schemas.microsoft.com/office/drawing/2014/main" id="{5ADB007A-BCC7-41D0-902D-006C063D18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6430" y="2075817"/>
            <a:ext cx="2300288" cy="2300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110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FDD508-960E-438C-A70E-9FB38A4E83A3}"/>
              </a:ext>
            </a:extLst>
          </p:cNvPr>
          <p:cNvSpPr>
            <a:spLocks noGrp="1"/>
          </p:cNvSpPr>
          <p:nvPr>
            <p:ph type="title"/>
          </p:nvPr>
        </p:nvSpPr>
        <p:spPr/>
        <p:txBody>
          <a:bodyPr/>
          <a:lstStyle/>
          <a:p>
            <a:r>
              <a:rPr lang="it-IT" dirty="0" err="1"/>
              <a:t>Tips</a:t>
            </a:r>
            <a:r>
              <a:rPr lang="it-IT" dirty="0"/>
              <a:t> &amp; </a:t>
            </a:r>
            <a:r>
              <a:rPr lang="it-IT" dirty="0" err="1"/>
              <a:t>Tricks</a:t>
            </a:r>
            <a:endParaRPr lang="it-IT" dirty="0"/>
          </a:p>
        </p:txBody>
      </p:sp>
      <p:sp>
        <p:nvSpPr>
          <p:cNvPr id="3" name="Segnaposto contenuto 2">
            <a:extLst>
              <a:ext uri="{FF2B5EF4-FFF2-40B4-BE49-F238E27FC236}">
                <a16:creationId xmlns:a16="http://schemas.microsoft.com/office/drawing/2014/main" id="{1E6241F5-FBE8-4638-8384-1EAFDBB528A0}"/>
              </a:ext>
            </a:extLst>
          </p:cNvPr>
          <p:cNvSpPr>
            <a:spLocks noGrp="1"/>
          </p:cNvSpPr>
          <p:nvPr>
            <p:ph idx="1"/>
          </p:nvPr>
        </p:nvSpPr>
        <p:spPr/>
        <p:txBody>
          <a:bodyPr/>
          <a:lstStyle/>
          <a:p>
            <a:pPr marL="285750" indent="-285750">
              <a:buFont typeface="Arial" panose="020B0604020202020204" pitchFamily="34" charset="0"/>
              <a:buChar char="•"/>
            </a:pPr>
            <a:r>
              <a:rPr lang="en-US" b="0" dirty="0"/>
              <a:t>It is good practice to write functions that are as versatile as possible, for this we use </a:t>
            </a:r>
            <a:r>
              <a:rPr lang="en-US" dirty="0"/>
              <a:t>parameters</a:t>
            </a:r>
            <a:r>
              <a:rPr lang="en-US" b="0" dirty="0"/>
              <a:t>.</a:t>
            </a:r>
          </a:p>
          <a:p>
            <a:pPr marL="285750" indent="-285750">
              <a:buFont typeface="Arial" panose="020B0604020202020204" pitchFamily="34" charset="0"/>
              <a:buChar char="•"/>
            </a:pPr>
            <a:r>
              <a:rPr lang="en-US" b="0" dirty="0"/>
              <a:t>It is also useful to use </a:t>
            </a:r>
            <a:r>
              <a:rPr lang="en-US" b="0" dirty="0" err="1"/>
              <a:t>main.h</a:t>
            </a:r>
            <a:r>
              <a:rPr lang="en-US" b="0" dirty="0"/>
              <a:t> to write the prototypes of the functions and also to define constants, such as the one we called </a:t>
            </a:r>
            <a:r>
              <a:rPr lang="en-US" b="0" dirty="0">
                <a:solidFill>
                  <a:srgbClr val="7030A0"/>
                </a:solidFill>
              </a:rPr>
              <a:t>TIME_DELAY</a:t>
            </a:r>
            <a:r>
              <a:rPr lang="en-US" b="0" dirty="0"/>
              <a:t> so that we can use the same parameter several times in the code.</a:t>
            </a:r>
          </a:p>
          <a:p>
            <a:pPr marL="285750" indent="-285750">
              <a:buFont typeface="Arial" panose="020B0604020202020204" pitchFamily="34" charset="0"/>
              <a:buChar char="•"/>
            </a:pPr>
            <a:r>
              <a:rPr lang="en-US" b="0"/>
              <a:t>It is possible to use the </a:t>
            </a:r>
            <a:r>
              <a:rPr lang="en-US" i="1"/>
              <a:t>CRTL + SPACE</a:t>
            </a:r>
            <a:r>
              <a:rPr lang="en-US" b="0"/>
              <a:t> shortcut for the autocompletion of the code, indispensable!</a:t>
            </a:r>
            <a:endParaRPr lang="it-IT" dirty="0"/>
          </a:p>
        </p:txBody>
      </p:sp>
      <p:sp>
        <p:nvSpPr>
          <p:cNvPr id="5" name="Segnaposto piè di pagina 4">
            <a:extLst>
              <a:ext uri="{FF2B5EF4-FFF2-40B4-BE49-F238E27FC236}">
                <a16:creationId xmlns:a16="http://schemas.microsoft.com/office/drawing/2014/main" id="{EF471902-5A33-47FB-8DAB-40D554EA260E}"/>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361A25F6-5C92-4E7C-9A15-0D2A2AD4848E}"/>
              </a:ext>
            </a:extLst>
          </p:cNvPr>
          <p:cNvSpPr>
            <a:spLocks noGrp="1"/>
          </p:cNvSpPr>
          <p:nvPr>
            <p:ph type="sldNum" sz="quarter" idx="12"/>
          </p:nvPr>
        </p:nvSpPr>
        <p:spPr/>
        <p:txBody>
          <a:bodyPr/>
          <a:lstStyle/>
          <a:p>
            <a:fld id="{CE8079A4-7AA8-4A4F-87E2-7781EC5097DD}" type="slidenum">
              <a:rPr lang="en-US" smtClean="0"/>
              <a:pPr/>
              <a:t>19</a:t>
            </a:fld>
            <a:endParaRPr lang="en-US"/>
          </a:p>
        </p:txBody>
      </p:sp>
      <p:pic>
        <p:nvPicPr>
          <p:cNvPr id="19" name="Immagine 18" descr="Immagine che contiene uccello&#10;&#10;Descrizione generata automaticamente">
            <a:extLst>
              <a:ext uri="{FF2B5EF4-FFF2-40B4-BE49-F238E27FC236}">
                <a16:creationId xmlns:a16="http://schemas.microsoft.com/office/drawing/2014/main" id="{4352808C-8E7A-4E18-97F3-A987146A2D26}"/>
              </a:ext>
            </a:extLst>
          </p:cNvPr>
          <p:cNvPicPr>
            <a:picLocks noChangeAspect="1"/>
          </p:cNvPicPr>
          <p:nvPr/>
        </p:nvPicPr>
        <p:blipFill>
          <a:blip r:embed="rId2"/>
          <a:stretch>
            <a:fillRect/>
          </a:stretch>
        </p:blipFill>
        <p:spPr>
          <a:xfrm>
            <a:off x="4803650" y="1648884"/>
            <a:ext cx="4053707" cy="1201472"/>
          </a:xfrm>
          <a:prstGeom prst="rect">
            <a:avLst/>
          </a:prstGeom>
        </p:spPr>
      </p:pic>
      <p:pic>
        <p:nvPicPr>
          <p:cNvPr id="21" name="Immagine 20" descr="Immagine che contiene screenshot&#10;&#10;Descrizione generata automaticamente">
            <a:extLst>
              <a:ext uri="{FF2B5EF4-FFF2-40B4-BE49-F238E27FC236}">
                <a16:creationId xmlns:a16="http://schemas.microsoft.com/office/drawing/2014/main" id="{956ADE50-DACF-4269-99DF-CF7C50212E93}"/>
              </a:ext>
            </a:extLst>
          </p:cNvPr>
          <p:cNvPicPr>
            <a:picLocks noChangeAspect="1"/>
          </p:cNvPicPr>
          <p:nvPr/>
        </p:nvPicPr>
        <p:blipFill>
          <a:blip r:embed="rId3"/>
          <a:stretch>
            <a:fillRect/>
          </a:stretch>
        </p:blipFill>
        <p:spPr>
          <a:xfrm>
            <a:off x="5786232" y="2602306"/>
            <a:ext cx="2943636" cy="1352739"/>
          </a:xfrm>
          <a:prstGeom prst="rect">
            <a:avLst/>
          </a:prstGeom>
        </p:spPr>
      </p:pic>
      <p:cxnSp>
        <p:nvCxnSpPr>
          <p:cNvPr id="23" name="Connettore curvo 22">
            <a:extLst>
              <a:ext uri="{FF2B5EF4-FFF2-40B4-BE49-F238E27FC236}">
                <a16:creationId xmlns:a16="http://schemas.microsoft.com/office/drawing/2014/main" id="{146449E1-DA0A-4D4B-817F-2BFC4E9ADF12}"/>
              </a:ext>
            </a:extLst>
          </p:cNvPr>
          <p:cNvCxnSpPr/>
          <p:nvPr/>
        </p:nvCxnSpPr>
        <p:spPr>
          <a:xfrm>
            <a:off x="5672138" y="2378869"/>
            <a:ext cx="792956" cy="586503"/>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Segnaposto contenuto 12">
            <a:extLst>
              <a:ext uri="{FF2B5EF4-FFF2-40B4-BE49-F238E27FC236}">
                <a16:creationId xmlns:a16="http://schemas.microsoft.com/office/drawing/2014/main" id="{FE15AE2A-0D08-4506-9293-2296EBAF5E97}"/>
              </a:ext>
            </a:extLst>
          </p:cNvPr>
          <p:cNvPicPr>
            <a:picLocks noGrp="1" noChangeAspect="1"/>
          </p:cNvPicPr>
          <p:nvPr>
            <p:ph idx="13"/>
          </p:nvPr>
        </p:nvPicPr>
        <p:blipFill>
          <a:blip r:embed="rId4"/>
          <a:stretch>
            <a:fillRect/>
          </a:stretch>
        </p:blipFill>
        <p:spPr>
          <a:xfrm>
            <a:off x="4803204" y="811902"/>
            <a:ext cx="4011612" cy="725263"/>
          </a:xfrm>
          <a:prstGeom prst="rect">
            <a:avLst/>
          </a:prstGeom>
        </p:spPr>
      </p:pic>
    </p:spTree>
    <p:extLst>
      <p:ext uri="{BB962C8B-B14F-4D97-AF65-F5344CB8AC3E}">
        <p14:creationId xmlns:p14="http://schemas.microsoft.com/office/powerpoint/2010/main" val="3421354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666BFB-63B3-4E5A-ACFF-931C64FC8ECD}"/>
              </a:ext>
            </a:extLst>
          </p:cNvPr>
          <p:cNvSpPr>
            <a:spLocks noGrp="1"/>
          </p:cNvSpPr>
          <p:nvPr>
            <p:ph type="title"/>
          </p:nvPr>
        </p:nvSpPr>
        <p:spPr/>
        <p:txBody>
          <a:bodyPr/>
          <a:lstStyle/>
          <a:p>
            <a:r>
              <a:rPr lang="it-IT" dirty="0"/>
              <a:t>GOAL</a:t>
            </a:r>
          </a:p>
        </p:txBody>
      </p:sp>
      <p:sp>
        <p:nvSpPr>
          <p:cNvPr id="3" name="Segnaposto contenuto 2">
            <a:extLst>
              <a:ext uri="{FF2B5EF4-FFF2-40B4-BE49-F238E27FC236}">
                <a16:creationId xmlns:a16="http://schemas.microsoft.com/office/drawing/2014/main" id="{113E1567-7898-43C5-9D1D-9F098D119914}"/>
              </a:ext>
            </a:extLst>
          </p:cNvPr>
          <p:cNvSpPr>
            <a:spLocks noGrp="1"/>
          </p:cNvSpPr>
          <p:nvPr>
            <p:ph idx="1"/>
          </p:nvPr>
        </p:nvSpPr>
        <p:spPr/>
        <p:txBody>
          <a:bodyPr/>
          <a:lstStyle/>
          <a:p>
            <a:pPr algn="ctr"/>
            <a:r>
              <a:rPr lang="en-US" sz="3200" dirty="0">
                <a:solidFill>
                  <a:schemeClr val="tx1"/>
                </a:solidFill>
              </a:rPr>
              <a:t>Toggle a GPIO Output using </a:t>
            </a:r>
          </a:p>
          <a:p>
            <a:pPr algn="ctr"/>
            <a:r>
              <a:rPr lang="en-US" sz="3200" dirty="0">
                <a:solidFill>
                  <a:schemeClr val="tx1"/>
                </a:solidFill>
              </a:rPr>
              <a:t>LL Libraries</a:t>
            </a:r>
          </a:p>
          <a:p>
            <a:pPr algn="ctr"/>
            <a:endParaRPr lang="en-US" sz="3200" dirty="0">
              <a:solidFill>
                <a:schemeClr val="tx1"/>
              </a:solidFill>
            </a:endParaRPr>
          </a:p>
        </p:txBody>
      </p:sp>
      <p:sp>
        <p:nvSpPr>
          <p:cNvPr id="5" name="Segnaposto piè di pagina 4">
            <a:extLst>
              <a:ext uri="{FF2B5EF4-FFF2-40B4-BE49-F238E27FC236}">
                <a16:creationId xmlns:a16="http://schemas.microsoft.com/office/drawing/2014/main" id="{A354CFDF-959D-4DFF-A7E9-6D80E96DDC1A}"/>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91BC2519-9F60-43B2-9804-6719D04AD04F}"/>
              </a:ext>
            </a:extLst>
          </p:cNvPr>
          <p:cNvSpPr>
            <a:spLocks noGrp="1"/>
          </p:cNvSpPr>
          <p:nvPr>
            <p:ph type="sldNum" sz="quarter" idx="12"/>
          </p:nvPr>
        </p:nvSpPr>
        <p:spPr/>
        <p:txBody>
          <a:bodyPr/>
          <a:lstStyle/>
          <a:p>
            <a:fld id="{CE8079A4-7AA8-4A4F-87E2-7781EC5097DD}" type="slidenum">
              <a:rPr lang="en-US" smtClean="0"/>
              <a:pPr/>
              <a:t>2</a:t>
            </a:fld>
            <a:endParaRPr lang="en-US"/>
          </a:p>
        </p:txBody>
      </p:sp>
    </p:spTree>
    <p:extLst>
      <p:ext uri="{BB962C8B-B14F-4D97-AF65-F5344CB8AC3E}">
        <p14:creationId xmlns:p14="http://schemas.microsoft.com/office/powerpoint/2010/main" val="1217070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15FBEC-1549-4328-82B9-53CE62182F7F}"/>
              </a:ext>
            </a:extLst>
          </p:cNvPr>
          <p:cNvSpPr>
            <a:spLocks noGrp="1"/>
          </p:cNvSpPr>
          <p:nvPr>
            <p:ph type="title"/>
          </p:nvPr>
        </p:nvSpPr>
        <p:spPr/>
        <p:txBody>
          <a:bodyPr/>
          <a:lstStyle/>
          <a:p>
            <a:r>
              <a:rPr lang="it-IT" dirty="0"/>
              <a:t>PREREQUISITES</a:t>
            </a:r>
          </a:p>
        </p:txBody>
      </p:sp>
      <p:sp>
        <p:nvSpPr>
          <p:cNvPr id="3" name="Segnaposto contenuto 2">
            <a:extLst>
              <a:ext uri="{FF2B5EF4-FFF2-40B4-BE49-F238E27FC236}">
                <a16:creationId xmlns:a16="http://schemas.microsoft.com/office/drawing/2014/main" id="{60BDAD01-054D-48D4-AB14-E0C4F2888BA4}"/>
              </a:ext>
            </a:extLst>
          </p:cNvPr>
          <p:cNvSpPr>
            <a:spLocks noGrp="1"/>
          </p:cNvSpPr>
          <p:nvPr>
            <p:ph idx="1"/>
          </p:nvPr>
        </p:nvSpPr>
        <p:spPr/>
        <p:txBody>
          <a:bodyPr/>
          <a:lstStyle/>
          <a:p>
            <a:r>
              <a:rPr lang="it-IT" dirty="0"/>
              <a:t>Software </a:t>
            </a:r>
            <a:r>
              <a:rPr lang="it-IT" dirty="0" err="1"/>
              <a:t>needed</a:t>
            </a:r>
            <a:r>
              <a:rPr lang="it-IT" dirty="0"/>
              <a:t>:</a:t>
            </a:r>
          </a:p>
          <a:p>
            <a:pPr marL="342900" indent="-342900">
              <a:buFont typeface="Arial" panose="020B0604020202020204" pitchFamily="34" charset="0"/>
              <a:buChar char="•"/>
            </a:pPr>
            <a:r>
              <a:rPr lang="it-IT" sz="1600" dirty="0">
                <a:solidFill>
                  <a:schemeClr val="tx1"/>
                </a:solidFill>
                <a:hlinkClick r:id="rId2"/>
              </a:rPr>
              <a:t>STM32IDE</a:t>
            </a:r>
            <a:endParaRPr lang="it-IT" sz="1600" dirty="0">
              <a:solidFill>
                <a:schemeClr val="tx1"/>
              </a:solidFill>
            </a:endParaRPr>
          </a:p>
          <a:p>
            <a:r>
              <a:rPr lang="it-IT" dirty="0"/>
              <a:t>Hardware </a:t>
            </a:r>
            <a:r>
              <a:rPr lang="it-IT" dirty="0" err="1"/>
              <a:t>used</a:t>
            </a:r>
            <a:r>
              <a:rPr lang="it-IT" dirty="0"/>
              <a:t> in </a:t>
            </a:r>
            <a:r>
              <a:rPr lang="it-IT" dirty="0" err="1"/>
              <a:t>this</a:t>
            </a:r>
            <a:r>
              <a:rPr lang="it-IT" dirty="0"/>
              <a:t> </a:t>
            </a:r>
            <a:r>
              <a:rPr lang="it-IT" dirty="0" err="1"/>
              <a:t>example</a:t>
            </a:r>
            <a:r>
              <a:rPr lang="it-IT" dirty="0"/>
              <a:t>:</a:t>
            </a:r>
          </a:p>
          <a:p>
            <a:pPr marL="342900" indent="-342900">
              <a:buFont typeface="Arial" panose="020B0604020202020204" pitchFamily="34" charset="0"/>
              <a:buChar char="•"/>
            </a:pPr>
            <a:r>
              <a:rPr lang="it-IT" sz="1600" dirty="0">
                <a:solidFill>
                  <a:schemeClr val="tx1"/>
                </a:solidFill>
              </a:rPr>
              <a:t>NUCLEO-F446ZE</a:t>
            </a:r>
          </a:p>
        </p:txBody>
      </p:sp>
      <p:sp>
        <p:nvSpPr>
          <p:cNvPr id="5" name="Segnaposto piè di pagina 4">
            <a:extLst>
              <a:ext uri="{FF2B5EF4-FFF2-40B4-BE49-F238E27FC236}">
                <a16:creationId xmlns:a16="http://schemas.microsoft.com/office/drawing/2014/main" id="{3BFC4E66-4C93-4717-87B7-8C48B6D7ECE7}"/>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2E0FBCD4-BB88-4E80-8698-4EE452E8D096}"/>
              </a:ext>
            </a:extLst>
          </p:cNvPr>
          <p:cNvSpPr>
            <a:spLocks noGrp="1"/>
          </p:cNvSpPr>
          <p:nvPr>
            <p:ph type="sldNum" sz="quarter" idx="12"/>
          </p:nvPr>
        </p:nvSpPr>
        <p:spPr/>
        <p:txBody>
          <a:bodyPr/>
          <a:lstStyle/>
          <a:p>
            <a:fld id="{CE8079A4-7AA8-4A4F-87E2-7781EC5097DD}" type="slidenum">
              <a:rPr lang="en-US" smtClean="0"/>
              <a:pPr/>
              <a:t>3</a:t>
            </a:fld>
            <a:endParaRPr lang="en-US"/>
          </a:p>
        </p:txBody>
      </p:sp>
    </p:spTree>
    <p:extLst>
      <p:ext uri="{BB962C8B-B14F-4D97-AF65-F5344CB8AC3E}">
        <p14:creationId xmlns:p14="http://schemas.microsoft.com/office/powerpoint/2010/main" val="1853038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9275D1-6158-4C9B-9A7F-F02F4E020B55}"/>
              </a:ext>
            </a:extLst>
          </p:cNvPr>
          <p:cNvSpPr>
            <a:spLocks noGrp="1"/>
          </p:cNvSpPr>
          <p:nvPr>
            <p:ph type="title"/>
          </p:nvPr>
        </p:nvSpPr>
        <p:spPr/>
        <p:txBody>
          <a:bodyPr/>
          <a:lstStyle/>
          <a:p>
            <a:r>
              <a:rPr lang="en-US" dirty="0"/>
              <a:t>Start a new project</a:t>
            </a:r>
            <a:endParaRPr lang="it-IT" dirty="0"/>
          </a:p>
        </p:txBody>
      </p:sp>
      <p:sp>
        <p:nvSpPr>
          <p:cNvPr id="3" name="Segnaposto contenuto 2">
            <a:extLst>
              <a:ext uri="{FF2B5EF4-FFF2-40B4-BE49-F238E27FC236}">
                <a16:creationId xmlns:a16="http://schemas.microsoft.com/office/drawing/2014/main" id="{565FAC35-96E3-4CA6-B9E5-62DEE1C988DD}"/>
              </a:ext>
            </a:extLst>
          </p:cNvPr>
          <p:cNvSpPr>
            <a:spLocks noGrp="1"/>
          </p:cNvSpPr>
          <p:nvPr>
            <p:ph idx="1"/>
          </p:nvPr>
        </p:nvSpPr>
        <p:spPr/>
        <p:txBody>
          <a:bodyPr/>
          <a:lstStyle/>
          <a:p>
            <a:r>
              <a:rPr lang="en-US" b="0" dirty="0"/>
              <a:t>From the stm32IDE software click on </a:t>
            </a:r>
            <a:br>
              <a:rPr lang="en-US" b="0" dirty="0"/>
            </a:br>
            <a:r>
              <a:rPr lang="en-US" b="0" dirty="0"/>
              <a:t>File -&gt; New -&gt; STM32 Project.</a:t>
            </a:r>
          </a:p>
          <a:p>
            <a:r>
              <a:rPr lang="en-US" b="0" dirty="0"/>
              <a:t>Select your board or your </a:t>
            </a:r>
            <a:r>
              <a:rPr lang="en-US" b="0" dirty="0" err="1"/>
              <a:t>uC</a:t>
            </a:r>
            <a:r>
              <a:rPr lang="en-US" b="0" dirty="0"/>
              <a:t> and click </a:t>
            </a:r>
            <a:r>
              <a:rPr lang="en-US" b="0" i="1" dirty="0"/>
              <a:t>next.</a:t>
            </a:r>
          </a:p>
          <a:p>
            <a:endParaRPr lang="it-IT" b="0" dirty="0"/>
          </a:p>
        </p:txBody>
      </p:sp>
      <p:sp>
        <p:nvSpPr>
          <p:cNvPr id="5" name="Segnaposto piè di pagina 4">
            <a:extLst>
              <a:ext uri="{FF2B5EF4-FFF2-40B4-BE49-F238E27FC236}">
                <a16:creationId xmlns:a16="http://schemas.microsoft.com/office/drawing/2014/main" id="{AFBDC38D-51E3-4934-BF60-ADBBC994CAD7}"/>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104C234D-67F0-4A5C-A2E8-CDCAACE0D964}"/>
              </a:ext>
            </a:extLst>
          </p:cNvPr>
          <p:cNvSpPr>
            <a:spLocks noGrp="1"/>
          </p:cNvSpPr>
          <p:nvPr>
            <p:ph type="sldNum" sz="quarter" idx="12"/>
          </p:nvPr>
        </p:nvSpPr>
        <p:spPr/>
        <p:txBody>
          <a:bodyPr/>
          <a:lstStyle/>
          <a:p>
            <a:fld id="{CE8079A4-7AA8-4A4F-87E2-7781EC5097DD}" type="slidenum">
              <a:rPr lang="en-US" smtClean="0"/>
              <a:pPr/>
              <a:t>4</a:t>
            </a:fld>
            <a:endParaRPr lang="en-US"/>
          </a:p>
        </p:txBody>
      </p:sp>
      <p:pic>
        <p:nvPicPr>
          <p:cNvPr id="8" name="Segnaposto contenuto 9" descr="Immagine che contiene screenshot, monitor, computer, schermo&#10;&#10;Descrizione generata automaticamente">
            <a:extLst>
              <a:ext uri="{FF2B5EF4-FFF2-40B4-BE49-F238E27FC236}">
                <a16:creationId xmlns:a16="http://schemas.microsoft.com/office/drawing/2014/main" id="{AE1CFE02-5C52-4D44-B70E-168AD9C9AEC1}"/>
              </a:ext>
            </a:extLst>
          </p:cNvPr>
          <p:cNvPicPr>
            <a:picLocks noChangeAspect="1"/>
          </p:cNvPicPr>
          <p:nvPr/>
        </p:nvPicPr>
        <p:blipFill>
          <a:blip r:embed="rId2"/>
          <a:stretch>
            <a:fillRect/>
          </a:stretch>
        </p:blipFill>
        <p:spPr>
          <a:xfrm>
            <a:off x="4359958" y="886785"/>
            <a:ext cx="4454858" cy="3395916"/>
          </a:xfrm>
          <a:prstGeom prst="rect">
            <a:avLst/>
          </a:prstGeom>
        </p:spPr>
      </p:pic>
    </p:spTree>
    <p:extLst>
      <p:ext uri="{BB962C8B-B14F-4D97-AF65-F5344CB8AC3E}">
        <p14:creationId xmlns:p14="http://schemas.microsoft.com/office/powerpoint/2010/main" val="2764204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D01FFE3-CC26-45E2-A308-28C4B8C0F04E}"/>
              </a:ext>
            </a:extLst>
          </p:cNvPr>
          <p:cNvSpPr>
            <a:spLocks noGrp="1"/>
          </p:cNvSpPr>
          <p:nvPr>
            <p:ph idx="1"/>
          </p:nvPr>
        </p:nvSpPr>
        <p:spPr/>
        <p:txBody>
          <a:bodyPr/>
          <a:lstStyle/>
          <a:p>
            <a:r>
              <a:rPr lang="en-US" b="0" dirty="0"/>
              <a:t>Type the name of your project and click next.</a:t>
            </a:r>
          </a:p>
          <a:p>
            <a:r>
              <a:rPr lang="en-US" b="0" dirty="0"/>
              <a:t>By default the project will be created in the workspace folder.</a:t>
            </a:r>
          </a:p>
          <a:p>
            <a:endParaRPr lang="it-IT" b="0" dirty="0"/>
          </a:p>
        </p:txBody>
      </p:sp>
      <p:sp>
        <p:nvSpPr>
          <p:cNvPr id="5" name="Segnaposto piè di pagina 4">
            <a:extLst>
              <a:ext uri="{FF2B5EF4-FFF2-40B4-BE49-F238E27FC236}">
                <a16:creationId xmlns:a16="http://schemas.microsoft.com/office/drawing/2014/main" id="{B669D936-F486-4362-B4EB-8B4D1FD059FF}"/>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0C65585E-980F-436C-B665-830EAA766730}"/>
              </a:ext>
            </a:extLst>
          </p:cNvPr>
          <p:cNvSpPr>
            <a:spLocks noGrp="1"/>
          </p:cNvSpPr>
          <p:nvPr>
            <p:ph type="sldNum" sz="quarter" idx="12"/>
          </p:nvPr>
        </p:nvSpPr>
        <p:spPr/>
        <p:txBody>
          <a:bodyPr/>
          <a:lstStyle/>
          <a:p>
            <a:fld id="{CE8079A4-7AA8-4A4F-87E2-7781EC5097DD}" type="slidenum">
              <a:rPr lang="en-US" smtClean="0"/>
              <a:pPr/>
              <a:t>5</a:t>
            </a:fld>
            <a:endParaRPr lang="en-US"/>
          </a:p>
        </p:txBody>
      </p:sp>
      <p:pic>
        <p:nvPicPr>
          <p:cNvPr id="11" name="Segnaposto contenuto 10" descr="Immagine che contiene screenshot&#10;&#10;Descrizione generata automaticamente">
            <a:extLst>
              <a:ext uri="{FF2B5EF4-FFF2-40B4-BE49-F238E27FC236}">
                <a16:creationId xmlns:a16="http://schemas.microsoft.com/office/drawing/2014/main" id="{2850631F-0615-4550-9A26-81B86B1C83A0}"/>
              </a:ext>
            </a:extLst>
          </p:cNvPr>
          <p:cNvPicPr>
            <a:picLocks noGrp="1" noChangeAspect="1"/>
          </p:cNvPicPr>
          <p:nvPr>
            <p:ph idx="13"/>
          </p:nvPr>
        </p:nvPicPr>
        <p:blipFill>
          <a:blip r:embed="rId2"/>
          <a:stretch>
            <a:fillRect/>
          </a:stretch>
        </p:blipFill>
        <p:spPr>
          <a:xfrm>
            <a:off x="4998511" y="749300"/>
            <a:ext cx="3568165" cy="3968750"/>
          </a:xfrm>
        </p:spPr>
      </p:pic>
      <p:sp>
        <p:nvSpPr>
          <p:cNvPr id="9" name="Titolo 1">
            <a:extLst>
              <a:ext uri="{FF2B5EF4-FFF2-40B4-BE49-F238E27FC236}">
                <a16:creationId xmlns:a16="http://schemas.microsoft.com/office/drawing/2014/main" id="{FB7CB756-6F37-465E-9825-ED8F8F42D259}"/>
              </a:ext>
            </a:extLst>
          </p:cNvPr>
          <p:cNvSpPr>
            <a:spLocks noGrp="1"/>
          </p:cNvSpPr>
          <p:nvPr>
            <p:ph type="title"/>
          </p:nvPr>
        </p:nvSpPr>
        <p:spPr>
          <a:xfrm>
            <a:off x="0" y="207963"/>
            <a:ext cx="9144000" cy="427037"/>
          </a:xfrm>
        </p:spPr>
        <p:txBody>
          <a:bodyPr/>
          <a:lstStyle/>
          <a:p>
            <a:r>
              <a:rPr lang="en-US" dirty="0"/>
              <a:t>Start a new project</a:t>
            </a:r>
            <a:endParaRPr lang="it-IT" dirty="0"/>
          </a:p>
        </p:txBody>
      </p:sp>
      <p:cxnSp>
        <p:nvCxnSpPr>
          <p:cNvPr id="15" name="Connettore 2 14">
            <a:extLst>
              <a:ext uri="{FF2B5EF4-FFF2-40B4-BE49-F238E27FC236}">
                <a16:creationId xmlns:a16="http://schemas.microsoft.com/office/drawing/2014/main" id="{8CE899AA-62BF-49E6-847B-6CE58ABE3FD2}"/>
              </a:ext>
            </a:extLst>
          </p:cNvPr>
          <p:cNvCxnSpPr/>
          <p:nvPr/>
        </p:nvCxnSpPr>
        <p:spPr>
          <a:xfrm flipH="1">
            <a:off x="6622256" y="1771650"/>
            <a:ext cx="82675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D68A02A0-62B1-4059-AA75-3B226BDA6A25}"/>
              </a:ext>
            </a:extLst>
          </p:cNvPr>
          <p:cNvSpPr/>
          <p:nvPr/>
        </p:nvSpPr>
        <p:spPr>
          <a:xfrm>
            <a:off x="6257925" y="4279106"/>
            <a:ext cx="826759" cy="4929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44890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D01FFE3-CC26-45E2-A308-28C4B8C0F04E}"/>
              </a:ext>
            </a:extLst>
          </p:cNvPr>
          <p:cNvSpPr>
            <a:spLocks noGrp="1"/>
          </p:cNvSpPr>
          <p:nvPr>
            <p:ph idx="1"/>
          </p:nvPr>
        </p:nvSpPr>
        <p:spPr/>
        <p:txBody>
          <a:bodyPr/>
          <a:lstStyle/>
          <a:p>
            <a:r>
              <a:rPr lang="en-US" b="0" dirty="0"/>
              <a:t>Type the name of your project and click next.</a:t>
            </a:r>
          </a:p>
          <a:p>
            <a:r>
              <a:rPr lang="en-US" b="0" dirty="0"/>
              <a:t>By default the project will be created in the </a:t>
            </a:r>
            <a:r>
              <a:rPr lang="en-US" b="0" i="1" dirty="0"/>
              <a:t>workspace</a:t>
            </a:r>
            <a:r>
              <a:rPr lang="en-US" b="0" dirty="0"/>
              <a:t> folder.</a:t>
            </a:r>
          </a:p>
          <a:p>
            <a:r>
              <a:rPr lang="it-IT" b="0" dirty="0"/>
              <a:t>The </a:t>
            </a:r>
            <a:r>
              <a:rPr lang="it-IT" b="0" i="1" dirty="0"/>
              <a:t>STM32IDE</a:t>
            </a:r>
            <a:r>
              <a:rPr lang="it-IT" b="0" dirty="0"/>
              <a:t> </a:t>
            </a:r>
            <a:r>
              <a:rPr lang="it-IT" b="0" dirty="0" err="1"/>
              <a:t>has</a:t>
            </a:r>
            <a:r>
              <a:rPr lang="it-IT" b="0" dirty="0"/>
              <a:t> the option to </a:t>
            </a:r>
            <a:r>
              <a:rPr lang="it-IT" b="0" dirty="0" err="1"/>
              <a:t>initialize</a:t>
            </a:r>
            <a:r>
              <a:rPr lang="it-IT" b="0" dirty="0"/>
              <a:t> </a:t>
            </a:r>
            <a:r>
              <a:rPr lang="it-IT" b="0" dirty="0" err="1"/>
              <a:t>all</a:t>
            </a:r>
            <a:r>
              <a:rPr lang="it-IT" b="0" dirty="0"/>
              <a:t> the </a:t>
            </a:r>
            <a:r>
              <a:rPr lang="it-IT" b="0" dirty="0" err="1"/>
              <a:t>peripheral</a:t>
            </a:r>
            <a:r>
              <a:rPr lang="it-IT" b="0" dirty="0"/>
              <a:t> with </a:t>
            </a:r>
            <a:r>
              <a:rPr lang="it-IT" b="0" dirty="0" err="1"/>
              <a:t>their</a:t>
            </a:r>
            <a:r>
              <a:rPr lang="it-IT" b="0" dirty="0"/>
              <a:t> </a:t>
            </a:r>
            <a:r>
              <a:rPr lang="it-IT" i="1" dirty="0"/>
              <a:t>default</a:t>
            </a:r>
            <a:r>
              <a:rPr lang="it-IT" b="0" dirty="0"/>
              <a:t> mode:</a:t>
            </a:r>
          </a:p>
          <a:p>
            <a:r>
              <a:rPr lang="it-IT" b="0" dirty="0" err="1"/>
              <a:t>Clicking</a:t>
            </a:r>
            <a:r>
              <a:rPr lang="it-IT" b="0" dirty="0"/>
              <a:t> </a:t>
            </a:r>
            <a:r>
              <a:rPr lang="it-IT" b="0" i="1" dirty="0"/>
              <a:t>Yes</a:t>
            </a:r>
            <a:r>
              <a:rPr lang="it-IT" b="0" dirty="0"/>
              <a:t> the </a:t>
            </a:r>
            <a:r>
              <a:rPr lang="it-IT" b="0" i="1" dirty="0"/>
              <a:t>USART3</a:t>
            </a:r>
            <a:r>
              <a:rPr lang="it-IT" b="0" dirty="0"/>
              <a:t>, </a:t>
            </a:r>
            <a:r>
              <a:rPr lang="it-IT" b="0" dirty="0" err="1"/>
              <a:t>all</a:t>
            </a:r>
            <a:r>
              <a:rPr lang="it-IT" b="0" dirty="0"/>
              <a:t> the </a:t>
            </a:r>
            <a:r>
              <a:rPr lang="it-IT" b="0" i="1" dirty="0" err="1"/>
              <a:t>LEDs</a:t>
            </a:r>
            <a:r>
              <a:rPr lang="it-IT" b="0" dirty="0"/>
              <a:t> and the blue </a:t>
            </a:r>
            <a:r>
              <a:rPr lang="it-IT" b="0" i="1" dirty="0" err="1"/>
              <a:t>UserButton</a:t>
            </a:r>
            <a:r>
              <a:rPr lang="it-IT" b="0" dirty="0"/>
              <a:t> </a:t>
            </a:r>
            <a:r>
              <a:rPr lang="it-IT" b="0" dirty="0" err="1"/>
              <a:t>will</a:t>
            </a:r>
            <a:r>
              <a:rPr lang="it-IT" b="0" dirty="0"/>
              <a:t> be </a:t>
            </a:r>
            <a:r>
              <a:rPr lang="it-IT" b="0" dirty="0" err="1"/>
              <a:t>configured</a:t>
            </a:r>
            <a:r>
              <a:rPr lang="it-IT" b="0" dirty="0"/>
              <a:t> </a:t>
            </a:r>
            <a:r>
              <a:rPr lang="it-IT" b="0" dirty="0" err="1"/>
              <a:t>as</a:t>
            </a:r>
            <a:r>
              <a:rPr lang="it-IT" b="0" dirty="0"/>
              <a:t> default.</a:t>
            </a:r>
          </a:p>
          <a:p>
            <a:r>
              <a:rPr lang="it-IT" b="0" dirty="0"/>
              <a:t>Click </a:t>
            </a:r>
            <a:r>
              <a:rPr lang="it-IT" b="0" i="1" dirty="0"/>
              <a:t>Yes</a:t>
            </a:r>
            <a:r>
              <a:rPr lang="it-IT" b="0" dirty="0"/>
              <a:t>.</a:t>
            </a:r>
          </a:p>
        </p:txBody>
      </p:sp>
      <p:sp>
        <p:nvSpPr>
          <p:cNvPr id="5" name="Segnaposto piè di pagina 4">
            <a:extLst>
              <a:ext uri="{FF2B5EF4-FFF2-40B4-BE49-F238E27FC236}">
                <a16:creationId xmlns:a16="http://schemas.microsoft.com/office/drawing/2014/main" id="{B669D936-F486-4362-B4EB-8B4D1FD059FF}"/>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0C65585E-980F-436C-B665-830EAA766730}"/>
              </a:ext>
            </a:extLst>
          </p:cNvPr>
          <p:cNvSpPr>
            <a:spLocks noGrp="1"/>
          </p:cNvSpPr>
          <p:nvPr>
            <p:ph type="sldNum" sz="quarter" idx="12"/>
          </p:nvPr>
        </p:nvSpPr>
        <p:spPr/>
        <p:txBody>
          <a:bodyPr/>
          <a:lstStyle/>
          <a:p>
            <a:fld id="{CE8079A4-7AA8-4A4F-87E2-7781EC5097DD}" type="slidenum">
              <a:rPr lang="en-US" smtClean="0"/>
              <a:pPr/>
              <a:t>6</a:t>
            </a:fld>
            <a:endParaRPr lang="en-US"/>
          </a:p>
        </p:txBody>
      </p:sp>
      <p:pic>
        <p:nvPicPr>
          <p:cNvPr id="11" name="Segnaposto contenuto 10" descr="Immagine che contiene screenshot&#10;&#10;Descrizione generata automaticamente">
            <a:extLst>
              <a:ext uri="{FF2B5EF4-FFF2-40B4-BE49-F238E27FC236}">
                <a16:creationId xmlns:a16="http://schemas.microsoft.com/office/drawing/2014/main" id="{2850631F-0615-4550-9A26-81B86B1C83A0}"/>
              </a:ext>
            </a:extLst>
          </p:cNvPr>
          <p:cNvPicPr>
            <a:picLocks noGrp="1" noChangeAspect="1"/>
          </p:cNvPicPr>
          <p:nvPr>
            <p:ph idx="13"/>
          </p:nvPr>
        </p:nvPicPr>
        <p:blipFill>
          <a:blip r:embed="rId2"/>
          <a:stretch>
            <a:fillRect/>
          </a:stretch>
        </p:blipFill>
        <p:spPr>
          <a:xfrm>
            <a:off x="4998511" y="749300"/>
            <a:ext cx="3568165" cy="3968750"/>
          </a:xfrm>
        </p:spPr>
      </p:pic>
      <p:sp>
        <p:nvSpPr>
          <p:cNvPr id="9" name="Titolo 1">
            <a:extLst>
              <a:ext uri="{FF2B5EF4-FFF2-40B4-BE49-F238E27FC236}">
                <a16:creationId xmlns:a16="http://schemas.microsoft.com/office/drawing/2014/main" id="{FB7CB756-6F37-465E-9825-ED8F8F42D259}"/>
              </a:ext>
            </a:extLst>
          </p:cNvPr>
          <p:cNvSpPr>
            <a:spLocks noGrp="1"/>
          </p:cNvSpPr>
          <p:nvPr>
            <p:ph type="title"/>
          </p:nvPr>
        </p:nvSpPr>
        <p:spPr>
          <a:xfrm>
            <a:off x="0" y="207963"/>
            <a:ext cx="9144000" cy="427037"/>
          </a:xfrm>
        </p:spPr>
        <p:txBody>
          <a:bodyPr/>
          <a:lstStyle/>
          <a:p>
            <a:r>
              <a:rPr lang="en-US" dirty="0"/>
              <a:t>Start a new project</a:t>
            </a:r>
            <a:endParaRPr lang="it-IT" dirty="0"/>
          </a:p>
        </p:txBody>
      </p:sp>
      <p:pic>
        <p:nvPicPr>
          <p:cNvPr id="7" name="Immagine 6" descr="Immagine che contiene screenshot&#10;&#10;Descrizione generata automaticamente">
            <a:extLst>
              <a:ext uri="{FF2B5EF4-FFF2-40B4-BE49-F238E27FC236}">
                <a16:creationId xmlns:a16="http://schemas.microsoft.com/office/drawing/2014/main" id="{396E4415-4254-4E9E-B79A-3B10D00C85A6}"/>
              </a:ext>
            </a:extLst>
          </p:cNvPr>
          <p:cNvPicPr>
            <a:picLocks noChangeAspect="1"/>
          </p:cNvPicPr>
          <p:nvPr/>
        </p:nvPicPr>
        <p:blipFill>
          <a:blip r:embed="rId3"/>
          <a:stretch>
            <a:fillRect/>
          </a:stretch>
        </p:blipFill>
        <p:spPr>
          <a:xfrm>
            <a:off x="4825878" y="2259648"/>
            <a:ext cx="3988938" cy="1085792"/>
          </a:xfrm>
          <a:prstGeom prst="rect">
            <a:avLst/>
          </a:prstGeom>
        </p:spPr>
      </p:pic>
      <p:sp>
        <p:nvSpPr>
          <p:cNvPr id="8" name="Ovale 7">
            <a:extLst>
              <a:ext uri="{FF2B5EF4-FFF2-40B4-BE49-F238E27FC236}">
                <a16:creationId xmlns:a16="http://schemas.microsoft.com/office/drawing/2014/main" id="{2638C2F8-FA96-4940-801D-6BF681624A7F}"/>
              </a:ext>
            </a:extLst>
          </p:cNvPr>
          <p:cNvSpPr/>
          <p:nvPr/>
        </p:nvSpPr>
        <p:spPr>
          <a:xfrm>
            <a:off x="7043738" y="2936081"/>
            <a:ext cx="1092993" cy="4643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852269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65C882-4F3B-455C-A204-9D53789DF954}"/>
              </a:ext>
            </a:extLst>
          </p:cNvPr>
          <p:cNvSpPr>
            <a:spLocks noGrp="1"/>
          </p:cNvSpPr>
          <p:nvPr>
            <p:ph type="title"/>
          </p:nvPr>
        </p:nvSpPr>
        <p:spPr/>
        <p:txBody>
          <a:bodyPr/>
          <a:lstStyle/>
          <a:p>
            <a:r>
              <a:rPr lang="en-US" dirty="0"/>
              <a:t>Project Manager</a:t>
            </a:r>
            <a:endParaRPr lang="it-IT" dirty="0"/>
          </a:p>
        </p:txBody>
      </p:sp>
      <p:sp>
        <p:nvSpPr>
          <p:cNvPr id="3" name="Segnaposto contenuto 2">
            <a:extLst>
              <a:ext uri="{FF2B5EF4-FFF2-40B4-BE49-F238E27FC236}">
                <a16:creationId xmlns:a16="http://schemas.microsoft.com/office/drawing/2014/main" id="{0453A391-FD00-4BE0-9A93-4C2402604EDF}"/>
              </a:ext>
            </a:extLst>
          </p:cNvPr>
          <p:cNvSpPr>
            <a:spLocks noGrp="1"/>
          </p:cNvSpPr>
          <p:nvPr>
            <p:ph idx="1"/>
          </p:nvPr>
        </p:nvSpPr>
        <p:spPr/>
        <p:txBody>
          <a:bodyPr/>
          <a:lstStyle/>
          <a:p>
            <a:r>
              <a:rPr lang="en-US" b="0" dirty="0"/>
              <a:t>In the Code Generator Tab check the </a:t>
            </a:r>
            <a:r>
              <a:rPr lang="en-US" i="1" dirty="0"/>
              <a:t>Generate peripheral initialization […] </a:t>
            </a:r>
            <a:r>
              <a:rPr lang="en-US" b="0" dirty="0"/>
              <a:t>box: each </a:t>
            </a:r>
            <a:r>
              <a:rPr lang="en-US" b="0" dirty="0" err="1"/>
              <a:t>periperhal</a:t>
            </a:r>
            <a:r>
              <a:rPr lang="en-US" b="0" dirty="0"/>
              <a:t> will have a </a:t>
            </a:r>
            <a:r>
              <a:rPr lang="en-US" b="0" dirty="0" err="1"/>
              <a:t>disting</a:t>
            </a:r>
            <a:r>
              <a:rPr lang="en-US" b="0" dirty="0"/>
              <a:t> </a:t>
            </a:r>
            <a:r>
              <a:rPr lang="en-US" b="0" i="1" dirty="0" err="1"/>
              <a:t>periph.c</a:t>
            </a:r>
            <a:r>
              <a:rPr lang="en-US" b="0" dirty="0"/>
              <a:t> and </a:t>
            </a:r>
            <a:r>
              <a:rPr lang="en-US" b="0" i="1" dirty="0" err="1"/>
              <a:t>periph.h</a:t>
            </a:r>
            <a:r>
              <a:rPr lang="en-US" b="0" dirty="0"/>
              <a:t> files.</a:t>
            </a:r>
            <a:endParaRPr lang="it-IT" b="0" dirty="0"/>
          </a:p>
        </p:txBody>
      </p:sp>
      <p:sp>
        <p:nvSpPr>
          <p:cNvPr id="5" name="Segnaposto piè di pagina 4">
            <a:extLst>
              <a:ext uri="{FF2B5EF4-FFF2-40B4-BE49-F238E27FC236}">
                <a16:creationId xmlns:a16="http://schemas.microsoft.com/office/drawing/2014/main" id="{C4FAD87A-0B95-4F16-A051-B73736039564}"/>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3367B591-8DB1-410B-8A2A-4AC08C86C5FF}"/>
              </a:ext>
            </a:extLst>
          </p:cNvPr>
          <p:cNvSpPr>
            <a:spLocks noGrp="1"/>
          </p:cNvSpPr>
          <p:nvPr>
            <p:ph type="sldNum" sz="quarter" idx="12"/>
          </p:nvPr>
        </p:nvSpPr>
        <p:spPr/>
        <p:txBody>
          <a:bodyPr/>
          <a:lstStyle/>
          <a:p>
            <a:fld id="{CE8079A4-7AA8-4A4F-87E2-7781EC5097DD}" type="slidenum">
              <a:rPr lang="en-US" smtClean="0"/>
              <a:pPr/>
              <a:t>7</a:t>
            </a:fld>
            <a:endParaRPr lang="en-US"/>
          </a:p>
        </p:txBody>
      </p:sp>
      <p:pic>
        <p:nvPicPr>
          <p:cNvPr id="9" name="Segnaposto contenuto 8" descr="Immagine che contiene screenshot&#10;&#10;Descrizione generata automaticamente">
            <a:extLst>
              <a:ext uri="{FF2B5EF4-FFF2-40B4-BE49-F238E27FC236}">
                <a16:creationId xmlns:a16="http://schemas.microsoft.com/office/drawing/2014/main" id="{C6C12B94-E7AC-4258-877E-6F3300377CCC}"/>
              </a:ext>
            </a:extLst>
          </p:cNvPr>
          <p:cNvPicPr>
            <a:picLocks noGrp="1" noChangeAspect="1"/>
          </p:cNvPicPr>
          <p:nvPr>
            <p:ph idx="13"/>
          </p:nvPr>
        </p:nvPicPr>
        <p:blipFill rotWithShape="1">
          <a:blip r:embed="rId2"/>
          <a:srcRect r="47977"/>
          <a:stretch/>
        </p:blipFill>
        <p:spPr>
          <a:xfrm>
            <a:off x="4488703" y="750053"/>
            <a:ext cx="4261209" cy="3831905"/>
          </a:xfrm>
        </p:spPr>
      </p:pic>
      <p:cxnSp>
        <p:nvCxnSpPr>
          <p:cNvPr id="11" name="Connettore 2 10">
            <a:extLst>
              <a:ext uri="{FF2B5EF4-FFF2-40B4-BE49-F238E27FC236}">
                <a16:creationId xmlns:a16="http://schemas.microsoft.com/office/drawing/2014/main" id="{AE0E55F1-B1BF-40C4-A101-1346CFF7598F}"/>
              </a:ext>
            </a:extLst>
          </p:cNvPr>
          <p:cNvCxnSpPr/>
          <p:nvPr/>
        </p:nvCxnSpPr>
        <p:spPr>
          <a:xfrm>
            <a:off x="4648200" y="2066925"/>
            <a:ext cx="75247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Immagine 12">
            <a:extLst>
              <a:ext uri="{FF2B5EF4-FFF2-40B4-BE49-F238E27FC236}">
                <a16:creationId xmlns:a16="http://schemas.microsoft.com/office/drawing/2014/main" id="{CBD93A31-AAF8-493C-B4C3-4251047E4E86}"/>
              </a:ext>
            </a:extLst>
          </p:cNvPr>
          <p:cNvPicPr>
            <a:picLocks noChangeAspect="1"/>
          </p:cNvPicPr>
          <p:nvPr/>
        </p:nvPicPr>
        <p:blipFill>
          <a:blip r:embed="rId3"/>
          <a:stretch>
            <a:fillRect/>
          </a:stretch>
        </p:blipFill>
        <p:spPr>
          <a:xfrm>
            <a:off x="886403" y="1809750"/>
            <a:ext cx="1742589" cy="2966274"/>
          </a:xfrm>
          <a:prstGeom prst="rect">
            <a:avLst/>
          </a:prstGeom>
        </p:spPr>
      </p:pic>
      <p:cxnSp>
        <p:nvCxnSpPr>
          <p:cNvPr id="15" name="Connettore 2 14">
            <a:extLst>
              <a:ext uri="{FF2B5EF4-FFF2-40B4-BE49-F238E27FC236}">
                <a16:creationId xmlns:a16="http://schemas.microsoft.com/office/drawing/2014/main" id="{E62A195B-810E-4A85-A628-1EE4CF02F16D}"/>
              </a:ext>
            </a:extLst>
          </p:cNvPr>
          <p:cNvCxnSpPr/>
          <p:nvPr/>
        </p:nvCxnSpPr>
        <p:spPr>
          <a:xfrm flipH="1">
            <a:off x="1876425" y="2447925"/>
            <a:ext cx="5810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ttore 2 15">
            <a:extLst>
              <a:ext uri="{FF2B5EF4-FFF2-40B4-BE49-F238E27FC236}">
                <a16:creationId xmlns:a16="http://schemas.microsoft.com/office/drawing/2014/main" id="{76E887AA-518B-4FFF-A6E4-AFA47DF38A10}"/>
              </a:ext>
            </a:extLst>
          </p:cNvPr>
          <p:cNvCxnSpPr/>
          <p:nvPr/>
        </p:nvCxnSpPr>
        <p:spPr>
          <a:xfrm flipH="1">
            <a:off x="1895475" y="3009900"/>
            <a:ext cx="5810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ttore 2 16">
            <a:extLst>
              <a:ext uri="{FF2B5EF4-FFF2-40B4-BE49-F238E27FC236}">
                <a16:creationId xmlns:a16="http://schemas.microsoft.com/office/drawing/2014/main" id="{1FF40EC6-7DF6-4508-B759-565AB1AC83A7}"/>
              </a:ext>
            </a:extLst>
          </p:cNvPr>
          <p:cNvCxnSpPr/>
          <p:nvPr/>
        </p:nvCxnSpPr>
        <p:spPr>
          <a:xfrm flipH="1">
            <a:off x="2038350" y="3152775"/>
            <a:ext cx="5810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ttore 2 17">
            <a:extLst>
              <a:ext uri="{FF2B5EF4-FFF2-40B4-BE49-F238E27FC236}">
                <a16:creationId xmlns:a16="http://schemas.microsoft.com/office/drawing/2014/main" id="{B965CB77-8190-4368-936A-5B4C9E0536CA}"/>
              </a:ext>
            </a:extLst>
          </p:cNvPr>
          <p:cNvCxnSpPr/>
          <p:nvPr/>
        </p:nvCxnSpPr>
        <p:spPr>
          <a:xfrm flipH="1">
            <a:off x="1876425" y="3429000"/>
            <a:ext cx="5810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a:extLst>
              <a:ext uri="{FF2B5EF4-FFF2-40B4-BE49-F238E27FC236}">
                <a16:creationId xmlns:a16="http://schemas.microsoft.com/office/drawing/2014/main" id="{AA98D18F-ED94-47D2-8A8F-2081C96B1B36}"/>
              </a:ext>
            </a:extLst>
          </p:cNvPr>
          <p:cNvCxnSpPr/>
          <p:nvPr/>
        </p:nvCxnSpPr>
        <p:spPr>
          <a:xfrm flipH="1">
            <a:off x="2019300" y="4562475"/>
            <a:ext cx="5810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C2FF2B90-3C72-474A-9858-7C93DE813314}"/>
              </a:ext>
            </a:extLst>
          </p:cNvPr>
          <p:cNvCxnSpPr/>
          <p:nvPr/>
        </p:nvCxnSpPr>
        <p:spPr>
          <a:xfrm flipH="1">
            <a:off x="1895475" y="4410075"/>
            <a:ext cx="5810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14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E2F302F2-14F4-49E8-B41C-55F47031253B}"/>
              </a:ext>
            </a:extLst>
          </p:cNvPr>
          <p:cNvSpPr>
            <a:spLocks noGrp="1"/>
          </p:cNvSpPr>
          <p:nvPr>
            <p:ph type="title"/>
          </p:nvPr>
        </p:nvSpPr>
        <p:spPr/>
        <p:txBody>
          <a:bodyPr/>
          <a:lstStyle/>
          <a:p>
            <a:r>
              <a:rPr lang="en-US" dirty="0"/>
              <a:t>GPIO: General </a:t>
            </a:r>
            <a:r>
              <a:rPr lang="en-US" dirty="0" err="1"/>
              <a:t>Pourpose</a:t>
            </a:r>
            <a:r>
              <a:rPr lang="en-US" dirty="0"/>
              <a:t> </a:t>
            </a:r>
            <a:r>
              <a:rPr lang="en-US" dirty="0" err="1"/>
              <a:t>Input/Output</a:t>
            </a:r>
            <a:endParaRPr lang="it-IT" dirty="0"/>
          </a:p>
        </p:txBody>
      </p:sp>
      <p:sp>
        <p:nvSpPr>
          <p:cNvPr id="2" name="Segnaposto piè di pagina 1">
            <a:extLst>
              <a:ext uri="{FF2B5EF4-FFF2-40B4-BE49-F238E27FC236}">
                <a16:creationId xmlns:a16="http://schemas.microsoft.com/office/drawing/2014/main" id="{0E893EB4-5380-472F-9B18-F32A4C5D27B0}"/>
              </a:ext>
            </a:extLst>
          </p:cNvPr>
          <p:cNvSpPr>
            <a:spLocks noGrp="1"/>
          </p:cNvSpPr>
          <p:nvPr>
            <p:ph type="ftr" sz="quarter" idx="11"/>
          </p:nvPr>
        </p:nvSpPr>
        <p:spPr/>
        <p:txBody>
          <a:bodyPr/>
          <a:lstStyle/>
          <a:p>
            <a:r>
              <a:rPr lang="en-US" i="1"/>
              <a:t>Property of </a:t>
            </a:r>
            <a:r>
              <a:rPr lang="en-US" b="1" i="1"/>
              <a:t>BEOND s.r.l. </a:t>
            </a:r>
            <a:r>
              <a:rPr lang="en-US" i="1"/>
              <a:t>cannot be distributed or reproduced without authorization</a:t>
            </a:r>
          </a:p>
          <a:p>
            <a:endParaRPr lang="en-US" sz="600" dirty="0"/>
          </a:p>
        </p:txBody>
      </p:sp>
      <p:pic>
        <p:nvPicPr>
          <p:cNvPr id="7" name="Segnaposto contenuto 6" descr="Immagine che contiene screenshot&#10;&#10;Descrizione generata automaticamente">
            <a:extLst>
              <a:ext uri="{FF2B5EF4-FFF2-40B4-BE49-F238E27FC236}">
                <a16:creationId xmlns:a16="http://schemas.microsoft.com/office/drawing/2014/main" id="{D6B88F73-0595-4760-83EF-5B62A37E5BED}"/>
              </a:ext>
            </a:extLst>
          </p:cNvPr>
          <p:cNvPicPr>
            <a:picLocks noGrp="1" noChangeAspect="1"/>
          </p:cNvPicPr>
          <p:nvPr>
            <p:ph idx="13"/>
          </p:nvPr>
        </p:nvPicPr>
        <p:blipFill>
          <a:blip r:embed="rId2"/>
          <a:stretch>
            <a:fillRect/>
          </a:stretch>
        </p:blipFill>
        <p:spPr>
          <a:xfrm>
            <a:off x="4572000" y="1280518"/>
            <a:ext cx="4341762" cy="2582463"/>
          </a:xfrm>
        </p:spPr>
      </p:pic>
      <p:sp>
        <p:nvSpPr>
          <p:cNvPr id="4" name="Segnaposto contenuto 3">
            <a:extLst>
              <a:ext uri="{FF2B5EF4-FFF2-40B4-BE49-F238E27FC236}">
                <a16:creationId xmlns:a16="http://schemas.microsoft.com/office/drawing/2014/main" id="{1AF9F6D8-5577-4643-8CA6-A2A7316647B4}"/>
              </a:ext>
            </a:extLst>
          </p:cNvPr>
          <p:cNvSpPr>
            <a:spLocks noGrp="1"/>
          </p:cNvSpPr>
          <p:nvPr>
            <p:ph idx="1"/>
          </p:nvPr>
        </p:nvSpPr>
        <p:spPr/>
        <p:txBody>
          <a:bodyPr/>
          <a:lstStyle/>
          <a:p>
            <a:pPr marL="285750" indent="-285750">
              <a:buFont typeface="Arial" panose="020B0604020202020204" pitchFamily="34" charset="0"/>
              <a:buChar char="•"/>
            </a:pPr>
            <a:r>
              <a:rPr lang="en-US" b="0" dirty="0" err="1"/>
              <a:t>Dopo</a:t>
            </a:r>
            <a:r>
              <a:rPr lang="en-US" b="0" dirty="0"/>
              <a:t> aver </a:t>
            </a:r>
            <a:r>
              <a:rPr lang="en-US" b="0" dirty="0" err="1"/>
              <a:t>creato</a:t>
            </a:r>
            <a:r>
              <a:rPr lang="en-US" b="0" dirty="0"/>
              <a:t> </a:t>
            </a:r>
            <a:r>
              <a:rPr lang="en-US" b="0" dirty="0" err="1"/>
              <a:t>il</a:t>
            </a:r>
            <a:r>
              <a:rPr lang="en-US" b="0" dirty="0"/>
              <a:t> </a:t>
            </a:r>
            <a:r>
              <a:rPr lang="en-US" b="0" dirty="0" err="1"/>
              <a:t>progetto</a:t>
            </a:r>
            <a:r>
              <a:rPr lang="en-US" b="0" dirty="0"/>
              <a:t> e </a:t>
            </a:r>
            <a:r>
              <a:rPr lang="en-US" b="0" dirty="0" err="1"/>
              <a:t>inizializzato</a:t>
            </a:r>
            <a:r>
              <a:rPr lang="en-US" b="0" dirty="0"/>
              <a:t> le </a:t>
            </a:r>
            <a:r>
              <a:rPr lang="en-US" b="0" dirty="0" err="1"/>
              <a:t>periferiche</a:t>
            </a:r>
            <a:r>
              <a:rPr lang="en-US" b="0" dirty="0"/>
              <a:t> ai </a:t>
            </a:r>
            <a:r>
              <a:rPr lang="en-US" b="0" dirty="0" err="1"/>
              <a:t>propri</a:t>
            </a:r>
            <a:r>
              <a:rPr lang="en-US" b="0" dirty="0"/>
              <a:t> </a:t>
            </a:r>
            <a:r>
              <a:rPr lang="en-US" b="0" dirty="0" err="1"/>
              <a:t>valori</a:t>
            </a:r>
            <a:r>
              <a:rPr lang="en-US" b="0" dirty="0"/>
              <a:t> di default, è utile, prima di </a:t>
            </a:r>
            <a:r>
              <a:rPr lang="en-US" b="0" dirty="0" err="1"/>
              <a:t>iniziare</a:t>
            </a:r>
            <a:r>
              <a:rPr lang="en-US" b="0" dirty="0"/>
              <a:t> a </a:t>
            </a:r>
            <a:r>
              <a:rPr lang="en-US" b="0" dirty="0" err="1"/>
              <a:t>programmare</a:t>
            </a:r>
            <a:r>
              <a:rPr lang="en-US" b="0" dirty="0"/>
              <a:t>, </a:t>
            </a:r>
            <a:r>
              <a:rPr lang="en-US" b="0" dirty="0" err="1"/>
              <a:t>scorrere</a:t>
            </a:r>
            <a:r>
              <a:rPr lang="en-US" b="0" dirty="0"/>
              <a:t> </a:t>
            </a:r>
            <a:r>
              <a:rPr lang="en-US" b="0" dirty="0" err="1"/>
              <a:t>velocemente</a:t>
            </a:r>
            <a:r>
              <a:rPr lang="en-US" b="0" dirty="0"/>
              <a:t> le </a:t>
            </a:r>
            <a:r>
              <a:rPr lang="en-US" b="0" dirty="0" err="1"/>
              <a:t>caratteristiche</a:t>
            </a:r>
            <a:r>
              <a:rPr lang="en-US" b="0" dirty="0"/>
              <a:t> </a:t>
            </a:r>
            <a:r>
              <a:rPr lang="en-US" b="0" dirty="0" err="1"/>
              <a:t>dei</a:t>
            </a:r>
            <a:r>
              <a:rPr lang="en-US" b="0" dirty="0"/>
              <a:t> pin GPIO e come </a:t>
            </a:r>
            <a:r>
              <a:rPr lang="en-US" b="0" dirty="0" err="1"/>
              <a:t>possono</a:t>
            </a:r>
            <a:r>
              <a:rPr lang="en-US" b="0" dirty="0"/>
              <a:t> </a:t>
            </a:r>
            <a:r>
              <a:rPr lang="en-US" b="0" dirty="0" err="1"/>
              <a:t>essere</a:t>
            </a:r>
            <a:r>
              <a:rPr lang="en-US" b="0" dirty="0"/>
              <a:t> </a:t>
            </a:r>
            <a:r>
              <a:rPr lang="en-US" b="0" dirty="0" err="1"/>
              <a:t>configurati</a:t>
            </a:r>
            <a:r>
              <a:rPr lang="en-US" b="0" dirty="0"/>
              <a:t>.</a:t>
            </a:r>
          </a:p>
          <a:p>
            <a:pPr marL="285750" indent="-285750">
              <a:buFont typeface="Arial" panose="020B0604020202020204" pitchFamily="34" charset="0"/>
              <a:buChar char="•"/>
            </a:pPr>
            <a:r>
              <a:rPr lang="en-US" b="0" dirty="0" err="1"/>
              <a:t>Cliccando</a:t>
            </a:r>
            <a:r>
              <a:rPr lang="en-US" b="0" dirty="0"/>
              <a:t> </a:t>
            </a:r>
            <a:r>
              <a:rPr lang="en-US" b="0" dirty="0" err="1"/>
              <a:t>su</a:t>
            </a:r>
            <a:r>
              <a:rPr lang="en-US" b="0" dirty="0"/>
              <a:t> un pin </a:t>
            </a:r>
            <a:r>
              <a:rPr lang="en-US" b="0" dirty="0" err="1"/>
              <a:t>generico</a:t>
            </a:r>
            <a:r>
              <a:rPr lang="en-US" b="0" dirty="0"/>
              <a:t> con </a:t>
            </a:r>
            <a:r>
              <a:rPr lang="en-US" b="0" dirty="0" err="1"/>
              <a:t>il</a:t>
            </a:r>
            <a:r>
              <a:rPr lang="en-US" b="0" dirty="0"/>
              <a:t> </a:t>
            </a:r>
            <a:r>
              <a:rPr lang="en-US" b="0" dirty="0" err="1"/>
              <a:t>tasto</a:t>
            </a:r>
            <a:r>
              <a:rPr lang="en-US" b="0" dirty="0"/>
              <a:t> </a:t>
            </a:r>
            <a:r>
              <a:rPr lang="en-US" b="0" dirty="0" err="1"/>
              <a:t>sinistro</a:t>
            </a:r>
            <a:r>
              <a:rPr lang="en-US" b="0" dirty="0"/>
              <a:t> del mouse </a:t>
            </a:r>
            <a:r>
              <a:rPr lang="en-US" b="0" dirty="0" err="1"/>
              <a:t>apparirà</a:t>
            </a:r>
            <a:r>
              <a:rPr lang="en-US" b="0" dirty="0"/>
              <a:t> una </a:t>
            </a:r>
            <a:r>
              <a:rPr lang="en-US" b="0" dirty="0" err="1"/>
              <a:t>lista</a:t>
            </a:r>
            <a:r>
              <a:rPr lang="en-US" b="0" dirty="0"/>
              <a:t> con </a:t>
            </a:r>
            <a:r>
              <a:rPr lang="en-US" b="0" dirty="0" err="1"/>
              <a:t>tutte</a:t>
            </a:r>
            <a:r>
              <a:rPr lang="en-US" b="0" dirty="0"/>
              <a:t> le </a:t>
            </a:r>
            <a:r>
              <a:rPr lang="en-US" b="0" dirty="0" err="1"/>
              <a:t>possibili</a:t>
            </a:r>
            <a:r>
              <a:rPr lang="en-US" b="0" dirty="0"/>
              <a:t> </a:t>
            </a:r>
            <a:r>
              <a:rPr lang="en-US" b="0" dirty="0" err="1"/>
              <a:t>configurazione</a:t>
            </a:r>
            <a:r>
              <a:rPr lang="en-US" b="0" dirty="0"/>
              <a:t> </a:t>
            </a:r>
            <a:r>
              <a:rPr lang="en-US" b="0" dirty="0" err="1"/>
              <a:t>dei</a:t>
            </a:r>
            <a:r>
              <a:rPr lang="en-US" b="0" dirty="0"/>
              <a:t> pin.</a:t>
            </a:r>
          </a:p>
          <a:p>
            <a:endParaRPr lang="en-US" b="0" dirty="0"/>
          </a:p>
          <a:p>
            <a:endParaRPr lang="en-US" b="0" dirty="0"/>
          </a:p>
          <a:p>
            <a:r>
              <a:rPr lang="en-US" b="0" dirty="0"/>
              <a:t> </a:t>
            </a:r>
            <a:endParaRPr lang="it-IT" b="0" dirty="0"/>
          </a:p>
        </p:txBody>
      </p:sp>
      <p:sp>
        <p:nvSpPr>
          <p:cNvPr id="5" name="Segnaposto numero diapositiva 4">
            <a:extLst>
              <a:ext uri="{FF2B5EF4-FFF2-40B4-BE49-F238E27FC236}">
                <a16:creationId xmlns:a16="http://schemas.microsoft.com/office/drawing/2014/main" id="{75137286-F38B-4DF2-9664-28363766B702}"/>
              </a:ext>
            </a:extLst>
          </p:cNvPr>
          <p:cNvSpPr>
            <a:spLocks noGrp="1"/>
          </p:cNvSpPr>
          <p:nvPr>
            <p:ph type="sldNum" sz="quarter" idx="12"/>
          </p:nvPr>
        </p:nvSpPr>
        <p:spPr/>
        <p:txBody>
          <a:bodyPr/>
          <a:lstStyle/>
          <a:p>
            <a:fld id="{CE8079A4-7AA8-4A4F-87E2-7781EC5097DD}" type="slidenum">
              <a:rPr lang="en-US" smtClean="0"/>
              <a:pPr/>
              <a:t>8</a:t>
            </a:fld>
            <a:endParaRPr lang="en-US"/>
          </a:p>
        </p:txBody>
      </p:sp>
    </p:spTree>
    <p:extLst>
      <p:ext uri="{BB962C8B-B14F-4D97-AF65-F5344CB8AC3E}">
        <p14:creationId xmlns:p14="http://schemas.microsoft.com/office/powerpoint/2010/main" val="2848839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E2F302F2-14F4-49E8-B41C-55F47031253B}"/>
              </a:ext>
            </a:extLst>
          </p:cNvPr>
          <p:cNvSpPr>
            <a:spLocks noGrp="1"/>
          </p:cNvSpPr>
          <p:nvPr>
            <p:ph type="title"/>
          </p:nvPr>
        </p:nvSpPr>
        <p:spPr/>
        <p:txBody>
          <a:bodyPr/>
          <a:lstStyle/>
          <a:p>
            <a:r>
              <a:rPr lang="en-US" dirty="0"/>
              <a:t>GPIO: General </a:t>
            </a:r>
            <a:r>
              <a:rPr lang="en-US" dirty="0" err="1"/>
              <a:t>Pourpose</a:t>
            </a:r>
            <a:r>
              <a:rPr lang="en-US" dirty="0"/>
              <a:t> </a:t>
            </a:r>
            <a:r>
              <a:rPr lang="en-US" dirty="0" err="1"/>
              <a:t>Input/Output</a:t>
            </a:r>
            <a:endParaRPr lang="it-IT" dirty="0"/>
          </a:p>
        </p:txBody>
      </p:sp>
      <p:sp>
        <p:nvSpPr>
          <p:cNvPr id="2" name="Segnaposto piè di pagina 1">
            <a:extLst>
              <a:ext uri="{FF2B5EF4-FFF2-40B4-BE49-F238E27FC236}">
                <a16:creationId xmlns:a16="http://schemas.microsoft.com/office/drawing/2014/main" id="{0E893EB4-5380-472F-9B18-F32A4C5D27B0}"/>
              </a:ext>
            </a:extLst>
          </p:cNvPr>
          <p:cNvSpPr>
            <a:spLocks noGrp="1"/>
          </p:cNvSpPr>
          <p:nvPr>
            <p:ph type="ftr" sz="quarter" idx="11"/>
          </p:nvPr>
        </p:nvSpPr>
        <p:spPr/>
        <p:txBody>
          <a:bodyPr/>
          <a:lstStyle/>
          <a:p>
            <a:r>
              <a:rPr lang="en-US" i="1"/>
              <a:t>Property of </a:t>
            </a:r>
            <a:r>
              <a:rPr lang="en-US" b="1" i="1"/>
              <a:t>BEOND s.r.l. </a:t>
            </a:r>
            <a:r>
              <a:rPr lang="en-US" i="1"/>
              <a:t>cannot be distributed or reproduced without authorization</a:t>
            </a:r>
          </a:p>
          <a:p>
            <a:endParaRPr lang="en-US" sz="600" dirty="0"/>
          </a:p>
        </p:txBody>
      </p:sp>
      <p:pic>
        <p:nvPicPr>
          <p:cNvPr id="7" name="Segnaposto contenuto 6" descr="Immagine che contiene screenshot&#10;&#10;Descrizione generata automaticamente">
            <a:extLst>
              <a:ext uri="{FF2B5EF4-FFF2-40B4-BE49-F238E27FC236}">
                <a16:creationId xmlns:a16="http://schemas.microsoft.com/office/drawing/2014/main" id="{D6B88F73-0595-4760-83EF-5B62A37E5BED}"/>
              </a:ext>
            </a:extLst>
          </p:cNvPr>
          <p:cNvPicPr>
            <a:picLocks noGrp="1" noChangeAspect="1"/>
          </p:cNvPicPr>
          <p:nvPr>
            <p:ph idx="13"/>
          </p:nvPr>
        </p:nvPicPr>
        <p:blipFill>
          <a:blip r:embed="rId2"/>
          <a:stretch>
            <a:fillRect/>
          </a:stretch>
        </p:blipFill>
        <p:spPr>
          <a:xfrm>
            <a:off x="4572000" y="1280518"/>
            <a:ext cx="4341762" cy="2582463"/>
          </a:xfrm>
        </p:spPr>
      </p:pic>
      <p:sp>
        <p:nvSpPr>
          <p:cNvPr id="4" name="Segnaposto contenuto 3">
            <a:extLst>
              <a:ext uri="{FF2B5EF4-FFF2-40B4-BE49-F238E27FC236}">
                <a16:creationId xmlns:a16="http://schemas.microsoft.com/office/drawing/2014/main" id="{1AF9F6D8-5577-4643-8CA6-A2A7316647B4}"/>
              </a:ext>
            </a:extLst>
          </p:cNvPr>
          <p:cNvSpPr>
            <a:spLocks noGrp="1"/>
          </p:cNvSpPr>
          <p:nvPr>
            <p:ph idx="1"/>
          </p:nvPr>
        </p:nvSpPr>
        <p:spPr/>
        <p:txBody>
          <a:bodyPr/>
          <a:lstStyle/>
          <a:p>
            <a:pPr marL="285750" indent="-285750">
              <a:buFont typeface="Arial" panose="020B0604020202020204" pitchFamily="34" charset="0"/>
              <a:buChar char="•"/>
            </a:pPr>
            <a:r>
              <a:rPr lang="en-US" b="0" dirty="0"/>
              <a:t> After creating the project and initializing the functions to their default values, it is useful, before starting to scroll, to quickly scroll through the characteristics of the GPIO pins and how to be configured.</a:t>
            </a:r>
          </a:p>
          <a:p>
            <a:pPr marL="285750" indent="-285750">
              <a:buFont typeface="Arial" panose="020B0604020202020204" pitchFamily="34" charset="0"/>
              <a:buChar char="•"/>
            </a:pPr>
            <a:r>
              <a:rPr lang="en-US" b="0" dirty="0"/>
              <a:t>By clicking on a generic pin with the left mouse button a list will appear with all the pin configuration options.</a:t>
            </a:r>
          </a:p>
          <a:p>
            <a:endParaRPr lang="en-US" b="0" dirty="0"/>
          </a:p>
          <a:p>
            <a:endParaRPr lang="en-US" b="0" dirty="0"/>
          </a:p>
          <a:p>
            <a:r>
              <a:rPr lang="en-US" b="0" dirty="0"/>
              <a:t> </a:t>
            </a:r>
            <a:endParaRPr lang="it-IT" b="0" dirty="0"/>
          </a:p>
        </p:txBody>
      </p:sp>
      <p:sp>
        <p:nvSpPr>
          <p:cNvPr id="5" name="Segnaposto numero diapositiva 4">
            <a:extLst>
              <a:ext uri="{FF2B5EF4-FFF2-40B4-BE49-F238E27FC236}">
                <a16:creationId xmlns:a16="http://schemas.microsoft.com/office/drawing/2014/main" id="{84F291C2-6F23-43F8-949D-7BCE9A854A2D}"/>
              </a:ext>
            </a:extLst>
          </p:cNvPr>
          <p:cNvSpPr>
            <a:spLocks noGrp="1"/>
          </p:cNvSpPr>
          <p:nvPr>
            <p:ph type="sldNum" sz="quarter" idx="12"/>
          </p:nvPr>
        </p:nvSpPr>
        <p:spPr/>
        <p:txBody>
          <a:bodyPr/>
          <a:lstStyle/>
          <a:p>
            <a:fld id="{CE8079A4-7AA8-4A4F-87E2-7781EC5097DD}" type="slidenum">
              <a:rPr lang="en-US" smtClean="0"/>
              <a:pPr/>
              <a:t>9</a:t>
            </a:fld>
            <a:endParaRPr lang="en-US"/>
          </a:p>
        </p:txBody>
      </p:sp>
    </p:spTree>
    <p:extLst>
      <p:ext uri="{BB962C8B-B14F-4D97-AF65-F5344CB8AC3E}">
        <p14:creationId xmlns:p14="http://schemas.microsoft.com/office/powerpoint/2010/main" val="58154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spettiva">
  <a:themeElements>
    <a:clrScheme name="Personalizzato 1">
      <a:dk1>
        <a:sysClr val="windowText" lastClr="000000"/>
      </a:dk1>
      <a:lt1>
        <a:sysClr val="window" lastClr="FFFFFF"/>
      </a:lt1>
      <a:dk2>
        <a:srgbClr val="3D3D3D"/>
      </a:dk2>
      <a:lt2>
        <a:srgbClr val="EBEBEB"/>
      </a:lt2>
      <a:accent1>
        <a:srgbClr val="465359"/>
      </a:accent1>
      <a:accent2>
        <a:srgbClr val="ED8428"/>
      </a:accent2>
      <a:accent3>
        <a:srgbClr val="E6C46D"/>
      </a:accent3>
      <a:accent4>
        <a:srgbClr val="0070C0"/>
      </a:accent4>
      <a:accent5>
        <a:srgbClr val="A9C37C"/>
      </a:accent5>
      <a:accent6>
        <a:srgbClr val="5A8071"/>
      </a:accent6>
      <a:hlink>
        <a:srgbClr val="828282"/>
      </a:hlink>
      <a:folHlink>
        <a:srgbClr val="A5A5A5"/>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587</TotalTime>
  <Words>1280</Words>
  <Application>Microsoft Office PowerPoint</Application>
  <PresentationFormat>Presentazione su schermo (16:9)</PresentationFormat>
  <Paragraphs>110</Paragraphs>
  <Slides>19</Slides>
  <Notes>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19</vt:i4>
      </vt:variant>
    </vt:vector>
  </HeadingPairs>
  <TitlesOfParts>
    <vt:vector size="24" baseType="lpstr">
      <vt:lpstr>Arial</vt:lpstr>
      <vt:lpstr>Calibri</vt:lpstr>
      <vt:lpstr>Helvetica</vt:lpstr>
      <vt:lpstr>Wingdings</vt:lpstr>
      <vt:lpstr>Prospettiva</vt:lpstr>
      <vt:lpstr>Presentazione standard di PowerPoint</vt:lpstr>
      <vt:lpstr>GOAL</vt:lpstr>
      <vt:lpstr>PREREQUISITES</vt:lpstr>
      <vt:lpstr>Start a new project</vt:lpstr>
      <vt:lpstr>Start a new project</vt:lpstr>
      <vt:lpstr>Start a new project</vt:lpstr>
      <vt:lpstr>Project Manager</vt:lpstr>
      <vt:lpstr>GPIO: General Pourpose Input/Output</vt:lpstr>
      <vt:lpstr>GPIO: General Pourpose Input/Output</vt:lpstr>
      <vt:lpstr>Presentazione standard di PowerPoint</vt:lpstr>
      <vt:lpstr>Presentazione standard di PowerPoint</vt:lpstr>
      <vt:lpstr>Presentazione standard di PowerPoint</vt:lpstr>
      <vt:lpstr>Presentazione standard di PowerPoint</vt:lpstr>
      <vt:lpstr>Iniziamo a Programmare</vt:lpstr>
      <vt:lpstr>User code BEGIN and END</vt:lpstr>
      <vt:lpstr>blink_writePin()</vt:lpstr>
      <vt:lpstr>blink_toggle()</vt:lpstr>
      <vt:lpstr>Main loop!</vt:lpstr>
      <vt:lpstr>Tips &amp; Tricks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Blink Sketch con LL libraries _rev1.0_24/03/2020</dc:title>
  <dc:creator>Luca</dc:creator>
  <cp:lastModifiedBy>GERALDI MARCO</cp:lastModifiedBy>
  <cp:revision>972</cp:revision>
  <cp:lastPrinted>2020-03-10T09:26:11Z</cp:lastPrinted>
  <dcterms:created xsi:type="dcterms:W3CDTF">2011-05-02T06:54:08Z</dcterms:created>
  <dcterms:modified xsi:type="dcterms:W3CDTF">2020-03-29T18:17:42Z</dcterms:modified>
</cp:coreProperties>
</file>