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396" r:id="rId5"/>
    <p:sldId id="394" r:id="rId6"/>
    <p:sldId id="395" r:id="rId7"/>
    <p:sldId id="409" r:id="rId8"/>
    <p:sldId id="410" r:id="rId9"/>
    <p:sldId id="411" r:id="rId10"/>
    <p:sldId id="414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</p:sldIdLst>
  <p:sldSz cx="9144000" cy="5143500" type="screen16x9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2D2"/>
    <a:srgbClr val="25588B"/>
    <a:srgbClr val="ADCBE9"/>
    <a:srgbClr val="2F72B4"/>
    <a:srgbClr val="CCECFF"/>
    <a:srgbClr val="FF9900"/>
    <a:srgbClr val="2A649E"/>
    <a:srgbClr val="EBF7FF"/>
    <a:srgbClr val="E5F5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BEA150-1948-4C54-9EDD-53576949AF5E}" v="2" dt="2020-07-03T09:18:46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88930" autoAdjust="0"/>
  </p:normalViewPr>
  <p:slideViewPr>
    <p:cSldViewPr snapToGrid="0" snapToObjects="1">
      <p:cViewPr varScale="1">
        <p:scale>
          <a:sx n="79" d="100"/>
          <a:sy n="79" d="100"/>
        </p:scale>
        <p:origin x="114" y="100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38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I MARCO" userId="9990626b-3637-408b-ba6a-67fb3fd6e858" providerId="ADAL" clId="{0879AA1A-6D86-4DF4-9505-F1B6367A0A4C}"/>
    <pc:docChg chg="addSld delSld modSld">
      <pc:chgData name="GERALDI MARCO" userId="9990626b-3637-408b-ba6a-67fb3fd6e858" providerId="ADAL" clId="{0879AA1A-6D86-4DF4-9505-F1B6367A0A4C}" dt="2020-03-29T18:20:40.325" v="15"/>
      <pc:docMkLst>
        <pc:docMk/>
      </pc:docMkLst>
      <pc:sldChg chg="del">
        <pc:chgData name="GERALDI MARCO" userId="9990626b-3637-408b-ba6a-67fb3fd6e858" providerId="ADAL" clId="{0879AA1A-6D86-4DF4-9505-F1B6367A0A4C}" dt="2020-03-29T18:09:56.050" v="5" actId="2696"/>
        <pc:sldMkLst>
          <pc:docMk/>
          <pc:sldMk cId="2408430486" sldId="384"/>
        </pc:sldMkLst>
      </pc:sldChg>
      <pc:sldChg chg="addSp delSp">
        <pc:chgData name="GERALDI MARCO" userId="9990626b-3637-408b-ba6a-67fb3fd6e858" providerId="ADAL" clId="{0879AA1A-6D86-4DF4-9505-F1B6367A0A4C}" dt="2020-03-29T18:20:31.110" v="14"/>
        <pc:sldMkLst>
          <pc:docMk/>
          <pc:sldMk cId="1853038559" sldId="395"/>
        </pc:sldMkLst>
        <pc:spChg chg="add del">
          <ac:chgData name="GERALDI MARCO" userId="9990626b-3637-408b-ba6a-67fb3fd6e858" providerId="ADAL" clId="{0879AA1A-6D86-4DF4-9505-F1B6367A0A4C}" dt="2020-03-29T18:20:31.110" v="14"/>
          <ac:spMkLst>
            <pc:docMk/>
            <pc:sldMk cId="1853038559" sldId="395"/>
            <ac:spMk id="4" creationId="{3C5F4B35-055E-4B31-9037-DF381CE243F2}"/>
          </ac:spMkLst>
        </pc:spChg>
      </pc:sldChg>
      <pc:sldChg chg="modSp add">
        <pc:chgData name="GERALDI MARCO" userId="9990626b-3637-408b-ba6a-67fb3fd6e858" providerId="ADAL" clId="{0879AA1A-6D86-4DF4-9505-F1B6367A0A4C}" dt="2020-03-29T18:10:03.245" v="12" actId="20577"/>
        <pc:sldMkLst>
          <pc:docMk/>
          <pc:sldMk cId="3464611506" sldId="396"/>
        </pc:sldMkLst>
        <pc:spChg chg="mod">
          <ac:chgData name="GERALDI MARCO" userId="9990626b-3637-408b-ba6a-67fb3fd6e858" providerId="ADAL" clId="{0879AA1A-6D86-4DF4-9505-F1B6367A0A4C}" dt="2020-03-29T18:09:54.953" v="4"/>
          <ac:spMkLst>
            <pc:docMk/>
            <pc:sldMk cId="3464611506" sldId="396"/>
            <ac:spMk id="4" creationId="{2041E136-4F6B-4D8F-88FA-66AE3F8725C8}"/>
          </ac:spMkLst>
        </pc:spChg>
        <pc:spChg chg="mod">
          <ac:chgData name="GERALDI MARCO" userId="9990626b-3637-408b-ba6a-67fb3fd6e858" providerId="ADAL" clId="{0879AA1A-6D86-4DF4-9505-F1B6367A0A4C}" dt="2020-03-29T18:10:03.245" v="12" actId="20577"/>
          <ac:spMkLst>
            <pc:docMk/>
            <pc:sldMk cId="3464611506" sldId="396"/>
            <ac:spMk id="5" creationId="{0D3C71AA-95EB-448E-A476-03A0251C158C}"/>
          </ac:spMkLst>
        </pc:spChg>
      </pc:sldChg>
      <pc:sldChg chg="add del">
        <pc:chgData name="GERALDI MARCO" userId="9990626b-3637-408b-ba6a-67fb3fd6e858" providerId="ADAL" clId="{0879AA1A-6D86-4DF4-9505-F1B6367A0A4C}" dt="2020-03-29T18:09:49.955" v="2"/>
        <pc:sldMkLst>
          <pc:docMk/>
          <pc:sldMk cId="3979647100" sldId="397"/>
        </pc:sldMkLst>
      </pc:sldChg>
      <pc:sldChg chg="add">
        <pc:chgData name="GERALDI MARCO" userId="9990626b-3637-408b-ba6a-67fb3fd6e858" providerId="ADAL" clId="{0879AA1A-6D86-4DF4-9505-F1B6367A0A4C}" dt="2020-03-29T18:20:40.325" v="15"/>
        <pc:sldMkLst>
          <pc:docMk/>
          <pc:sldMk cId="2764204518" sldId="409"/>
        </pc:sldMkLst>
      </pc:sldChg>
      <pc:sldChg chg="add">
        <pc:chgData name="GERALDI MARCO" userId="9990626b-3637-408b-ba6a-67fb3fd6e858" providerId="ADAL" clId="{0879AA1A-6D86-4DF4-9505-F1B6367A0A4C}" dt="2020-03-29T18:20:40.325" v="15"/>
        <pc:sldMkLst>
          <pc:docMk/>
          <pc:sldMk cId="2448902877" sldId="410"/>
        </pc:sldMkLst>
      </pc:sldChg>
      <pc:sldChg chg="add">
        <pc:chgData name="GERALDI MARCO" userId="9990626b-3637-408b-ba6a-67fb3fd6e858" providerId="ADAL" clId="{0879AA1A-6D86-4DF4-9505-F1B6367A0A4C}" dt="2020-03-29T18:20:40.325" v="15"/>
        <pc:sldMkLst>
          <pc:docMk/>
          <pc:sldMk cId="852269148" sldId="411"/>
        </pc:sldMkLst>
      </pc:sldChg>
      <pc:sldChg chg="add">
        <pc:chgData name="GERALDI MARCO" userId="9990626b-3637-408b-ba6a-67fb3fd6e858" providerId="ADAL" clId="{0879AA1A-6D86-4DF4-9505-F1B6367A0A4C}" dt="2020-03-29T18:20:40.325" v="15"/>
        <pc:sldMkLst>
          <pc:docMk/>
          <pc:sldMk cId="4161141130" sldId="414"/>
        </pc:sldMkLst>
      </pc:sldChg>
    </pc:docChg>
  </pc:docChgLst>
  <pc:docChgLst>
    <pc:chgData name="MARCO GERALDI" userId="9990626b-3637-408b-ba6a-67fb3fd6e858" providerId="ADAL" clId="{AF74F489-B031-4CA7-940E-0CB26940C4DE}"/>
    <pc:docChg chg="modSld">
      <pc:chgData name="MARCO GERALDI" userId="9990626b-3637-408b-ba6a-67fb3fd6e858" providerId="ADAL" clId="{AF74F489-B031-4CA7-940E-0CB26940C4DE}" dt="2020-03-16T10:37:09.808" v="25" actId="1076"/>
      <pc:docMkLst>
        <pc:docMk/>
      </pc:docMkLst>
      <pc:sldChg chg="modSp">
        <pc:chgData name="MARCO GERALDI" userId="9990626b-3637-408b-ba6a-67fb3fd6e858" providerId="ADAL" clId="{AF74F489-B031-4CA7-940E-0CB26940C4DE}" dt="2020-03-16T10:35:39.257" v="0" actId="20577"/>
        <pc:sldMkLst>
          <pc:docMk/>
          <pc:sldMk cId="524236519" sldId="386"/>
        </pc:sldMkLst>
        <pc:spChg chg="mod">
          <ac:chgData name="MARCO GERALDI" userId="9990626b-3637-408b-ba6a-67fb3fd6e858" providerId="ADAL" clId="{AF74F489-B031-4CA7-940E-0CB26940C4DE}" dt="2020-03-16T10:35:39.257" v="0" actId="20577"/>
          <ac:spMkLst>
            <pc:docMk/>
            <pc:sldMk cId="524236519" sldId="386"/>
            <ac:spMk id="3" creationId="{5AFA1DDA-79D4-4A41-9112-849FA6C4C764}"/>
          </ac:spMkLst>
        </pc:spChg>
      </pc:sldChg>
      <pc:sldChg chg="modSp">
        <pc:chgData name="MARCO GERALDI" userId="9990626b-3637-408b-ba6a-67fb3fd6e858" providerId="ADAL" clId="{AF74F489-B031-4CA7-940E-0CB26940C4DE}" dt="2020-03-16T10:36:28.206" v="7" actId="1035"/>
        <pc:sldMkLst>
          <pc:docMk/>
          <pc:sldMk cId="1644423956" sldId="390"/>
        </pc:sldMkLst>
        <pc:spChg chg="mod">
          <ac:chgData name="MARCO GERALDI" userId="9990626b-3637-408b-ba6a-67fb3fd6e858" providerId="ADAL" clId="{AF74F489-B031-4CA7-940E-0CB26940C4DE}" dt="2020-03-16T10:36:16.752" v="5" actId="20577"/>
          <ac:spMkLst>
            <pc:docMk/>
            <pc:sldMk cId="1644423956" sldId="390"/>
            <ac:spMk id="10" creationId="{BC1CDC4C-D585-4144-8E09-66890FA7EE23}"/>
          </ac:spMkLst>
        </pc:spChg>
        <pc:picChg chg="mod">
          <ac:chgData name="MARCO GERALDI" userId="9990626b-3637-408b-ba6a-67fb3fd6e858" providerId="ADAL" clId="{AF74F489-B031-4CA7-940E-0CB26940C4DE}" dt="2020-03-16T10:36:28.206" v="7" actId="1035"/>
          <ac:picMkLst>
            <pc:docMk/>
            <pc:sldMk cId="1644423956" sldId="390"/>
            <ac:picMk id="12" creationId="{35EE3C38-F79A-4148-AAF9-5CD1BBC3B2BC}"/>
          </ac:picMkLst>
        </pc:picChg>
      </pc:sldChg>
      <pc:sldChg chg="modSp">
        <pc:chgData name="MARCO GERALDI" userId="9990626b-3637-408b-ba6a-67fb3fd6e858" providerId="ADAL" clId="{AF74F489-B031-4CA7-940E-0CB26940C4DE}" dt="2020-03-16T10:36:39.639" v="22" actId="20577"/>
        <pc:sldMkLst>
          <pc:docMk/>
          <pc:sldMk cId="4119211196" sldId="391"/>
        </pc:sldMkLst>
        <pc:spChg chg="mod">
          <ac:chgData name="MARCO GERALDI" userId="9990626b-3637-408b-ba6a-67fb3fd6e858" providerId="ADAL" clId="{AF74F489-B031-4CA7-940E-0CB26940C4DE}" dt="2020-03-16T10:36:39.639" v="22" actId="20577"/>
          <ac:spMkLst>
            <pc:docMk/>
            <pc:sldMk cId="4119211196" sldId="391"/>
            <ac:spMk id="3" creationId="{1D879885-D50D-4C1B-8F8F-1062BE802C4F}"/>
          </ac:spMkLst>
        </pc:spChg>
      </pc:sldChg>
      <pc:sldChg chg="modSp">
        <pc:chgData name="MARCO GERALDI" userId="9990626b-3637-408b-ba6a-67fb3fd6e858" providerId="ADAL" clId="{AF74F489-B031-4CA7-940E-0CB26940C4DE}" dt="2020-03-16T10:36:58.380" v="24" actId="114"/>
        <pc:sldMkLst>
          <pc:docMk/>
          <pc:sldMk cId="1612125678" sldId="392"/>
        </pc:sldMkLst>
        <pc:spChg chg="mod">
          <ac:chgData name="MARCO GERALDI" userId="9990626b-3637-408b-ba6a-67fb3fd6e858" providerId="ADAL" clId="{AF74F489-B031-4CA7-940E-0CB26940C4DE}" dt="2020-03-16T10:36:58.380" v="24" actId="114"/>
          <ac:spMkLst>
            <pc:docMk/>
            <pc:sldMk cId="1612125678" sldId="392"/>
            <ac:spMk id="3" creationId="{1D879885-D50D-4C1B-8F8F-1062BE802C4F}"/>
          </ac:spMkLst>
        </pc:spChg>
      </pc:sldChg>
      <pc:sldChg chg="modSp">
        <pc:chgData name="MARCO GERALDI" userId="9990626b-3637-408b-ba6a-67fb3fd6e858" providerId="ADAL" clId="{AF74F489-B031-4CA7-940E-0CB26940C4DE}" dt="2020-03-16T10:37:09.808" v="25" actId="1076"/>
        <pc:sldMkLst>
          <pc:docMk/>
          <pc:sldMk cId="4085518762" sldId="393"/>
        </pc:sldMkLst>
        <pc:picChg chg="mod">
          <ac:chgData name="MARCO GERALDI" userId="9990626b-3637-408b-ba6a-67fb3fd6e858" providerId="ADAL" clId="{AF74F489-B031-4CA7-940E-0CB26940C4DE}" dt="2020-03-16T10:37:09.808" v="25" actId="1076"/>
          <ac:picMkLst>
            <pc:docMk/>
            <pc:sldMk cId="4085518762" sldId="393"/>
            <ac:picMk id="13" creationId="{74093EFD-9DF7-4EFD-ACF7-F811D12F774D}"/>
          </ac:picMkLst>
        </pc:picChg>
      </pc:sldChg>
    </pc:docChg>
  </pc:docChgLst>
  <pc:docChgLst>
    <pc:chgData name="GERALDI MARCO" userId="9990626b-3637-408b-ba6a-67fb3fd6e858" providerId="ADAL" clId="{AF74F489-B031-4CA7-940E-0CB26940C4DE}"/>
    <pc:docChg chg="custSel addSld delSld modSld">
      <pc:chgData name="GERALDI MARCO" userId="9990626b-3637-408b-ba6a-67fb3fd6e858" providerId="ADAL" clId="{AF74F489-B031-4CA7-940E-0CB26940C4DE}" dt="2020-03-29T17:17:34.692" v="153"/>
      <pc:docMkLst>
        <pc:docMk/>
      </pc:docMkLst>
      <pc:sldChg chg="modSp">
        <pc:chgData name="GERALDI MARCO" userId="9990626b-3637-408b-ba6a-67fb3fd6e858" providerId="ADAL" clId="{AF74F489-B031-4CA7-940E-0CB26940C4DE}" dt="2020-03-29T16:50:36.748" v="10" actId="20577"/>
        <pc:sldMkLst>
          <pc:docMk/>
          <pc:sldMk cId="2408430486" sldId="384"/>
        </pc:sldMkLst>
        <pc:spChg chg="mod">
          <ac:chgData name="GERALDI MARCO" userId="9990626b-3637-408b-ba6a-67fb3fd6e858" providerId="ADAL" clId="{AF74F489-B031-4CA7-940E-0CB26940C4DE}" dt="2020-03-29T16:50:36.748" v="10" actId="20577"/>
          <ac:spMkLst>
            <pc:docMk/>
            <pc:sldMk cId="2408430486" sldId="384"/>
            <ac:spMk id="4" creationId="{2041E136-4F6B-4D8F-88FA-66AE3F8725C8}"/>
          </ac:spMkLst>
        </pc:spChg>
      </pc:sldChg>
      <pc:sldChg chg="del">
        <pc:chgData name="GERALDI MARCO" userId="9990626b-3637-408b-ba6a-67fb3fd6e858" providerId="ADAL" clId="{AF74F489-B031-4CA7-940E-0CB26940C4DE}" dt="2020-03-29T16:52:49.811" v="12" actId="2696"/>
        <pc:sldMkLst>
          <pc:docMk/>
          <pc:sldMk cId="1217070237" sldId="385"/>
        </pc:sldMkLst>
      </pc:sldChg>
      <pc:sldChg chg="modSp">
        <pc:chgData name="GERALDI MARCO" userId="9990626b-3637-408b-ba6a-67fb3fd6e858" providerId="ADAL" clId="{AF74F489-B031-4CA7-940E-0CB26940C4DE}" dt="2020-03-29T16:53:26.121" v="19" actId="113"/>
        <pc:sldMkLst>
          <pc:docMk/>
          <pc:sldMk cId="524236519" sldId="386"/>
        </pc:sldMkLst>
        <pc:spChg chg="mod">
          <ac:chgData name="GERALDI MARCO" userId="9990626b-3637-408b-ba6a-67fb3fd6e858" providerId="ADAL" clId="{AF74F489-B031-4CA7-940E-0CB26940C4DE}" dt="2020-03-29T16:53:26.121" v="19" actId="113"/>
          <ac:spMkLst>
            <pc:docMk/>
            <pc:sldMk cId="524236519" sldId="386"/>
            <ac:spMk id="3" creationId="{5AFA1DDA-79D4-4A41-9112-849FA6C4C764}"/>
          </ac:spMkLst>
        </pc:spChg>
      </pc:sldChg>
      <pc:sldChg chg="modSp">
        <pc:chgData name="GERALDI MARCO" userId="9990626b-3637-408b-ba6a-67fb3fd6e858" providerId="ADAL" clId="{AF74F489-B031-4CA7-940E-0CB26940C4DE}" dt="2020-03-29T16:55:01.072" v="64" actId="313"/>
        <pc:sldMkLst>
          <pc:docMk/>
          <pc:sldMk cId="55665704" sldId="387"/>
        </pc:sldMkLst>
        <pc:spChg chg="mod">
          <ac:chgData name="GERALDI MARCO" userId="9990626b-3637-408b-ba6a-67fb3fd6e858" providerId="ADAL" clId="{AF74F489-B031-4CA7-940E-0CB26940C4DE}" dt="2020-03-29T16:55:01.072" v="64" actId="313"/>
          <ac:spMkLst>
            <pc:docMk/>
            <pc:sldMk cId="55665704" sldId="387"/>
            <ac:spMk id="3" creationId="{7814B48C-6920-4FC3-A5EF-1B95549FF96F}"/>
          </ac:spMkLst>
        </pc:spChg>
      </pc:sldChg>
      <pc:sldChg chg="addSp delSp modSp">
        <pc:chgData name="GERALDI MARCO" userId="9990626b-3637-408b-ba6a-67fb3fd6e858" providerId="ADAL" clId="{AF74F489-B031-4CA7-940E-0CB26940C4DE}" dt="2020-03-29T16:55:58.367" v="82"/>
        <pc:sldMkLst>
          <pc:docMk/>
          <pc:sldMk cId="546478665" sldId="388"/>
        </pc:sldMkLst>
        <pc:spChg chg="mod">
          <ac:chgData name="GERALDI MARCO" userId="9990626b-3637-408b-ba6a-67fb3fd6e858" providerId="ADAL" clId="{AF74F489-B031-4CA7-940E-0CB26940C4DE}" dt="2020-03-29T16:55:58.367" v="82"/>
          <ac:spMkLst>
            <pc:docMk/>
            <pc:sldMk cId="546478665" sldId="388"/>
            <ac:spMk id="3" creationId="{7DFF3189-5A79-45C7-AD77-06BC944DAB74}"/>
          </ac:spMkLst>
        </pc:spChg>
        <pc:spChg chg="add del">
          <ac:chgData name="GERALDI MARCO" userId="9990626b-3637-408b-ba6a-67fb3fd6e858" providerId="ADAL" clId="{AF74F489-B031-4CA7-940E-0CB26940C4DE}" dt="2020-03-29T16:55:16.931" v="66"/>
          <ac:spMkLst>
            <pc:docMk/>
            <pc:sldMk cId="546478665" sldId="388"/>
            <ac:spMk id="7" creationId="{FF8B6A69-5BD9-49CD-8C3C-6F6F00491534}"/>
          </ac:spMkLst>
        </pc:spChg>
      </pc:sldChg>
      <pc:sldChg chg="addSp delSp modSp">
        <pc:chgData name="GERALDI MARCO" userId="9990626b-3637-408b-ba6a-67fb3fd6e858" providerId="ADAL" clId="{AF74F489-B031-4CA7-940E-0CB26940C4DE}" dt="2020-03-29T16:56:34.322" v="99" actId="20577"/>
        <pc:sldMkLst>
          <pc:docMk/>
          <pc:sldMk cId="3457062061" sldId="389"/>
        </pc:sldMkLst>
        <pc:spChg chg="mod">
          <ac:chgData name="GERALDI MARCO" userId="9990626b-3637-408b-ba6a-67fb3fd6e858" providerId="ADAL" clId="{AF74F489-B031-4CA7-940E-0CB26940C4DE}" dt="2020-03-29T16:56:34.322" v="99" actId="20577"/>
          <ac:spMkLst>
            <pc:docMk/>
            <pc:sldMk cId="3457062061" sldId="389"/>
            <ac:spMk id="2" creationId="{1706EECD-8D7D-4FBE-87B4-DE069FF40419}"/>
          </ac:spMkLst>
        </pc:spChg>
        <pc:spChg chg="mod">
          <ac:chgData name="GERALDI MARCO" userId="9990626b-3637-408b-ba6a-67fb3fd6e858" providerId="ADAL" clId="{AF74F489-B031-4CA7-940E-0CB26940C4DE}" dt="2020-03-29T16:56:25.789" v="88" actId="114"/>
          <ac:spMkLst>
            <pc:docMk/>
            <pc:sldMk cId="3457062061" sldId="389"/>
            <ac:spMk id="3" creationId="{354E6571-E964-4C17-BF54-8FDB71C77B11}"/>
          </ac:spMkLst>
        </pc:spChg>
        <pc:spChg chg="add del">
          <ac:chgData name="GERALDI MARCO" userId="9990626b-3637-408b-ba6a-67fb3fd6e858" providerId="ADAL" clId="{AF74F489-B031-4CA7-940E-0CB26940C4DE}" dt="2020-03-29T16:56:12.218" v="84"/>
          <ac:spMkLst>
            <pc:docMk/>
            <pc:sldMk cId="3457062061" sldId="389"/>
            <ac:spMk id="7" creationId="{0B8B528F-2AA7-4080-9A52-71FC0957EC0F}"/>
          </ac:spMkLst>
        </pc:spChg>
      </pc:sldChg>
      <pc:sldChg chg="modSp">
        <pc:chgData name="GERALDI MARCO" userId="9990626b-3637-408b-ba6a-67fb3fd6e858" providerId="ADAL" clId="{AF74F489-B031-4CA7-940E-0CB26940C4DE}" dt="2020-03-29T16:57:14.226" v="106" actId="108"/>
        <pc:sldMkLst>
          <pc:docMk/>
          <pc:sldMk cId="1644423956" sldId="390"/>
        </pc:sldMkLst>
        <pc:spChg chg="mod">
          <ac:chgData name="GERALDI MARCO" userId="9990626b-3637-408b-ba6a-67fb3fd6e858" providerId="ADAL" clId="{AF74F489-B031-4CA7-940E-0CB26940C4DE}" dt="2020-03-29T16:57:14.226" v="106" actId="108"/>
          <ac:spMkLst>
            <pc:docMk/>
            <pc:sldMk cId="1644423956" sldId="390"/>
            <ac:spMk id="3" creationId="{8622BFFA-C037-4786-9AEF-D5E46F7CE255}"/>
          </ac:spMkLst>
        </pc:spChg>
      </pc:sldChg>
      <pc:sldChg chg="addSp delSp modSp">
        <pc:chgData name="GERALDI MARCO" userId="9990626b-3637-408b-ba6a-67fb3fd6e858" providerId="ADAL" clId="{AF74F489-B031-4CA7-940E-0CB26940C4DE}" dt="2020-03-29T17:16:00.940" v="133" actId="20577"/>
        <pc:sldMkLst>
          <pc:docMk/>
          <pc:sldMk cId="4119211196" sldId="391"/>
        </pc:sldMkLst>
        <pc:spChg chg="mod">
          <ac:chgData name="GERALDI MARCO" userId="9990626b-3637-408b-ba6a-67fb3fd6e858" providerId="ADAL" clId="{AF74F489-B031-4CA7-940E-0CB26940C4DE}" dt="2020-03-29T17:15:27.410" v="115" actId="6549"/>
          <ac:spMkLst>
            <pc:docMk/>
            <pc:sldMk cId="4119211196" sldId="391"/>
            <ac:spMk id="2" creationId="{A587579E-75B2-4693-9DE6-C3ACDA6E3641}"/>
          </ac:spMkLst>
        </pc:spChg>
        <pc:spChg chg="mod">
          <ac:chgData name="GERALDI MARCO" userId="9990626b-3637-408b-ba6a-67fb3fd6e858" providerId="ADAL" clId="{AF74F489-B031-4CA7-940E-0CB26940C4DE}" dt="2020-03-29T17:16:00.940" v="133" actId="20577"/>
          <ac:spMkLst>
            <pc:docMk/>
            <pc:sldMk cId="4119211196" sldId="391"/>
            <ac:spMk id="3" creationId="{1D879885-D50D-4C1B-8F8F-1062BE802C4F}"/>
          </ac:spMkLst>
        </pc:spChg>
        <pc:spChg chg="add del">
          <ac:chgData name="GERALDI MARCO" userId="9990626b-3637-408b-ba6a-67fb3fd6e858" providerId="ADAL" clId="{AF74F489-B031-4CA7-940E-0CB26940C4DE}" dt="2020-03-29T16:57:29.977" v="108"/>
          <ac:spMkLst>
            <pc:docMk/>
            <pc:sldMk cId="4119211196" sldId="391"/>
            <ac:spMk id="7" creationId="{1E7F7EA6-6E5E-46A6-B0D6-983E1140A58B}"/>
          </ac:spMkLst>
        </pc:spChg>
      </pc:sldChg>
      <pc:sldChg chg="modSp">
        <pc:chgData name="GERALDI MARCO" userId="9990626b-3637-408b-ba6a-67fb3fd6e858" providerId="ADAL" clId="{AF74F489-B031-4CA7-940E-0CB26940C4DE}" dt="2020-03-29T17:17:34.692" v="153"/>
        <pc:sldMkLst>
          <pc:docMk/>
          <pc:sldMk cId="1612125678" sldId="392"/>
        </pc:sldMkLst>
        <pc:spChg chg="mod">
          <ac:chgData name="GERALDI MARCO" userId="9990626b-3637-408b-ba6a-67fb3fd6e858" providerId="ADAL" clId="{AF74F489-B031-4CA7-940E-0CB26940C4DE}" dt="2020-03-29T17:17:34.692" v="153"/>
          <ac:spMkLst>
            <pc:docMk/>
            <pc:sldMk cId="1612125678" sldId="392"/>
            <ac:spMk id="2" creationId="{A587579E-75B2-4693-9DE6-C3ACDA6E3641}"/>
          </ac:spMkLst>
        </pc:spChg>
        <pc:spChg chg="mod">
          <ac:chgData name="GERALDI MARCO" userId="9990626b-3637-408b-ba6a-67fb3fd6e858" providerId="ADAL" clId="{AF74F489-B031-4CA7-940E-0CB26940C4DE}" dt="2020-03-29T17:16:31.983" v="136" actId="207"/>
          <ac:spMkLst>
            <pc:docMk/>
            <pc:sldMk cId="1612125678" sldId="392"/>
            <ac:spMk id="3" creationId="{1D879885-D50D-4C1B-8F8F-1062BE802C4F}"/>
          </ac:spMkLst>
        </pc:spChg>
      </pc:sldChg>
      <pc:sldChg chg="modSp">
        <pc:chgData name="GERALDI MARCO" userId="9990626b-3637-408b-ba6a-67fb3fd6e858" providerId="ADAL" clId="{AF74F489-B031-4CA7-940E-0CB26940C4DE}" dt="2020-03-29T17:17:15.885" v="152" actId="20577"/>
        <pc:sldMkLst>
          <pc:docMk/>
          <pc:sldMk cId="4085518762" sldId="393"/>
        </pc:sldMkLst>
        <pc:spChg chg="mod">
          <ac:chgData name="GERALDI MARCO" userId="9990626b-3637-408b-ba6a-67fb3fd6e858" providerId="ADAL" clId="{AF74F489-B031-4CA7-940E-0CB26940C4DE}" dt="2020-03-29T17:17:15.885" v="152" actId="20577"/>
          <ac:spMkLst>
            <pc:docMk/>
            <pc:sldMk cId="4085518762" sldId="393"/>
            <ac:spMk id="3" creationId="{1115C398-E76F-4FCC-854A-2F506F4A64BE}"/>
          </ac:spMkLst>
        </pc:spChg>
      </pc:sldChg>
      <pc:sldChg chg="add">
        <pc:chgData name="GERALDI MARCO" userId="9990626b-3637-408b-ba6a-67fb3fd6e858" providerId="ADAL" clId="{AF74F489-B031-4CA7-940E-0CB26940C4DE}" dt="2020-03-29T16:52:48.401" v="11"/>
        <pc:sldMkLst>
          <pc:docMk/>
          <pc:sldMk cId="3918914379" sldId="394"/>
        </pc:sldMkLst>
      </pc:sldChg>
      <pc:sldChg chg="add">
        <pc:chgData name="GERALDI MARCO" userId="9990626b-3637-408b-ba6a-67fb3fd6e858" providerId="ADAL" clId="{AF74F489-B031-4CA7-940E-0CB26940C4DE}" dt="2020-03-29T16:52:48.401" v="11"/>
        <pc:sldMkLst>
          <pc:docMk/>
          <pc:sldMk cId="1853038559" sldId="395"/>
        </pc:sldMkLst>
      </pc:sldChg>
    </pc:docChg>
  </pc:docChgLst>
  <pc:docChgLst>
    <pc:chgData name="GERALDI MARCO" userId="9990626b-3637-408b-ba6a-67fb3fd6e858" providerId="ADAL" clId="{64BEA150-1948-4C54-9EDD-53576949AF5E}"/>
    <pc:docChg chg="undo modSld">
      <pc:chgData name="GERALDI MARCO" userId="9990626b-3637-408b-ba6a-67fb3fd6e858" providerId="ADAL" clId="{64BEA150-1948-4C54-9EDD-53576949AF5E}" dt="2020-07-03T09:18:46.992" v="5" actId="1076"/>
      <pc:docMkLst>
        <pc:docMk/>
      </pc:docMkLst>
      <pc:sldChg chg="modSp">
        <pc:chgData name="GERALDI MARCO" userId="9990626b-3637-408b-ba6a-67fb3fd6e858" providerId="ADAL" clId="{64BEA150-1948-4C54-9EDD-53576949AF5E}" dt="2020-07-03T09:17:19.125" v="1" actId="1076"/>
        <pc:sldMkLst>
          <pc:docMk/>
          <pc:sldMk cId="55665704" sldId="387"/>
        </pc:sldMkLst>
        <pc:spChg chg="mod">
          <ac:chgData name="GERALDI MARCO" userId="9990626b-3637-408b-ba6a-67fb3fd6e858" providerId="ADAL" clId="{64BEA150-1948-4C54-9EDD-53576949AF5E}" dt="2020-07-03T09:17:19.125" v="1" actId="1076"/>
          <ac:spMkLst>
            <pc:docMk/>
            <pc:sldMk cId="55665704" sldId="387"/>
            <ac:spMk id="3" creationId="{7814B48C-6920-4FC3-A5EF-1B95549FF96F}"/>
          </ac:spMkLst>
        </pc:spChg>
      </pc:sldChg>
      <pc:sldChg chg="modSp">
        <pc:chgData name="GERALDI MARCO" userId="9990626b-3637-408b-ba6a-67fb3fd6e858" providerId="ADAL" clId="{64BEA150-1948-4C54-9EDD-53576949AF5E}" dt="2020-07-03T09:18:46.992" v="5" actId="1076"/>
        <pc:sldMkLst>
          <pc:docMk/>
          <pc:sldMk cId="546478665" sldId="388"/>
        </pc:sldMkLst>
        <pc:spChg chg="mod">
          <ac:chgData name="GERALDI MARCO" userId="9990626b-3637-408b-ba6a-67fb3fd6e858" providerId="ADAL" clId="{64BEA150-1948-4C54-9EDD-53576949AF5E}" dt="2020-07-03T09:18:35.666" v="3" actId="1076"/>
          <ac:spMkLst>
            <pc:docMk/>
            <pc:sldMk cId="546478665" sldId="388"/>
            <ac:spMk id="3" creationId="{7DFF3189-5A79-45C7-AD77-06BC944DAB74}"/>
          </ac:spMkLst>
        </pc:spChg>
        <pc:spChg chg="mod">
          <ac:chgData name="GERALDI MARCO" userId="9990626b-3637-408b-ba6a-67fb3fd6e858" providerId="ADAL" clId="{64BEA150-1948-4C54-9EDD-53576949AF5E}" dt="2020-07-03T09:18:46.992" v="5" actId="1076"/>
          <ac:spMkLst>
            <pc:docMk/>
            <pc:sldMk cId="546478665" sldId="388"/>
            <ac:spMk id="12" creationId="{AB07E4AD-682E-4A86-992C-9278182D3D2D}"/>
          </ac:spMkLst>
        </pc:spChg>
        <pc:spChg chg="mod">
          <ac:chgData name="GERALDI MARCO" userId="9990626b-3637-408b-ba6a-67fb3fd6e858" providerId="ADAL" clId="{64BEA150-1948-4C54-9EDD-53576949AF5E}" dt="2020-07-03T09:18:46.992" v="5" actId="1076"/>
          <ac:spMkLst>
            <pc:docMk/>
            <pc:sldMk cId="546478665" sldId="388"/>
            <ac:spMk id="13" creationId="{96DD4326-2C53-4DFB-A1E2-36B99B9E9493}"/>
          </ac:spMkLst>
        </pc:spChg>
        <pc:picChg chg="mod">
          <ac:chgData name="GERALDI MARCO" userId="9990626b-3637-408b-ba6a-67fb3fd6e858" providerId="ADAL" clId="{64BEA150-1948-4C54-9EDD-53576949AF5E}" dt="2020-07-03T09:18:46.992" v="5" actId="1076"/>
          <ac:picMkLst>
            <pc:docMk/>
            <pc:sldMk cId="546478665" sldId="388"/>
            <ac:picMk id="2052" creationId="{23861130-EEE2-4505-8ACB-B7022A4BB40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r">
              <a:defRPr sz="1300"/>
            </a:lvl1pPr>
          </a:lstStyle>
          <a:p>
            <a:fld id="{7F0C3DDE-1582-EB4A-9F6F-1E49AF053CE9}" type="datetime1">
              <a:rPr lang="it-IT" smtClean="0"/>
              <a:pPr/>
              <a:t>03/07/2020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2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901699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r">
              <a:defRPr sz="1300"/>
            </a:lvl1pPr>
          </a:lstStyle>
          <a:p>
            <a:fld id="{13CC77CE-E38D-AC46-96B3-2D01D3AAD07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8986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r">
              <a:defRPr sz="1300"/>
            </a:lvl1pPr>
          </a:lstStyle>
          <a:p>
            <a:fld id="{E840599B-D0CE-5C40-BAEE-4119EEB23E8E}" type="datetime1">
              <a:rPr lang="it-IT" smtClean="0"/>
              <a:pPr/>
              <a:t>03/07/2020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52475"/>
            <a:ext cx="66754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0" tIns="48295" rIns="96590" bIns="48295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6590" tIns="48295" rIns="96590" bIns="48295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2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901699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r">
              <a:defRPr sz="1300"/>
            </a:lvl1pPr>
          </a:lstStyle>
          <a:p>
            <a:fld id="{0C823F87-09DE-464A-B56D-C228B1DD312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5928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23F87-09DE-464A-B56D-C228B1DD312C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04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914713-8818-472B-B668-CC119975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176" y="1678609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 userDrawn="1"/>
        </p:nvSpPr>
        <p:spPr>
          <a:xfrm>
            <a:off x="71500" y="4319478"/>
            <a:ext cx="45005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it-IT" sz="1050" i="1" dirty="0">
                <a:solidFill>
                  <a:srgbClr val="3366CB"/>
                </a:solidFill>
              </a:rPr>
              <a:t>Responsabile Progetto: </a:t>
            </a:r>
            <a:r>
              <a:rPr lang="it-IT" sz="1050" b="1" i="1" dirty="0">
                <a:solidFill>
                  <a:srgbClr val="FF0000"/>
                </a:solidFill>
              </a:rPr>
              <a:t>Andrea Airale/ Alessandro Ferraris</a:t>
            </a:r>
          </a:p>
          <a:p>
            <a:pPr>
              <a:lnSpc>
                <a:spcPts val="1000"/>
              </a:lnSpc>
            </a:pPr>
            <a:endParaRPr lang="it-IT" sz="1050" b="1" i="1" dirty="0">
              <a:solidFill>
                <a:srgbClr val="3366CB"/>
              </a:solidFill>
            </a:endParaRPr>
          </a:p>
          <a:p>
            <a:pPr>
              <a:lnSpc>
                <a:spcPts val="1000"/>
              </a:lnSpc>
            </a:pPr>
            <a:r>
              <a:rPr lang="it-IT" sz="1050" i="1" dirty="0">
                <a:solidFill>
                  <a:srgbClr val="3366CB"/>
                </a:solidFill>
              </a:rPr>
              <a:t>Responsabile Attività:</a:t>
            </a:r>
            <a:r>
              <a:rPr lang="it-IT" sz="1050" b="1" i="1" dirty="0">
                <a:solidFill>
                  <a:srgbClr val="3366CB"/>
                </a:solidFill>
              </a:rPr>
              <a:t> </a:t>
            </a:r>
            <a:r>
              <a:rPr lang="it-IT" sz="1050" b="1" i="1" dirty="0">
                <a:solidFill>
                  <a:srgbClr val="FF0000"/>
                </a:solidFill>
              </a:rPr>
              <a:t>Nome e Cognome</a:t>
            </a:r>
            <a:endParaRPr lang="it-IT" sz="1000" b="1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32035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olo 2"/>
          <p:cNvSpPr>
            <a:spLocks noGrp="1"/>
          </p:cNvSpPr>
          <p:nvPr>
            <p:ph type="title" hasCustomPrompt="1"/>
          </p:nvPr>
        </p:nvSpPr>
        <p:spPr>
          <a:xfrm>
            <a:off x="649198" y="3424773"/>
            <a:ext cx="7886700" cy="452284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50053"/>
            <a:ext cx="846124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2000" b="1" kern="1200" dirty="0">
                <a:solidFill>
                  <a:srgbClr val="2F72B4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903903"/>
            <a:ext cx="1189132" cy="22343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1100" b="0" i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lvl1pPr algn="r">
              <a:defRPr sz="1400" i="1"/>
            </a:lvl1pPr>
          </a:lstStyle>
          <a:p>
            <a:fld id="{CE8079A4-7AA8-4A4F-87E2-7781EC5097DD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it-IT" dirty="0"/>
              <a:t>Titolo</a:t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903903"/>
            <a:ext cx="1189132" cy="22343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1100" b="0" i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lvl1pPr algn="r">
              <a:defRPr sz="1400" i="1"/>
            </a:lvl1pPr>
          </a:lstStyle>
          <a:p>
            <a:fld id="{CE8079A4-7AA8-4A4F-87E2-7781EC5097DD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776439" y="750052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992098"/>
            <a:ext cx="7315200" cy="464422"/>
          </a:xfrm>
          <a:prstGeom prst="rect">
            <a:avLst/>
          </a:prstGeom>
        </p:spPr>
        <p:txBody>
          <a:bodyPr anchor="b"/>
          <a:lstStyle>
            <a:lvl1pPr marL="0" indent="0" algn="ctr" defTabSz="914400" rtl="0" eaLnBrk="1" latinLnBrk="0" hangingPunct="1">
              <a:buNone/>
              <a:defRPr lang="it-IT" sz="18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Sub titolo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176" y="1678609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32035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olo 2"/>
          <p:cNvSpPr>
            <a:spLocks noGrp="1"/>
          </p:cNvSpPr>
          <p:nvPr>
            <p:ph type="title" hasCustomPrompt="1"/>
          </p:nvPr>
        </p:nvSpPr>
        <p:spPr>
          <a:xfrm>
            <a:off x="649198" y="3424773"/>
            <a:ext cx="7886700" cy="452284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914713-8818-472B-B668-CC119975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9790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63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.com/en/development-tools/stm32cubeid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8626" y="1312591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796797-B7D3-4443-B04F-BA6221B11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</p:spPr>
        <p:txBody>
          <a:bodyPr/>
          <a:lstStyle/>
          <a:p>
            <a:r>
              <a:rPr lang="en-US" i="1" dirty="0"/>
              <a:t>Property of </a:t>
            </a:r>
            <a:r>
              <a:rPr lang="en-US" b="1" i="1" dirty="0"/>
              <a:t>BEOND </a:t>
            </a:r>
            <a:r>
              <a:rPr lang="en-US" b="1" i="1" dirty="0" err="1"/>
              <a:t>s.r.l</a:t>
            </a:r>
            <a:r>
              <a:rPr lang="en-US" b="1" i="1" dirty="0"/>
              <a:t>. </a:t>
            </a:r>
            <a:r>
              <a:rPr lang="en-US" i="1" dirty="0"/>
              <a:t>cannot be distributed or reproduced without authorization</a:t>
            </a:r>
          </a:p>
          <a:p>
            <a:endParaRPr lang="en-US" sz="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41E136-4F6B-4D8F-88FA-66AE3F8725C8}"/>
              </a:ext>
            </a:extLst>
          </p:cNvPr>
          <p:cNvSpPr txBox="1"/>
          <p:nvPr/>
        </p:nvSpPr>
        <p:spPr>
          <a:xfrm>
            <a:off x="2072638" y="3196002"/>
            <a:ext cx="499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>
                    <a:lumMod val="75000"/>
                  </a:schemeClr>
                </a:solidFill>
              </a:rPr>
              <a:t>Button Read using LL libraries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D3C71AA-95EB-448E-A476-03A0251C158C}"/>
              </a:ext>
            </a:extLst>
          </p:cNvPr>
          <p:cNvSpPr txBox="1"/>
          <p:nvPr/>
        </p:nvSpPr>
        <p:spPr>
          <a:xfrm>
            <a:off x="6779419" y="4393406"/>
            <a:ext cx="227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rev1.0 24/03/2020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4611506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13D89A-D10B-4A5B-AFBB-55040356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Pull-Down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F3189-5A79-45C7-AD77-06BC944DA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</p:spPr>
        <p:txBody>
          <a:bodyPr/>
          <a:lstStyle/>
          <a:p>
            <a:r>
              <a:rPr lang="en-US" b="0" dirty="0"/>
              <a:t>n a digital circuit, the pull-down configuration is useful, when the switch we are going to read is connected to VCC: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  <a:highlight>
                  <a:srgbClr val="FFFF00"/>
                </a:highlight>
              </a:rPr>
              <a:t>CLOSED</a:t>
            </a:r>
            <a:r>
              <a:rPr lang="en-US" b="0" dirty="0"/>
              <a:t> </a:t>
            </a:r>
            <a:r>
              <a:rPr lang="en-US" b="0" dirty="0">
                <a:sym typeface="Wingdings" panose="05000000000000000000" pitchFamily="2" charset="2"/>
              </a:rPr>
              <a:t></a:t>
            </a:r>
            <a:r>
              <a:rPr lang="en-US" b="0" dirty="0"/>
              <a:t> 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  <a:highlight>
                  <a:srgbClr val="00FF00"/>
                </a:highlight>
              </a:rPr>
              <a:t>OPEN</a:t>
            </a:r>
            <a:r>
              <a:rPr lang="en-US" b="0" dirty="0"/>
              <a:t> </a:t>
            </a:r>
            <a:r>
              <a:rPr lang="en-US" b="0" dirty="0">
                <a:sym typeface="Wingdings" panose="05000000000000000000" pitchFamily="2" charset="2"/>
              </a:rPr>
              <a:t></a:t>
            </a:r>
            <a:r>
              <a:rPr lang="en-US" b="0" dirty="0"/>
              <a:t> GND</a:t>
            </a:r>
          </a:p>
          <a:p>
            <a:endParaRPr lang="en-US" b="0" dirty="0"/>
          </a:p>
          <a:p>
            <a:r>
              <a:rPr lang="en-US" b="0" dirty="0"/>
              <a:t>In this way the input read will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‘</a:t>
            </a:r>
            <a:r>
              <a:rPr lang="en-US" b="0" dirty="0">
                <a:solidFill>
                  <a:srgbClr val="5292D2"/>
                </a:solidFill>
              </a:rPr>
              <a:t>1</a:t>
            </a:r>
            <a:r>
              <a:rPr lang="en-US" b="0" dirty="0"/>
              <a:t>’ </a:t>
            </a:r>
            <a:r>
              <a:rPr lang="en-US" b="0" dirty="0">
                <a:sym typeface="Wingdings" panose="05000000000000000000" pitchFamily="2" charset="2"/>
              </a:rPr>
              <a:t></a:t>
            </a:r>
            <a:r>
              <a:rPr lang="en-US" b="0" dirty="0"/>
              <a:t> Switch Closed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'</a:t>
            </a:r>
            <a:r>
              <a:rPr lang="en-US" b="0" dirty="0">
                <a:solidFill>
                  <a:srgbClr val="5292D2"/>
                </a:solidFill>
              </a:rPr>
              <a:t>0</a:t>
            </a:r>
            <a:r>
              <a:rPr lang="en-US" b="0" dirty="0"/>
              <a:t>' </a:t>
            </a:r>
            <a:r>
              <a:rPr lang="en-US" b="0" dirty="0">
                <a:sym typeface="Wingdings" panose="05000000000000000000" pitchFamily="2" charset="2"/>
              </a:rPr>
              <a:t></a:t>
            </a:r>
            <a:r>
              <a:rPr lang="en-US" b="0" dirty="0"/>
              <a:t> Open switch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E96632-4628-4153-9E2B-F19006CF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3861130-EEE2-4505-8ACB-B7022A4BB404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181" y="893690"/>
            <a:ext cx="28765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B07E4AD-682E-4A86-992C-9278182D3D2D}"/>
              </a:ext>
            </a:extLst>
          </p:cNvPr>
          <p:cNvSpPr/>
          <p:nvPr/>
        </p:nvSpPr>
        <p:spPr>
          <a:xfrm>
            <a:off x="6079331" y="750815"/>
            <a:ext cx="742950" cy="1378744"/>
          </a:xfrm>
          <a:custGeom>
            <a:avLst/>
            <a:gdLst>
              <a:gd name="connsiteX0" fmla="*/ 0 w 742950"/>
              <a:gd name="connsiteY0" fmla="*/ 0 h 1378744"/>
              <a:gd name="connsiteX1" fmla="*/ 142875 w 742950"/>
              <a:gd name="connsiteY1" fmla="*/ 1157288 h 1378744"/>
              <a:gd name="connsiteX2" fmla="*/ 742950 w 742950"/>
              <a:gd name="connsiteY2" fmla="*/ 1378744 h 137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1378744">
                <a:moveTo>
                  <a:pt x="0" y="0"/>
                </a:moveTo>
                <a:cubicBezTo>
                  <a:pt x="9525" y="463748"/>
                  <a:pt x="19050" y="927497"/>
                  <a:pt x="142875" y="1157288"/>
                </a:cubicBezTo>
                <a:cubicBezTo>
                  <a:pt x="266700" y="1387079"/>
                  <a:pt x="633413" y="1341835"/>
                  <a:pt x="742950" y="1378744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96DD4326-2C53-4DFB-A1E2-36B99B9E9493}"/>
              </a:ext>
            </a:extLst>
          </p:cNvPr>
          <p:cNvSpPr/>
          <p:nvPr/>
        </p:nvSpPr>
        <p:spPr>
          <a:xfrm>
            <a:off x="6048851" y="2167354"/>
            <a:ext cx="730568" cy="1421606"/>
          </a:xfrm>
          <a:custGeom>
            <a:avLst/>
            <a:gdLst>
              <a:gd name="connsiteX0" fmla="*/ 44768 w 730568"/>
              <a:gd name="connsiteY0" fmla="*/ 1421606 h 1421606"/>
              <a:gd name="connsiteX1" fmla="*/ 73343 w 730568"/>
              <a:gd name="connsiteY1" fmla="*/ 228600 h 1421606"/>
              <a:gd name="connsiteX2" fmla="*/ 730568 w 730568"/>
              <a:gd name="connsiteY2" fmla="*/ 0 h 142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568" h="1421606">
                <a:moveTo>
                  <a:pt x="44768" y="1421606"/>
                </a:moveTo>
                <a:cubicBezTo>
                  <a:pt x="1905" y="943570"/>
                  <a:pt x="-40957" y="465534"/>
                  <a:pt x="73343" y="228600"/>
                </a:cubicBezTo>
                <a:cubicBezTo>
                  <a:pt x="187643" y="-8334"/>
                  <a:pt x="618649" y="34528"/>
                  <a:pt x="730568" y="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4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06EECD-8D7D-4FBE-87B4-DE069FF4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Debouncing</a:t>
            </a:r>
            <a:r>
              <a:rPr lang="it-IT" dirty="0"/>
              <a:t>,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4E6571-E964-4C17-BF54-8FDB71C7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When reading an input, in particular a button, it is often useful to </a:t>
            </a:r>
            <a:r>
              <a:rPr lang="en-US" i="1" dirty="0"/>
              <a:t>debounce</a:t>
            </a:r>
            <a:r>
              <a:rPr lang="en-US" b="0" dirty="0"/>
              <a:t> it, that is, to prevent the input noise from causing spurious switching. How to do ? There are various ways, both hardware and software, here we will focus on the second type.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8BAD71-F76A-4596-B172-6382B0A9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3074" name="Picture 2" descr="Switch bounce produced on switch press">
            <a:extLst>
              <a:ext uri="{FF2B5EF4-FFF2-40B4-BE49-F238E27FC236}">
                <a16:creationId xmlns:a16="http://schemas.microsoft.com/office/drawing/2014/main" id="{C6B6F978-E65B-4B62-90E0-D9090D3112D3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39" y="829270"/>
            <a:ext cx="4011612" cy="300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2C74D14-F004-401F-8370-428AE85FDB4A}"/>
              </a:ext>
            </a:extLst>
          </p:cNvPr>
          <p:cNvSpPr txBox="1"/>
          <p:nvPr/>
        </p:nvSpPr>
        <p:spPr>
          <a:xfrm>
            <a:off x="4964906" y="3837979"/>
            <a:ext cx="3721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Switch </a:t>
            </a:r>
            <a:r>
              <a:rPr lang="it-IT" sz="1050" dirty="0" err="1"/>
              <a:t>Bouncing</a:t>
            </a:r>
            <a:r>
              <a:rPr lang="it-IT" sz="1050" dirty="0"/>
              <a:t> prodotto dalla pressione di un pulsante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2D9CF1B9-83AB-4F8C-B5A3-C20BC29E2D15}"/>
              </a:ext>
            </a:extLst>
          </p:cNvPr>
          <p:cNvSpPr/>
          <p:nvPr/>
        </p:nvSpPr>
        <p:spPr>
          <a:xfrm>
            <a:off x="6029325" y="1700213"/>
            <a:ext cx="1000125" cy="142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06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4303A4-8B0C-4DC9-B073-A5FE6B3B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debouce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22BFFA-C037-4786-9AEF-D5E46F7C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An example of software debounce can be the one shown 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Through the function </a:t>
            </a:r>
            <a:r>
              <a:rPr lang="en-US" i="1" dirty="0" err="1"/>
              <a:t>LL_GPIO_IsInputPinSet</a:t>
            </a:r>
            <a:r>
              <a:rPr lang="en-US" i="1" dirty="0"/>
              <a:t>() </a:t>
            </a:r>
            <a:r>
              <a:rPr lang="en-US" b="0" dirty="0"/>
              <a:t>the status of the input is checked: in the event that this assumes the </a:t>
            </a:r>
            <a:r>
              <a:rPr lang="en-US" b="0" i="1" dirty="0">
                <a:solidFill>
                  <a:srgbClr val="5292D2"/>
                </a:solidFill>
              </a:rPr>
              <a:t>'SET</a:t>
            </a:r>
            <a:r>
              <a:rPr lang="en-US" b="0" dirty="0"/>
              <a:t>' value then a counter is started which has the purpose of controlling how long the input is kept at a high level. The delay of 1ms causes the value assumed by the </a:t>
            </a:r>
            <a:r>
              <a:rPr lang="en-US" b="0" i="1" dirty="0">
                <a:solidFill>
                  <a:srgbClr val="00B050"/>
                </a:solidFill>
              </a:rPr>
              <a:t>now</a:t>
            </a:r>
            <a:r>
              <a:rPr lang="en-US" b="0" dirty="0"/>
              <a:t> variable to correspond to the time, in </a:t>
            </a:r>
            <a:r>
              <a:rPr lang="en-US" b="0" dirty="0" err="1"/>
              <a:t>ms</a:t>
            </a:r>
            <a:r>
              <a:rPr lang="en-US" b="0" dirty="0"/>
              <a:t>, during which our button was pressed.</a:t>
            </a:r>
            <a:endParaRPr lang="it-IT" b="0" i="1" dirty="0">
              <a:solidFill>
                <a:srgbClr val="00B050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B33D27-CB73-45BB-B9BD-4A793BE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C1CDC4C-D585-4144-8E09-66890FA7EE23}"/>
              </a:ext>
            </a:extLst>
          </p:cNvPr>
          <p:cNvSpPr txBox="1"/>
          <p:nvPr/>
        </p:nvSpPr>
        <p:spPr>
          <a:xfrm>
            <a:off x="4803650" y="2871788"/>
            <a:ext cx="4011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Helvetica"/>
                <a:cs typeface="Helvetica"/>
              </a:rPr>
              <a:t>Consideriamo una pressione volontaria del bottone se questo è stato attivo continuamente per un tempo maggiore al </a:t>
            </a:r>
            <a:r>
              <a:rPr lang="it-IT" sz="1600" b="1" dirty="0">
                <a:latin typeface="Helvetica"/>
                <a:cs typeface="Helvetica"/>
              </a:rPr>
              <a:t>DEBOUNCE_TIME</a:t>
            </a:r>
            <a:r>
              <a:rPr lang="it-IT" sz="1600" dirty="0">
                <a:latin typeface="Helvetica"/>
                <a:cs typeface="Helvetica"/>
              </a:rPr>
              <a:t>, altrimenti viene considerata come spuria e quindi rumore.</a:t>
            </a:r>
            <a:endParaRPr lang="it-IT" sz="1600" b="1" dirty="0">
              <a:latin typeface="Helvetica"/>
              <a:cs typeface="Helvetica"/>
            </a:endParaRPr>
          </a:p>
        </p:txBody>
      </p:sp>
      <p:pic>
        <p:nvPicPr>
          <p:cNvPr id="12" name="Immagine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5EE3C38-F79A-4148-AAF9-5CD1BBC3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678" y="735175"/>
            <a:ext cx="4071109" cy="19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2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87579E-75B2-4693-9DE6-C3ACDA6E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times has the button been pressed?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879885-D50D-4C1B-8F8F-1062BE802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42862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It may be useful to understand how many times the button has been pressed and then evaluate the different cases, for example:</a:t>
            </a:r>
          </a:p>
          <a:p>
            <a:pPr marL="788670" lvl="1" indent="-285750"/>
            <a:r>
              <a:rPr lang="en-US" b="0" dirty="0"/>
              <a:t>1 press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0" dirty="0"/>
              <a:t> Blink</a:t>
            </a:r>
          </a:p>
          <a:p>
            <a:pPr marL="788670" lvl="1" indent="-285750"/>
            <a:r>
              <a:rPr lang="en-US" b="0" dirty="0"/>
              <a:t>2 presses </a:t>
            </a:r>
            <a:r>
              <a:rPr lang="en-US" b="0" dirty="0">
                <a:sym typeface="Wingdings" panose="05000000000000000000" pitchFamily="2" charset="2"/>
              </a:rPr>
              <a:t></a:t>
            </a:r>
            <a:r>
              <a:rPr lang="en-US" b="0" dirty="0"/>
              <a:t> LED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One strategy could be to define a </a:t>
            </a:r>
            <a:r>
              <a:rPr lang="en-US" b="0" dirty="0">
                <a:solidFill>
                  <a:srgbClr val="7030A0"/>
                </a:solidFill>
              </a:rPr>
              <a:t>USR_TIME </a:t>
            </a:r>
            <a:r>
              <a:rPr lang="en-US" b="0" dirty="0"/>
              <a:t>time limit in which the user can press the button once or twice.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During this first phase, the </a:t>
            </a:r>
            <a:r>
              <a:rPr lang="en-US" b="0" dirty="0">
                <a:solidFill>
                  <a:srgbClr val="00B050"/>
                </a:solidFill>
              </a:rPr>
              <a:t>counter</a:t>
            </a:r>
            <a:r>
              <a:rPr lang="en-US" b="0" dirty="0"/>
              <a:t> variable takes into account how many times the switch is pressed.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36332D-C7D4-418B-8090-8A8CC876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13" name="Segnaposto contenuto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2A44DBC-EC32-4213-8987-46434E77045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1099168"/>
            <a:ext cx="4011612" cy="2945164"/>
          </a:xfrm>
        </p:spPr>
      </p:pic>
      <p:pic>
        <p:nvPicPr>
          <p:cNvPr id="16" name="Immagine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66CDC19-C74E-41D2-B0D3-4E488E31B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88" y="1116797"/>
            <a:ext cx="4011612" cy="297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1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87579E-75B2-4693-9DE6-C3ACDA6E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times has the button been pressed?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879885-D50D-4C1B-8F8F-1062BE802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42862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As in the example above, the 1ms delay at the end of this pre-evaluation phase makes </a:t>
            </a:r>
            <a:r>
              <a:rPr lang="en-US" b="0" dirty="0">
                <a:solidFill>
                  <a:srgbClr val="7030A0"/>
                </a:solidFill>
              </a:rPr>
              <a:t>USR_TIME</a:t>
            </a:r>
            <a:r>
              <a:rPr lang="en-US" b="0" dirty="0"/>
              <a:t> the </a:t>
            </a:r>
            <a:r>
              <a:rPr lang="en-US" b="0" dirty="0" err="1"/>
              <a:t>ms</a:t>
            </a:r>
            <a:r>
              <a:rPr lang="en-US" b="0" dirty="0"/>
              <a:t> that the user has available to make his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At the end of this phase it is possible to evaluate how many times the button has been pressed using the value contained in the </a:t>
            </a:r>
            <a:r>
              <a:rPr lang="en-US" b="0" dirty="0">
                <a:solidFill>
                  <a:srgbClr val="00B050"/>
                </a:solidFill>
              </a:rPr>
              <a:t>counter</a:t>
            </a:r>
            <a:r>
              <a:rPr lang="en-US" b="0" dirty="0"/>
              <a:t> variable.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36332D-C7D4-418B-8090-8A8CC876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13" name="Segnaposto contenuto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2A44DBC-EC32-4213-8987-46434E77045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439" y="1099168"/>
            <a:ext cx="4011612" cy="2945164"/>
          </a:xfrm>
        </p:spPr>
      </p:pic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E1A060B-B06E-4368-A17F-2DCEBFA7D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88" y="1116797"/>
            <a:ext cx="4011612" cy="297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2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A5D98-F446-454A-A3D2-E713484B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blink_once</a:t>
            </a:r>
            <a:r>
              <a:rPr lang="it-IT" dirty="0"/>
              <a:t>()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15C398-E76F-4FCC-854A-2F506F4A6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For completeness, the function that allows the LED to flash only once is also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 code is very simple to interpret but it is important to understand the </a:t>
            </a:r>
            <a:r>
              <a:rPr lang="en-US" i="1" dirty="0"/>
              <a:t>RESET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/>
              <a:t>SET</a:t>
            </a:r>
            <a:r>
              <a:rPr lang="en-US" b="0" dirty="0"/>
              <a:t> passage on the first two lines which allows you to be sure of obtaining a flash </a:t>
            </a:r>
            <a:r>
              <a:rPr lang="en-US" dirty="0"/>
              <a:t>ON / OFF </a:t>
            </a:r>
            <a:r>
              <a:rPr lang="en-US" b="0" dirty="0"/>
              <a:t>and not vice versa.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FDD292-699C-486E-BEF0-33E0B0FE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13" name="Segnaposto contenuto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4093EFD-9DF7-4EFD-ACF7-F811D12F774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803650" y="1739738"/>
            <a:ext cx="4011612" cy="1664024"/>
          </a:xfrm>
        </p:spPr>
      </p:pic>
    </p:spTree>
    <p:extLst>
      <p:ext uri="{BB962C8B-B14F-4D97-AF65-F5344CB8AC3E}">
        <p14:creationId xmlns:p14="http://schemas.microsoft.com/office/powerpoint/2010/main" val="408551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66BFB-63B3-4E5A-ACFF-931C64FC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E1567-7898-43C5-9D1D-9F098D11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Read the state of the button on the board and debounce it</a:t>
            </a:r>
            <a:endParaRPr lang="it-IT" sz="4400" dirty="0">
              <a:solidFill>
                <a:schemeClr val="tx1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54CFDF-959D-4DFF-A7E9-6D80E96D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</p:spTree>
    <p:extLst>
      <p:ext uri="{BB962C8B-B14F-4D97-AF65-F5344CB8AC3E}">
        <p14:creationId xmlns:p14="http://schemas.microsoft.com/office/powerpoint/2010/main" val="391891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15FBEC-1549-4328-82B9-53CE6218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PREREQUISITES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BDAD01-054D-48D4-AB14-E0C4F288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needed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hlinkClick r:id="rId2"/>
              </a:rPr>
              <a:t>STM32IDE</a:t>
            </a:r>
            <a:endParaRPr lang="it-IT" sz="1600" dirty="0">
              <a:solidFill>
                <a:schemeClr val="tx1"/>
              </a:solidFill>
            </a:endParaRPr>
          </a:p>
          <a:p>
            <a:r>
              <a:rPr lang="it-IT" dirty="0"/>
              <a:t>Hardware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</a:rPr>
              <a:t>NUCLEO-F446ZE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FC4E66-4C93-4717-87B7-8C48B6D7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</p:spTree>
    <p:extLst>
      <p:ext uri="{BB962C8B-B14F-4D97-AF65-F5344CB8AC3E}">
        <p14:creationId xmlns:p14="http://schemas.microsoft.com/office/powerpoint/2010/main" val="18530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275D1-6158-4C9B-9A7F-F02F4E02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new project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5FAC35-96E3-4CA6-B9E5-62DEE1C98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From the stm32IDE software click on </a:t>
            </a:r>
            <a:br>
              <a:rPr lang="en-US" b="0" dirty="0"/>
            </a:br>
            <a:r>
              <a:rPr lang="en-US" b="0" dirty="0"/>
              <a:t>File -&gt; New -&gt; STM32 Project.</a:t>
            </a:r>
          </a:p>
          <a:p>
            <a:r>
              <a:rPr lang="en-US" b="0" dirty="0"/>
              <a:t>Select your board or your </a:t>
            </a:r>
            <a:r>
              <a:rPr lang="en-US" b="0" dirty="0" err="1"/>
              <a:t>uC</a:t>
            </a:r>
            <a:r>
              <a:rPr lang="en-US" b="0" dirty="0"/>
              <a:t> and click </a:t>
            </a:r>
            <a:r>
              <a:rPr lang="en-US" b="0" i="1" dirty="0"/>
              <a:t>next.</a:t>
            </a:r>
          </a:p>
          <a:p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BDC38D-51E3-4934-BF60-ADBBC994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4C234D-67F0-4A5C-A2E8-CDCAACE0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Segnaposto contenuto 9" descr="Immagine che contiene screenshot, monitor, computer, schermo&#10;&#10;Descrizione generata automaticamente">
            <a:extLst>
              <a:ext uri="{FF2B5EF4-FFF2-40B4-BE49-F238E27FC236}">
                <a16:creationId xmlns:a16="http://schemas.microsoft.com/office/drawing/2014/main" id="{AE1CFE02-5C52-4D44-B70E-168AD9C9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58" y="886785"/>
            <a:ext cx="4454858" cy="339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0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01FFE3-CC26-45E2-A308-28C4B8C0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Type the name of your project and click next.</a:t>
            </a:r>
          </a:p>
          <a:p>
            <a:r>
              <a:rPr lang="en-US" b="0" dirty="0"/>
              <a:t>By default the project will be created in the workspace folder.</a:t>
            </a:r>
          </a:p>
          <a:p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69D936-F486-4362-B4EB-8B4D1FD0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65585E-980F-436C-B665-830EAA76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Segnaposto contenuto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850631F-0615-4550-9A26-81B86B1C83A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998511" y="749300"/>
            <a:ext cx="3568165" cy="3968750"/>
          </a:xfr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FB7CB756-6F37-465E-9825-ED8F8F42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963"/>
            <a:ext cx="9144000" cy="427037"/>
          </a:xfrm>
        </p:spPr>
        <p:txBody>
          <a:bodyPr/>
          <a:lstStyle/>
          <a:p>
            <a:r>
              <a:rPr lang="en-US" dirty="0"/>
              <a:t>Start a new project</a:t>
            </a:r>
            <a:endParaRPr lang="it-IT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CE899AA-62BF-49E6-847B-6CE58ABE3FD2}"/>
              </a:ext>
            </a:extLst>
          </p:cNvPr>
          <p:cNvCxnSpPr/>
          <p:nvPr/>
        </p:nvCxnSpPr>
        <p:spPr>
          <a:xfrm flipH="1">
            <a:off x="6622256" y="1771650"/>
            <a:ext cx="826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D68A02A0-62B1-4059-AA75-3B226BDA6A25}"/>
              </a:ext>
            </a:extLst>
          </p:cNvPr>
          <p:cNvSpPr/>
          <p:nvPr/>
        </p:nvSpPr>
        <p:spPr>
          <a:xfrm>
            <a:off x="6257925" y="4279106"/>
            <a:ext cx="826759" cy="492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9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01FFE3-CC26-45E2-A308-28C4B8C0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Type the name of your project and click next.</a:t>
            </a:r>
          </a:p>
          <a:p>
            <a:r>
              <a:rPr lang="en-US" b="0" dirty="0"/>
              <a:t>By default the project will be created in the </a:t>
            </a:r>
            <a:r>
              <a:rPr lang="en-US" b="0" i="1" dirty="0"/>
              <a:t>workspace</a:t>
            </a:r>
            <a:r>
              <a:rPr lang="en-US" b="0" dirty="0"/>
              <a:t> folder.</a:t>
            </a:r>
          </a:p>
          <a:p>
            <a:r>
              <a:rPr lang="it-IT" b="0" dirty="0"/>
              <a:t>The </a:t>
            </a:r>
            <a:r>
              <a:rPr lang="it-IT" b="0" i="1" dirty="0"/>
              <a:t>STM32IDE</a:t>
            </a:r>
            <a:r>
              <a:rPr lang="it-IT" b="0" dirty="0"/>
              <a:t> </a:t>
            </a:r>
            <a:r>
              <a:rPr lang="it-IT" b="0" dirty="0" err="1"/>
              <a:t>has</a:t>
            </a:r>
            <a:r>
              <a:rPr lang="it-IT" b="0" dirty="0"/>
              <a:t> the option to </a:t>
            </a:r>
            <a:r>
              <a:rPr lang="it-IT" b="0" dirty="0" err="1"/>
              <a:t>initialize</a:t>
            </a:r>
            <a:r>
              <a:rPr lang="it-IT" b="0" dirty="0"/>
              <a:t> </a:t>
            </a:r>
            <a:r>
              <a:rPr lang="it-IT" b="0" dirty="0" err="1"/>
              <a:t>all</a:t>
            </a:r>
            <a:r>
              <a:rPr lang="it-IT" b="0" dirty="0"/>
              <a:t> the </a:t>
            </a:r>
            <a:r>
              <a:rPr lang="it-IT" b="0" dirty="0" err="1"/>
              <a:t>peripheral</a:t>
            </a:r>
            <a:r>
              <a:rPr lang="it-IT" b="0" dirty="0"/>
              <a:t> with </a:t>
            </a:r>
            <a:r>
              <a:rPr lang="it-IT" b="0" dirty="0" err="1"/>
              <a:t>their</a:t>
            </a:r>
            <a:r>
              <a:rPr lang="it-IT" b="0" dirty="0"/>
              <a:t> </a:t>
            </a:r>
            <a:r>
              <a:rPr lang="it-IT" i="1" dirty="0"/>
              <a:t>default</a:t>
            </a:r>
            <a:r>
              <a:rPr lang="it-IT" b="0" dirty="0"/>
              <a:t> mode:</a:t>
            </a:r>
          </a:p>
          <a:p>
            <a:r>
              <a:rPr lang="it-IT" b="0" dirty="0" err="1"/>
              <a:t>Clicking</a:t>
            </a:r>
            <a:r>
              <a:rPr lang="it-IT" b="0" dirty="0"/>
              <a:t> </a:t>
            </a:r>
            <a:r>
              <a:rPr lang="it-IT" b="0" i="1" dirty="0"/>
              <a:t>Yes</a:t>
            </a:r>
            <a:r>
              <a:rPr lang="it-IT" b="0" dirty="0"/>
              <a:t> the </a:t>
            </a:r>
            <a:r>
              <a:rPr lang="it-IT" b="0" i="1" dirty="0"/>
              <a:t>USART3</a:t>
            </a:r>
            <a:r>
              <a:rPr lang="it-IT" b="0" dirty="0"/>
              <a:t>, </a:t>
            </a:r>
            <a:r>
              <a:rPr lang="it-IT" b="0" dirty="0" err="1"/>
              <a:t>all</a:t>
            </a:r>
            <a:r>
              <a:rPr lang="it-IT" b="0" dirty="0"/>
              <a:t> the </a:t>
            </a:r>
            <a:r>
              <a:rPr lang="it-IT" b="0" i="1" dirty="0" err="1"/>
              <a:t>LEDs</a:t>
            </a:r>
            <a:r>
              <a:rPr lang="it-IT" b="0" dirty="0"/>
              <a:t> and the blue </a:t>
            </a:r>
            <a:r>
              <a:rPr lang="it-IT" b="0" i="1" dirty="0" err="1"/>
              <a:t>UserButton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be </a:t>
            </a:r>
            <a:r>
              <a:rPr lang="it-IT" b="0" dirty="0" err="1"/>
              <a:t>configured</a:t>
            </a:r>
            <a:r>
              <a:rPr lang="it-IT" b="0" dirty="0"/>
              <a:t> </a:t>
            </a:r>
            <a:r>
              <a:rPr lang="it-IT" b="0" dirty="0" err="1"/>
              <a:t>as</a:t>
            </a:r>
            <a:r>
              <a:rPr lang="it-IT" b="0" dirty="0"/>
              <a:t> default.</a:t>
            </a:r>
          </a:p>
          <a:p>
            <a:r>
              <a:rPr lang="it-IT" b="0" dirty="0"/>
              <a:t>Click </a:t>
            </a:r>
            <a:r>
              <a:rPr lang="it-IT" b="0" i="1" dirty="0"/>
              <a:t>Yes</a:t>
            </a:r>
            <a:r>
              <a:rPr lang="it-IT" b="0" dirty="0"/>
              <a:t>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69D936-F486-4362-B4EB-8B4D1FD0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65585E-980F-436C-B665-830EAA76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Segnaposto contenuto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850631F-0615-4550-9A26-81B86B1C83A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998511" y="749300"/>
            <a:ext cx="3568165" cy="3968750"/>
          </a:xfr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FB7CB756-6F37-465E-9825-ED8F8F42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963"/>
            <a:ext cx="9144000" cy="427037"/>
          </a:xfrm>
        </p:spPr>
        <p:txBody>
          <a:bodyPr/>
          <a:lstStyle/>
          <a:p>
            <a:r>
              <a:rPr lang="en-US" dirty="0"/>
              <a:t>Start a new project</a:t>
            </a:r>
            <a:endParaRPr lang="it-IT" dirty="0"/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96E4415-4254-4E9E-B79A-3B10D00C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878" y="2259648"/>
            <a:ext cx="3988938" cy="1085792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2638C2F8-FA96-4940-801D-6BF681624A7F}"/>
              </a:ext>
            </a:extLst>
          </p:cNvPr>
          <p:cNvSpPr/>
          <p:nvPr/>
        </p:nvSpPr>
        <p:spPr>
          <a:xfrm>
            <a:off x="7043738" y="2936081"/>
            <a:ext cx="1092993" cy="464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226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65C882-4F3B-455C-A204-9D53789D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53A391-FD00-4BE0-9A93-4C240260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the Code Generator Tab check the </a:t>
            </a:r>
            <a:r>
              <a:rPr lang="en-US" i="1" dirty="0"/>
              <a:t>Generate peripheral initialization […] </a:t>
            </a:r>
            <a:r>
              <a:rPr lang="en-US" b="0" dirty="0"/>
              <a:t>box: each </a:t>
            </a:r>
            <a:r>
              <a:rPr lang="en-US" b="0" dirty="0" err="1"/>
              <a:t>periperhal</a:t>
            </a:r>
            <a:r>
              <a:rPr lang="en-US" b="0" dirty="0"/>
              <a:t> will have a </a:t>
            </a:r>
            <a:r>
              <a:rPr lang="en-US" b="0" dirty="0" err="1"/>
              <a:t>disting</a:t>
            </a:r>
            <a:r>
              <a:rPr lang="en-US" b="0" dirty="0"/>
              <a:t> </a:t>
            </a:r>
            <a:r>
              <a:rPr lang="en-US" b="0" i="1" dirty="0" err="1"/>
              <a:t>periph.c</a:t>
            </a:r>
            <a:r>
              <a:rPr lang="en-US" b="0" dirty="0"/>
              <a:t> and </a:t>
            </a:r>
            <a:r>
              <a:rPr lang="en-US" b="0" i="1" dirty="0" err="1"/>
              <a:t>periph.h</a:t>
            </a:r>
            <a:r>
              <a:rPr lang="en-US" b="0" dirty="0"/>
              <a:t> files.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FAD87A-0B95-4F16-A051-B7373603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7B591-8DB1-410B-8A2A-4AC08C86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6C12B94-E7AC-4258-877E-6F3300377CC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r="47977"/>
          <a:stretch/>
        </p:blipFill>
        <p:spPr>
          <a:xfrm>
            <a:off x="4488703" y="750053"/>
            <a:ext cx="4261209" cy="3831905"/>
          </a:xfr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E0E55F1-B1BF-40C4-A101-1346CFF7598F}"/>
              </a:ext>
            </a:extLst>
          </p:cNvPr>
          <p:cNvCxnSpPr/>
          <p:nvPr/>
        </p:nvCxnSpPr>
        <p:spPr>
          <a:xfrm>
            <a:off x="4648200" y="2066925"/>
            <a:ext cx="752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CBD93A31-AAF8-493C-B4C3-4251047E4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03" y="1809750"/>
            <a:ext cx="1742589" cy="2966274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62A195B-810E-4A85-A628-1EE4CF02F16D}"/>
              </a:ext>
            </a:extLst>
          </p:cNvPr>
          <p:cNvCxnSpPr/>
          <p:nvPr/>
        </p:nvCxnSpPr>
        <p:spPr>
          <a:xfrm flipH="1">
            <a:off x="1876425" y="244792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6E887AA-518B-4FFF-A6E4-AFA47DF38A10}"/>
              </a:ext>
            </a:extLst>
          </p:cNvPr>
          <p:cNvCxnSpPr/>
          <p:nvPr/>
        </p:nvCxnSpPr>
        <p:spPr>
          <a:xfrm flipH="1">
            <a:off x="1895475" y="3009900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1FF40EC6-7DF6-4508-B759-565AB1AC83A7}"/>
              </a:ext>
            </a:extLst>
          </p:cNvPr>
          <p:cNvCxnSpPr/>
          <p:nvPr/>
        </p:nvCxnSpPr>
        <p:spPr>
          <a:xfrm flipH="1">
            <a:off x="2038350" y="315277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965CB77-8190-4368-936A-5B4C9E0536CA}"/>
              </a:ext>
            </a:extLst>
          </p:cNvPr>
          <p:cNvCxnSpPr/>
          <p:nvPr/>
        </p:nvCxnSpPr>
        <p:spPr>
          <a:xfrm flipH="1">
            <a:off x="1876425" y="3429000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A98D18F-ED94-47D2-8A8F-2081C96B1B36}"/>
              </a:ext>
            </a:extLst>
          </p:cNvPr>
          <p:cNvCxnSpPr/>
          <p:nvPr/>
        </p:nvCxnSpPr>
        <p:spPr>
          <a:xfrm flipH="1">
            <a:off x="2019300" y="456247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2FF2B90-3C72-474A-9858-7C93DE813314}"/>
              </a:ext>
            </a:extLst>
          </p:cNvPr>
          <p:cNvCxnSpPr/>
          <p:nvPr/>
        </p:nvCxnSpPr>
        <p:spPr>
          <a:xfrm flipH="1">
            <a:off x="1895475" y="441007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14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D9991-FC6A-40DD-88EC-77F1DEC6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Pull-up o Pull-down 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FA1DDA-79D4-4A41-9112-849FA6C4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After the last overview of the </a:t>
            </a:r>
            <a:r>
              <a:rPr lang="en-US" b="0" i="1" dirty="0"/>
              <a:t>GPIOs</a:t>
            </a:r>
            <a:r>
              <a:rPr lang="en-US" b="0" dirty="0"/>
              <a:t>, it should be noted that sometimes, especially for the </a:t>
            </a:r>
            <a:r>
              <a:rPr lang="en-US" b="0" i="1" dirty="0"/>
              <a:t>INPUT</a:t>
            </a:r>
            <a:r>
              <a:rPr lang="en-US" b="0" dirty="0"/>
              <a:t> pins, it is convenient to decide whether these should be </a:t>
            </a:r>
            <a:r>
              <a:rPr lang="en-US" i="1" dirty="0"/>
              <a:t>pull-up</a:t>
            </a:r>
            <a:r>
              <a:rPr lang="en-US" b="0" dirty="0"/>
              <a:t> or </a:t>
            </a:r>
            <a:r>
              <a:rPr lang="en-US" i="1" dirty="0"/>
              <a:t>pull-down</a:t>
            </a:r>
            <a:r>
              <a:rPr lang="en-US" b="0" dirty="0"/>
              <a:t>, how to choose?</a:t>
            </a:r>
            <a:endParaRPr lang="it-IT" b="0" i="1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69DC69-EBEA-45E4-A68A-D30B02CC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A4B8431-7A4C-4C51-B5E5-29902AF2BCD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529464" y="749300"/>
            <a:ext cx="2506259" cy="3968750"/>
          </a:xfrm>
        </p:spPr>
      </p:pic>
    </p:spTree>
    <p:extLst>
      <p:ext uri="{BB962C8B-B14F-4D97-AF65-F5344CB8AC3E}">
        <p14:creationId xmlns:p14="http://schemas.microsoft.com/office/powerpoint/2010/main" val="52423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BC3362-45A9-43CF-8CB9-2BFE5437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Pull-Up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14B48C-6920-4FC3-A5EF-1B95549FF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</p:spPr>
        <p:txBody>
          <a:bodyPr/>
          <a:lstStyle/>
          <a:p>
            <a:endParaRPr lang="en-US" b="0" dirty="0"/>
          </a:p>
          <a:p>
            <a:r>
              <a:rPr lang="en-US" b="0" dirty="0"/>
              <a:t>In a digital circuit, the pull-up configuration is useful, when the switch that we are going to read is connected to GND: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highlight>
                  <a:srgbClr val="FFFF00"/>
                </a:highlight>
              </a:rPr>
              <a:t>OPEN</a:t>
            </a:r>
            <a:r>
              <a:rPr lang="en-US" b="0" dirty="0"/>
              <a:t> </a:t>
            </a:r>
            <a:r>
              <a:rPr lang="en-US" b="0" dirty="0">
                <a:sym typeface="Wingdings" panose="05000000000000000000" pitchFamily="2" charset="2"/>
              </a:rPr>
              <a:t></a:t>
            </a:r>
            <a:r>
              <a:rPr lang="en-US" b="0" dirty="0"/>
              <a:t> 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highlight>
                  <a:srgbClr val="00FF00"/>
                </a:highlight>
              </a:rPr>
              <a:t>CLOSED</a:t>
            </a:r>
            <a:r>
              <a:rPr lang="en-US" b="0" dirty="0"/>
              <a:t> </a:t>
            </a:r>
            <a:r>
              <a:rPr lang="en-US" b="0" dirty="0">
                <a:sym typeface="Wingdings" panose="05000000000000000000" pitchFamily="2" charset="2"/>
              </a:rPr>
              <a:t></a:t>
            </a:r>
            <a:r>
              <a:rPr lang="en-US" b="0" dirty="0"/>
              <a:t> GND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b="0" dirty="0"/>
              <a:t>In this way the input read will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5292D2"/>
                </a:solidFill>
              </a:rPr>
              <a:t>‘1’</a:t>
            </a:r>
            <a:r>
              <a:rPr lang="en-US" b="0" dirty="0"/>
              <a:t> </a:t>
            </a:r>
            <a:r>
              <a:rPr lang="en-US" b="0" dirty="0">
                <a:sym typeface="Wingdings" panose="05000000000000000000" pitchFamily="2" charset="2"/>
              </a:rPr>
              <a:t></a:t>
            </a:r>
            <a:r>
              <a:rPr lang="en-US" b="0" dirty="0"/>
              <a:t> Open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5292D2"/>
                </a:solidFill>
              </a:rPr>
              <a:t>‘0’</a:t>
            </a:r>
            <a:r>
              <a:rPr lang="en-US" b="0" dirty="0"/>
              <a:t> </a:t>
            </a:r>
            <a:r>
              <a:rPr lang="en-US" b="0" dirty="0">
                <a:sym typeface="Wingdings" panose="05000000000000000000" pitchFamily="2" charset="2"/>
              </a:rPr>
              <a:t></a:t>
            </a:r>
            <a:r>
              <a:rPr lang="en-US" b="0" dirty="0"/>
              <a:t> Closed switch</a:t>
            </a:r>
            <a:endParaRPr lang="it-IT" b="0" dirty="0"/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49495D-E85C-4083-8CD4-49EF4A0E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1028" name="Picture 4" descr="Pull-up Resistor">
            <a:extLst>
              <a:ext uri="{FF2B5EF4-FFF2-40B4-BE49-F238E27FC236}">
                <a16:creationId xmlns:a16="http://schemas.microsoft.com/office/drawing/2014/main" id="{A09E7C81-737D-49C1-AC29-D470EA1BE372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985836"/>
            <a:ext cx="27051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5483A7CB-E563-4155-B7E7-58AFF904DFB8}"/>
              </a:ext>
            </a:extLst>
          </p:cNvPr>
          <p:cNvSpPr/>
          <p:nvPr/>
        </p:nvSpPr>
        <p:spPr>
          <a:xfrm>
            <a:off x="6029325" y="1171575"/>
            <a:ext cx="742950" cy="1378744"/>
          </a:xfrm>
          <a:custGeom>
            <a:avLst/>
            <a:gdLst>
              <a:gd name="connsiteX0" fmla="*/ 0 w 742950"/>
              <a:gd name="connsiteY0" fmla="*/ 0 h 1378744"/>
              <a:gd name="connsiteX1" fmla="*/ 142875 w 742950"/>
              <a:gd name="connsiteY1" fmla="*/ 1157288 h 1378744"/>
              <a:gd name="connsiteX2" fmla="*/ 742950 w 742950"/>
              <a:gd name="connsiteY2" fmla="*/ 1378744 h 137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1378744">
                <a:moveTo>
                  <a:pt x="0" y="0"/>
                </a:moveTo>
                <a:cubicBezTo>
                  <a:pt x="9525" y="463748"/>
                  <a:pt x="19050" y="927497"/>
                  <a:pt x="142875" y="1157288"/>
                </a:cubicBezTo>
                <a:cubicBezTo>
                  <a:pt x="266700" y="1387079"/>
                  <a:pt x="633413" y="1341835"/>
                  <a:pt x="742950" y="1378744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C107404C-B545-438B-B585-DACDF3E7AE0D}"/>
              </a:ext>
            </a:extLst>
          </p:cNvPr>
          <p:cNvSpPr/>
          <p:nvPr/>
        </p:nvSpPr>
        <p:spPr>
          <a:xfrm>
            <a:off x="6048851" y="2600325"/>
            <a:ext cx="730568" cy="1421606"/>
          </a:xfrm>
          <a:custGeom>
            <a:avLst/>
            <a:gdLst>
              <a:gd name="connsiteX0" fmla="*/ 44768 w 730568"/>
              <a:gd name="connsiteY0" fmla="*/ 1421606 h 1421606"/>
              <a:gd name="connsiteX1" fmla="*/ 73343 w 730568"/>
              <a:gd name="connsiteY1" fmla="*/ 228600 h 1421606"/>
              <a:gd name="connsiteX2" fmla="*/ 730568 w 730568"/>
              <a:gd name="connsiteY2" fmla="*/ 0 h 142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568" h="1421606">
                <a:moveTo>
                  <a:pt x="44768" y="1421606"/>
                </a:moveTo>
                <a:cubicBezTo>
                  <a:pt x="1905" y="943570"/>
                  <a:pt x="-40957" y="465534"/>
                  <a:pt x="73343" y="228600"/>
                </a:cubicBezTo>
                <a:cubicBezTo>
                  <a:pt x="187643" y="-8334"/>
                  <a:pt x="618649" y="34528"/>
                  <a:pt x="730568" y="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6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spettiva">
  <a:themeElements>
    <a:clrScheme name="Personalizzato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0070C0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5B802D088B8642AA958F5CF88CB35C" ma:contentTypeVersion="11" ma:contentTypeDescription="Create a new document." ma:contentTypeScope="" ma:versionID="42dbd600fb6cc2ff4ef4fdc38377997c">
  <xsd:schema xmlns:xsd="http://www.w3.org/2001/XMLSchema" xmlns:xs="http://www.w3.org/2001/XMLSchema" xmlns:p="http://schemas.microsoft.com/office/2006/metadata/properties" xmlns:ns3="ceb2d092-e286-4f2e-bb68-7e4dbedb325e" xmlns:ns4="719634aa-c3a1-452a-8580-600affb5cc76" targetNamespace="http://schemas.microsoft.com/office/2006/metadata/properties" ma:root="true" ma:fieldsID="a1206a3f49b015b07312d86585b60791" ns3:_="" ns4:_="">
    <xsd:import namespace="ceb2d092-e286-4f2e-bb68-7e4dbedb325e"/>
    <xsd:import namespace="719634aa-c3a1-452a-8580-600affb5cc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b2d092-e286-4f2e-bb68-7e4dbedb32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634aa-c3a1-452a-8580-600affb5cc7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1AC724-EAA2-4039-B073-3434A17530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b2d092-e286-4f2e-bb68-7e4dbedb325e"/>
    <ds:schemaRef ds:uri="719634aa-c3a1-452a-8580-600affb5cc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11AB9F-3994-44ED-8B19-2353B1F09693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ceb2d092-e286-4f2e-bb68-7e4dbedb325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9634aa-c3a1-452a-8580-600affb5cc7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A71B980-0974-42F5-9544-B32419C4D0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944</Words>
  <Application>Microsoft Office PowerPoint</Application>
  <PresentationFormat>Presentazione su schermo (16:9)</PresentationFormat>
  <Paragraphs>83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</vt:lpstr>
      <vt:lpstr>Wingdings</vt:lpstr>
      <vt:lpstr>Prospettiva</vt:lpstr>
      <vt:lpstr>Presentazione standard di PowerPoint</vt:lpstr>
      <vt:lpstr>GOAL</vt:lpstr>
      <vt:lpstr>PREREQUISITES</vt:lpstr>
      <vt:lpstr>Start a new project</vt:lpstr>
      <vt:lpstr>Start a new project</vt:lpstr>
      <vt:lpstr>Start a new project</vt:lpstr>
      <vt:lpstr>Project Manager</vt:lpstr>
      <vt:lpstr>Pull-up o Pull-down ?</vt:lpstr>
      <vt:lpstr>Pull-Up</vt:lpstr>
      <vt:lpstr>Pull-Down</vt:lpstr>
      <vt:lpstr>Debouncing, what is it?</vt:lpstr>
      <vt:lpstr>Software debouce</vt:lpstr>
      <vt:lpstr>How many times has the button been pressed?</vt:lpstr>
      <vt:lpstr>How many times has the button been pressed?</vt:lpstr>
      <vt:lpstr>blink_once()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Button Read using LL libraries</dc:title>
  <dc:creator>Luca</dc:creator>
  <cp:lastModifiedBy>GERALDI MARCO</cp:lastModifiedBy>
  <cp:revision>961</cp:revision>
  <cp:lastPrinted>2020-03-10T09:26:11Z</cp:lastPrinted>
  <dcterms:created xsi:type="dcterms:W3CDTF">2011-05-02T06:54:08Z</dcterms:created>
  <dcterms:modified xsi:type="dcterms:W3CDTF">2020-07-03T09:18:56Z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0x010100305B802D088B8642AA958F5CF88CB35C</vt:lpwstr>
  </property>
</Properties>
</file>