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384" r:id="rId2"/>
    <p:sldId id="393" r:id="rId3"/>
    <p:sldId id="394" r:id="rId4"/>
    <p:sldId id="385" r:id="rId5"/>
    <p:sldId id="409" r:id="rId6"/>
    <p:sldId id="410" r:id="rId7"/>
    <p:sldId id="411" r:id="rId8"/>
    <p:sldId id="414" r:id="rId9"/>
    <p:sldId id="386" r:id="rId10"/>
    <p:sldId id="387" r:id="rId11"/>
    <p:sldId id="388" r:id="rId12"/>
    <p:sldId id="389" r:id="rId13"/>
    <p:sldId id="392" r:id="rId14"/>
    <p:sldId id="390" r:id="rId15"/>
    <p:sldId id="391" r:id="rId16"/>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2B4"/>
    <a:srgbClr val="5292D2"/>
    <a:srgbClr val="25588B"/>
    <a:srgbClr val="ADCBE9"/>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026A1-FEA0-4888-AC89-DC594382768B}" v="32" dt="2020-03-29T17:30:44.667"/>
    <p1510:client id="{D98A4068-3FDA-4963-B753-068297331322}" v="5" dt="2020-03-29T18:19:39.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88930" autoAdjust="0"/>
  </p:normalViewPr>
  <p:slideViewPr>
    <p:cSldViewPr snapToGrid="0" snapToObjects="1">
      <p:cViewPr varScale="1">
        <p:scale>
          <a:sx n="134" d="100"/>
          <a:sy n="134" d="100"/>
        </p:scale>
        <p:origin x="954" y="96"/>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B85026A1-FEA0-4888-AC89-DC594382768B}"/>
    <pc:docChg chg="custSel addSld modSld">
      <pc:chgData name="GERALDI MARCO" userId="9990626b-3637-408b-ba6a-67fb3fd6e858" providerId="ADAL" clId="{B85026A1-FEA0-4888-AC89-DC594382768B}" dt="2020-03-29T17:31:14.186" v="608" actId="20577"/>
      <pc:docMkLst>
        <pc:docMk/>
      </pc:docMkLst>
      <pc:sldChg chg="modSp">
        <pc:chgData name="GERALDI MARCO" userId="9990626b-3637-408b-ba6a-67fb3fd6e858" providerId="ADAL" clId="{B85026A1-FEA0-4888-AC89-DC594382768B}" dt="2020-03-29T17:21:49.318" v="298"/>
        <pc:sldMkLst>
          <pc:docMk/>
          <pc:sldMk cId="2408430486" sldId="384"/>
        </pc:sldMkLst>
        <pc:spChg chg="mod">
          <ac:chgData name="GERALDI MARCO" userId="9990626b-3637-408b-ba6a-67fb3fd6e858" providerId="ADAL" clId="{B85026A1-FEA0-4888-AC89-DC594382768B}" dt="2020-03-29T17:21:49.318" v="298"/>
          <ac:spMkLst>
            <pc:docMk/>
            <pc:sldMk cId="2408430486" sldId="384"/>
            <ac:spMk id="4" creationId="{2041E136-4F6B-4D8F-88FA-66AE3F8725C8}"/>
          </ac:spMkLst>
        </pc:spChg>
      </pc:sldChg>
      <pc:sldChg chg="addSp delSp modSp">
        <pc:chgData name="GERALDI MARCO" userId="9990626b-3637-408b-ba6a-67fb3fd6e858" providerId="ADAL" clId="{B85026A1-FEA0-4888-AC89-DC594382768B}" dt="2020-03-29T17:23:48.234" v="435" actId="20577"/>
        <pc:sldMkLst>
          <pc:docMk/>
          <pc:sldMk cId="1239352518" sldId="385"/>
        </pc:sldMkLst>
        <pc:spChg chg="mod">
          <ac:chgData name="GERALDI MARCO" userId="9990626b-3637-408b-ba6a-67fb3fd6e858" providerId="ADAL" clId="{B85026A1-FEA0-4888-AC89-DC594382768B}" dt="2020-03-29T17:23:48.234" v="435" actId="20577"/>
          <ac:spMkLst>
            <pc:docMk/>
            <pc:sldMk cId="1239352518" sldId="385"/>
            <ac:spMk id="2" creationId="{358A4571-2076-40BC-A7D9-9833EB60A437}"/>
          </ac:spMkLst>
        </pc:spChg>
        <pc:spChg chg="mod">
          <ac:chgData name="GERALDI MARCO" userId="9990626b-3637-408b-ba6a-67fb3fd6e858" providerId="ADAL" clId="{B85026A1-FEA0-4888-AC89-DC594382768B}" dt="2020-03-29T17:23:25.718" v="431" actId="113"/>
          <ac:spMkLst>
            <pc:docMk/>
            <pc:sldMk cId="1239352518" sldId="385"/>
            <ac:spMk id="3" creationId="{3223156C-85CC-4181-92A8-01C7FBAA48AA}"/>
          </ac:spMkLst>
        </pc:spChg>
        <pc:spChg chg="add del">
          <ac:chgData name="GERALDI MARCO" userId="9990626b-3637-408b-ba6a-67fb3fd6e858" providerId="ADAL" clId="{B85026A1-FEA0-4888-AC89-DC594382768B}" dt="2020-03-29T17:23:43.193" v="433"/>
          <ac:spMkLst>
            <pc:docMk/>
            <pc:sldMk cId="1239352518" sldId="385"/>
            <ac:spMk id="7" creationId="{0CD5897D-603F-4302-A3A2-46C698A280C5}"/>
          </ac:spMkLst>
        </pc:spChg>
      </pc:sldChg>
      <pc:sldChg chg="modSp">
        <pc:chgData name="GERALDI MARCO" userId="9990626b-3637-408b-ba6a-67fb3fd6e858" providerId="ADAL" clId="{B85026A1-FEA0-4888-AC89-DC594382768B}" dt="2020-03-29T17:24:31.058" v="446" actId="114"/>
        <pc:sldMkLst>
          <pc:docMk/>
          <pc:sldMk cId="500172746" sldId="386"/>
        </pc:sldMkLst>
        <pc:spChg chg="mod">
          <ac:chgData name="GERALDI MARCO" userId="9990626b-3637-408b-ba6a-67fb3fd6e858" providerId="ADAL" clId="{B85026A1-FEA0-4888-AC89-DC594382768B}" dt="2020-03-29T17:24:31.058" v="446" actId="114"/>
          <ac:spMkLst>
            <pc:docMk/>
            <pc:sldMk cId="500172746" sldId="386"/>
            <ac:spMk id="3" creationId="{C736A24F-6758-4447-8F5F-04D7392EF287}"/>
          </ac:spMkLst>
        </pc:spChg>
      </pc:sldChg>
      <pc:sldChg chg="modSp">
        <pc:chgData name="GERALDI MARCO" userId="9990626b-3637-408b-ba6a-67fb3fd6e858" providerId="ADAL" clId="{B85026A1-FEA0-4888-AC89-DC594382768B}" dt="2020-03-29T17:24:53.257" v="448" actId="1076"/>
        <pc:sldMkLst>
          <pc:docMk/>
          <pc:sldMk cId="650681258" sldId="387"/>
        </pc:sldMkLst>
        <pc:spChg chg="mod">
          <ac:chgData name="GERALDI MARCO" userId="9990626b-3637-408b-ba6a-67fb3fd6e858" providerId="ADAL" clId="{B85026A1-FEA0-4888-AC89-DC594382768B}" dt="2020-03-29T17:24:47.347" v="447"/>
          <ac:spMkLst>
            <pc:docMk/>
            <pc:sldMk cId="650681258" sldId="387"/>
            <ac:spMk id="3" creationId="{718926D4-51B5-421F-9C74-29AB4A315989}"/>
          </ac:spMkLst>
        </pc:spChg>
        <pc:picChg chg="mod">
          <ac:chgData name="GERALDI MARCO" userId="9990626b-3637-408b-ba6a-67fb3fd6e858" providerId="ADAL" clId="{B85026A1-FEA0-4888-AC89-DC594382768B}" dt="2020-03-29T17:24:53.257" v="448" actId="1076"/>
          <ac:picMkLst>
            <pc:docMk/>
            <pc:sldMk cId="650681258" sldId="387"/>
            <ac:picMk id="10" creationId="{81D55777-4324-4858-AFE8-355F4DA8FC77}"/>
          </ac:picMkLst>
        </pc:picChg>
      </pc:sldChg>
      <pc:sldChg chg="modSp">
        <pc:chgData name="GERALDI MARCO" userId="9990626b-3637-408b-ba6a-67fb3fd6e858" providerId="ADAL" clId="{B85026A1-FEA0-4888-AC89-DC594382768B}" dt="2020-03-29T17:25:09.367" v="451" actId="114"/>
        <pc:sldMkLst>
          <pc:docMk/>
          <pc:sldMk cId="650991492" sldId="388"/>
        </pc:sldMkLst>
        <pc:spChg chg="mod">
          <ac:chgData name="GERALDI MARCO" userId="9990626b-3637-408b-ba6a-67fb3fd6e858" providerId="ADAL" clId="{B85026A1-FEA0-4888-AC89-DC594382768B}" dt="2020-03-29T17:25:09.367" v="451" actId="114"/>
          <ac:spMkLst>
            <pc:docMk/>
            <pc:sldMk cId="650991492" sldId="388"/>
            <ac:spMk id="3" creationId="{659EEF08-03D1-44FB-99D6-F8F0928284B4}"/>
          </ac:spMkLst>
        </pc:spChg>
      </pc:sldChg>
      <pc:sldChg chg="addSp delSp modSp">
        <pc:chgData name="GERALDI MARCO" userId="9990626b-3637-408b-ba6a-67fb3fd6e858" providerId="ADAL" clId="{B85026A1-FEA0-4888-AC89-DC594382768B}" dt="2020-03-29T17:27:45.877" v="519" actId="114"/>
        <pc:sldMkLst>
          <pc:docMk/>
          <pc:sldMk cId="721685001" sldId="389"/>
        </pc:sldMkLst>
        <pc:spChg chg="mod">
          <ac:chgData name="GERALDI MARCO" userId="9990626b-3637-408b-ba6a-67fb3fd6e858" providerId="ADAL" clId="{B85026A1-FEA0-4888-AC89-DC594382768B}" dt="2020-03-29T17:27:45.877" v="519" actId="114"/>
          <ac:spMkLst>
            <pc:docMk/>
            <pc:sldMk cId="721685001" sldId="389"/>
            <ac:spMk id="3" creationId="{D9E790C9-0360-4EF1-AE71-4AD92B953388}"/>
          </ac:spMkLst>
        </pc:spChg>
        <pc:picChg chg="add mod">
          <ac:chgData name="GERALDI MARCO" userId="9990626b-3637-408b-ba6a-67fb3fd6e858" providerId="ADAL" clId="{B85026A1-FEA0-4888-AC89-DC594382768B}" dt="2020-03-16T11:01:04.276" v="31" actId="1076"/>
          <ac:picMkLst>
            <pc:docMk/>
            <pc:sldMk cId="721685001" sldId="389"/>
            <ac:picMk id="7" creationId="{DAFAC50C-BF35-41B1-9CBF-9552C23CE279}"/>
          </ac:picMkLst>
        </pc:picChg>
        <pc:picChg chg="del">
          <ac:chgData name="GERALDI MARCO" userId="9990626b-3637-408b-ba6a-67fb3fd6e858" providerId="ADAL" clId="{B85026A1-FEA0-4888-AC89-DC594382768B}" dt="2020-03-16T11:00:51.082" v="23" actId="478"/>
          <ac:picMkLst>
            <pc:docMk/>
            <pc:sldMk cId="721685001" sldId="389"/>
            <ac:picMk id="15" creationId="{6F98DC0C-C3A4-4055-99A1-D8E9F22685DC}"/>
          </ac:picMkLst>
        </pc:picChg>
      </pc:sldChg>
      <pc:sldChg chg="addSp delSp modSp">
        <pc:chgData name="GERALDI MARCO" userId="9990626b-3637-408b-ba6a-67fb3fd6e858" providerId="ADAL" clId="{B85026A1-FEA0-4888-AC89-DC594382768B}" dt="2020-03-29T17:29:03.530" v="527" actId="6549"/>
        <pc:sldMkLst>
          <pc:docMk/>
          <pc:sldMk cId="4033120926" sldId="390"/>
        </pc:sldMkLst>
        <pc:spChg chg="mod">
          <ac:chgData name="GERALDI MARCO" userId="9990626b-3637-408b-ba6a-67fb3fd6e858" providerId="ADAL" clId="{B85026A1-FEA0-4888-AC89-DC594382768B}" dt="2020-03-29T17:29:03.530" v="527" actId="6549"/>
          <ac:spMkLst>
            <pc:docMk/>
            <pc:sldMk cId="4033120926" sldId="390"/>
            <ac:spMk id="3" creationId="{4F08F2EC-7D7D-4388-A25F-87532098398F}"/>
          </ac:spMkLst>
        </pc:spChg>
        <pc:spChg chg="add del mod">
          <ac:chgData name="GERALDI MARCO" userId="9990626b-3637-408b-ba6a-67fb3fd6e858" providerId="ADAL" clId="{B85026A1-FEA0-4888-AC89-DC594382768B}" dt="2020-03-16T11:03:22.611" v="289"/>
          <ac:spMkLst>
            <pc:docMk/>
            <pc:sldMk cId="4033120926" sldId="390"/>
            <ac:spMk id="7" creationId="{67CDDC29-5657-4820-9E6D-3996B107DDB8}"/>
          </ac:spMkLst>
        </pc:spChg>
        <pc:spChg chg="add del mod">
          <ac:chgData name="GERALDI MARCO" userId="9990626b-3637-408b-ba6a-67fb3fd6e858" providerId="ADAL" clId="{B85026A1-FEA0-4888-AC89-DC594382768B}" dt="2020-03-16T11:03:26.135" v="291"/>
          <ac:spMkLst>
            <pc:docMk/>
            <pc:sldMk cId="4033120926" sldId="390"/>
            <ac:spMk id="11" creationId="{AADA9E50-D5CD-4F71-A738-847FD409E42C}"/>
          </ac:spMkLst>
        </pc:spChg>
        <pc:picChg chg="add del mod">
          <ac:chgData name="GERALDI MARCO" userId="9990626b-3637-408b-ba6a-67fb3fd6e858" providerId="ADAL" clId="{B85026A1-FEA0-4888-AC89-DC594382768B}" dt="2020-03-16T11:03:24.285" v="290" actId="478"/>
          <ac:picMkLst>
            <pc:docMk/>
            <pc:sldMk cId="4033120926" sldId="390"/>
            <ac:picMk id="9" creationId="{0E8506B9-41D7-42A3-9217-03433454156B}"/>
          </ac:picMkLst>
        </pc:picChg>
        <pc:picChg chg="del">
          <ac:chgData name="GERALDI MARCO" userId="9990626b-3637-408b-ba6a-67fb3fd6e858" providerId="ADAL" clId="{B85026A1-FEA0-4888-AC89-DC594382768B}" dt="2020-03-16T11:03:20.942" v="288" actId="478"/>
          <ac:picMkLst>
            <pc:docMk/>
            <pc:sldMk cId="4033120926" sldId="390"/>
            <ac:picMk id="13" creationId="{F3B14BB9-A849-47AC-A8EA-779CB270C226}"/>
          </ac:picMkLst>
        </pc:picChg>
        <pc:picChg chg="add mod">
          <ac:chgData name="GERALDI MARCO" userId="9990626b-3637-408b-ba6a-67fb3fd6e858" providerId="ADAL" clId="{B85026A1-FEA0-4888-AC89-DC594382768B}" dt="2020-03-16T11:03:28.132" v="293" actId="962"/>
          <ac:picMkLst>
            <pc:docMk/>
            <pc:sldMk cId="4033120926" sldId="390"/>
            <ac:picMk id="14" creationId="{118C2EA9-E6EB-4444-8848-B426E8A2A062}"/>
          </ac:picMkLst>
        </pc:picChg>
      </pc:sldChg>
      <pc:sldChg chg="addSp delSp modSp">
        <pc:chgData name="GERALDI MARCO" userId="9990626b-3637-408b-ba6a-67fb3fd6e858" providerId="ADAL" clId="{B85026A1-FEA0-4888-AC89-DC594382768B}" dt="2020-03-29T17:31:14.186" v="608" actId="20577"/>
        <pc:sldMkLst>
          <pc:docMk/>
          <pc:sldMk cId="2894452081" sldId="391"/>
        </pc:sldMkLst>
        <pc:spChg chg="mod">
          <ac:chgData name="GERALDI MARCO" userId="9990626b-3637-408b-ba6a-67fb3fd6e858" providerId="ADAL" clId="{B85026A1-FEA0-4888-AC89-DC594382768B}" dt="2020-03-29T17:31:14.186" v="608" actId="20577"/>
          <ac:spMkLst>
            <pc:docMk/>
            <pc:sldMk cId="2894452081" sldId="391"/>
            <ac:spMk id="3" creationId="{718C288E-23C9-4526-B1F6-F54F182D62E8}"/>
          </ac:spMkLst>
        </pc:spChg>
        <pc:spChg chg="add del">
          <ac:chgData name="GERALDI MARCO" userId="9990626b-3637-408b-ba6a-67fb3fd6e858" providerId="ADAL" clId="{B85026A1-FEA0-4888-AC89-DC594382768B}" dt="2020-03-29T17:30:34.616" v="559"/>
          <ac:spMkLst>
            <pc:docMk/>
            <pc:sldMk cId="2894452081" sldId="391"/>
            <ac:spMk id="7" creationId="{51801181-A341-4DB4-ACC6-847BA7594FDC}"/>
          </ac:spMkLst>
        </pc:spChg>
        <pc:spChg chg="add del mod">
          <ac:chgData name="GERALDI MARCO" userId="9990626b-3637-408b-ba6a-67fb3fd6e858" providerId="ADAL" clId="{B85026A1-FEA0-4888-AC89-DC594382768B}" dt="2020-03-16T11:03:40.196" v="295"/>
          <ac:spMkLst>
            <pc:docMk/>
            <pc:sldMk cId="2894452081" sldId="391"/>
            <ac:spMk id="8" creationId="{376328CF-8C26-4485-8AC5-F49101370D8B}"/>
          </ac:spMkLst>
        </pc:spChg>
        <pc:spChg chg="mod">
          <ac:chgData name="GERALDI MARCO" userId="9990626b-3637-408b-ba6a-67fb3fd6e858" providerId="ADAL" clId="{B85026A1-FEA0-4888-AC89-DC594382768B}" dt="2020-03-29T17:30:06.840" v="557" actId="1037"/>
          <ac:spMkLst>
            <pc:docMk/>
            <pc:sldMk cId="2894452081" sldId="391"/>
            <ac:spMk id="14" creationId="{1BA81D33-0A29-469F-9AC2-C862E04461C8}"/>
          </ac:spMkLst>
        </pc:spChg>
        <pc:spChg chg="mod ord">
          <ac:chgData name="GERALDI MARCO" userId="9990626b-3637-408b-ba6a-67fb3fd6e858" providerId="ADAL" clId="{B85026A1-FEA0-4888-AC89-DC594382768B}" dt="2020-03-16T11:03:53.322" v="297" actId="1076"/>
          <ac:spMkLst>
            <pc:docMk/>
            <pc:sldMk cId="2894452081" sldId="391"/>
            <ac:spMk id="15" creationId="{C6FC0455-244B-4A75-89DC-4FA65E5C60BE}"/>
          </ac:spMkLst>
        </pc:spChg>
        <pc:picChg chg="add mod">
          <ac:chgData name="GERALDI MARCO" userId="9990626b-3637-408b-ba6a-67fb3fd6e858" providerId="ADAL" clId="{B85026A1-FEA0-4888-AC89-DC594382768B}" dt="2020-03-16T11:03:40.196" v="295"/>
          <ac:picMkLst>
            <pc:docMk/>
            <pc:sldMk cId="2894452081" sldId="391"/>
            <ac:picMk id="10" creationId="{F3940DCD-3C5A-4A8C-A4C5-49C6D0A354BF}"/>
          </ac:picMkLst>
        </pc:picChg>
        <pc:picChg chg="mod">
          <ac:chgData name="GERALDI MARCO" userId="9990626b-3637-408b-ba6a-67fb3fd6e858" providerId="ADAL" clId="{B85026A1-FEA0-4888-AC89-DC594382768B}" dt="2020-03-29T17:29:58.057" v="547" actId="1037"/>
          <ac:picMkLst>
            <pc:docMk/>
            <pc:sldMk cId="2894452081" sldId="391"/>
            <ac:picMk id="11" creationId="{1A4618A5-9F79-4426-B66B-3D9AD2272000}"/>
          </ac:picMkLst>
        </pc:picChg>
        <pc:picChg chg="mod">
          <ac:chgData name="GERALDI MARCO" userId="9990626b-3637-408b-ba6a-67fb3fd6e858" providerId="ADAL" clId="{B85026A1-FEA0-4888-AC89-DC594382768B}" dt="2020-03-29T17:30:06.840" v="557" actId="1037"/>
          <ac:picMkLst>
            <pc:docMk/>
            <pc:sldMk cId="2894452081" sldId="391"/>
            <ac:picMk id="13" creationId="{FF99C7A3-F733-4E41-A386-6513E0D5E871}"/>
          </ac:picMkLst>
        </pc:picChg>
        <pc:picChg chg="del">
          <ac:chgData name="GERALDI MARCO" userId="9990626b-3637-408b-ba6a-67fb3fd6e858" providerId="ADAL" clId="{B85026A1-FEA0-4888-AC89-DC594382768B}" dt="2020-03-16T11:03:38.573" v="294" actId="478"/>
          <ac:picMkLst>
            <pc:docMk/>
            <pc:sldMk cId="2894452081" sldId="391"/>
            <ac:picMk id="27" creationId="{EF5547B6-4C26-441A-B9ED-2098A5148198}"/>
          </ac:picMkLst>
        </pc:picChg>
      </pc:sldChg>
      <pc:sldChg chg="addSp delSp modSp add">
        <pc:chgData name="GERALDI MARCO" userId="9990626b-3637-408b-ba6a-67fb3fd6e858" providerId="ADAL" clId="{B85026A1-FEA0-4888-AC89-DC594382768B}" dt="2020-03-29T17:28:34.446" v="525" actId="207"/>
        <pc:sldMkLst>
          <pc:docMk/>
          <pc:sldMk cId="3813813645" sldId="392"/>
        </pc:sldMkLst>
        <pc:spChg chg="del">
          <ac:chgData name="GERALDI MARCO" userId="9990626b-3637-408b-ba6a-67fb3fd6e858" providerId="ADAL" clId="{B85026A1-FEA0-4888-AC89-DC594382768B}" dt="2020-03-16T11:02:37.339" v="220" actId="478"/>
          <ac:spMkLst>
            <pc:docMk/>
            <pc:sldMk cId="3813813645" sldId="392"/>
            <ac:spMk id="2" creationId="{7E4FFEE6-0D8B-46EA-8A81-11FC19600474}"/>
          </ac:spMkLst>
        </pc:spChg>
        <pc:spChg chg="add del mod">
          <ac:chgData name="GERALDI MARCO" userId="9990626b-3637-408b-ba6a-67fb3fd6e858" providerId="ADAL" clId="{B85026A1-FEA0-4888-AC89-DC594382768B}" dt="2020-03-29T17:28:34.446" v="525" actId="207"/>
          <ac:spMkLst>
            <pc:docMk/>
            <pc:sldMk cId="3813813645" sldId="392"/>
            <ac:spMk id="3" creationId="{2A5AD9F1-46B5-4CEB-8E6F-50B778A71F19}"/>
          </ac:spMkLst>
        </pc:spChg>
        <pc:spChg chg="del">
          <ac:chgData name="GERALDI MARCO" userId="9990626b-3637-408b-ba6a-67fb3fd6e858" providerId="ADAL" clId="{B85026A1-FEA0-4888-AC89-DC594382768B}" dt="2020-03-16T11:02:23.798" v="216"/>
          <ac:spMkLst>
            <pc:docMk/>
            <pc:sldMk cId="3813813645" sldId="392"/>
            <ac:spMk id="7" creationId="{8857721E-5C8E-4DA5-A9C3-F88970A11552}"/>
          </ac:spMkLst>
        </pc:spChg>
        <pc:picChg chg="add del mod">
          <ac:chgData name="GERALDI MARCO" userId="9990626b-3637-408b-ba6a-67fb3fd6e858" providerId="ADAL" clId="{B85026A1-FEA0-4888-AC89-DC594382768B}" dt="2020-03-16T11:02:21.874" v="215"/>
          <ac:picMkLst>
            <pc:docMk/>
            <pc:sldMk cId="3813813645" sldId="392"/>
            <ac:picMk id="9" creationId="{5F2D7851-EDB9-4267-BB06-3DE5555153C3}"/>
          </ac:picMkLst>
        </pc:picChg>
        <pc:picChg chg="add mod modCrop">
          <ac:chgData name="GERALDI MARCO" userId="9990626b-3637-408b-ba6a-67fb3fd6e858" providerId="ADAL" clId="{B85026A1-FEA0-4888-AC89-DC594382768B}" dt="2020-03-29T17:28:20.620" v="523" actId="1076"/>
          <ac:picMkLst>
            <pc:docMk/>
            <pc:sldMk cId="3813813645" sldId="392"/>
            <ac:picMk id="11" creationId="{1D060B48-C021-4323-BC8B-0F2867472EE7}"/>
          </ac:picMkLst>
        </pc:picChg>
      </pc:sldChg>
      <pc:sldChg chg="modSp add">
        <pc:chgData name="GERALDI MARCO" userId="9990626b-3637-408b-ba6a-67fb3fd6e858" providerId="ADAL" clId="{B85026A1-FEA0-4888-AC89-DC594382768B}" dt="2020-03-29T17:22:49.007" v="424" actId="20577"/>
        <pc:sldMkLst>
          <pc:docMk/>
          <pc:sldMk cId="1217070237" sldId="393"/>
        </pc:sldMkLst>
        <pc:spChg chg="mod">
          <ac:chgData name="GERALDI MARCO" userId="9990626b-3637-408b-ba6a-67fb3fd6e858" providerId="ADAL" clId="{B85026A1-FEA0-4888-AC89-DC594382768B}" dt="2020-03-29T17:22:49.007" v="424" actId="20577"/>
          <ac:spMkLst>
            <pc:docMk/>
            <pc:sldMk cId="1217070237" sldId="393"/>
            <ac:spMk id="3" creationId="{113E1567-7898-43C5-9D1D-9F098D119914}"/>
          </ac:spMkLst>
        </pc:spChg>
      </pc:sldChg>
      <pc:sldChg chg="add">
        <pc:chgData name="GERALDI MARCO" userId="9990626b-3637-408b-ba6a-67fb3fd6e858" providerId="ADAL" clId="{B85026A1-FEA0-4888-AC89-DC594382768B}" dt="2020-03-29T17:21:54.713" v="299"/>
        <pc:sldMkLst>
          <pc:docMk/>
          <pc:sldMk cId="1853038559" sldId="394"/>
        </pc:sldMkLst>
      </pc:sldChg>
    </pc:docChg>
  </pc:docChgLst>
  <pc:docChgLst>
    <pc:chgData name="GERALDI MARCO" userId="9990626b-3637-408b-ba6a-67fb3fd6e858" providerId="ADAL" clId="{D98A4068-3FDA-4963-B753-068297331322}"/>
    <pc:docChg chg="addSld delSld modSld">
      <pc:chgData name="GERALDI MARCO" userId="9990626b-3637-408b-ba6a-67fb3fd6e858" providerId="ADAL" clId="{D98A4068-3FDA-4963-B753-068297331322}" dt="2020-03-29T18:19:28.322" v="3"/>
      <pc:docMkLst>
        <pc:docMk/>
      </pc:docMkLst>
      <pc:sldChg chg="addSp">
        <pc:chgData name="GERALDI MARCO" userId="9990626b-3637-408b-ba6a-67fb3fd6e858" providerId="ADAL" clId="{D98A4068-3FDA-4963-B753-068297331322}" dt="2020-03-29T18:19:14.302" v="0"/>
        <pc:sldMkLst>
          <pc:docMk/>
          <pc:sldMk cId="2408430486" sldId="384"/>
        </pc:sldMkLst>
        <pc:spChg chg="add">
          <ac:chgData name="GERALDI MARCO" userId="9990626b-3637-408b-ba6a-67fb3fd6e858" providerId="ADAL" clId="{D98A4068-3FDA-4963-B753-068297331322}" dt="2020-03-29T18:19:14.302" v="0"/>
          <ac:spMkLst>
            <pc:docMk/>
            <pc:sldMk cId="2408430486" sldId="384"/>
            <ac:spMk id="6" creationId="{03C74E32-1C6F-4724-A1E2-7B20E32FBB97}"/>
          </ac:spMkLst>
        </pc:spChg>
      </pc:sldChg>
      <pc:sldChg chg="add del">
        <pc:chgData name="GERALDI MARCO" userId="9990626b-3637-408b-ba6a-67fb3fd6e858" providerId="ADAL" clId="{D98A4068-3FDA-4963-B753-068297331322}" dt="2020-03-29T18:19:28.322" v="3"/>
        <pc:sldMkLst>
          <pc:docMk/>
          <pc:sldMk cId="2764204518" sldId="409"/>
        </pc:sldMkLst>
      </pc:sldChg>
      <pc:sldChg chg="add del">
        <pc:chgData name="GERALDI MARCO" userId="9990626b-3637-408b-ba6a-67fb3fd6e858" providerId="ADAL" clId="{D98A4068-3FDA-4963-B753-068297331322}" dt="2020-03-29T18:19:28.322" v="3"/>
        <pc:sldMkLst>
          <pc:docMk/>
          <pc:sldMk cId="2448902877" sldId="410"/>
        </pc:sldMkLst>
      </pc:sldChg>
      <pc:sldChg chg="add del">
        <pc:chgData name="GERALDI MARCO" userId="9990626b-3637-408b-ba6a-67fb3fd6e858" providerId="ADAL" clId="{D98A4068-3FDA-4963-B753-068297331322}" dt="2020-03-29T18:19:28.322" v="3"/>
        <pc:sldMkLst>
          <pc:docMk/>
          <pc:sldMk cId="852269148" sldId="411"/>
        </pc:sldMkLst>
      </pc:sldChg>
      <pc:sldChg chg="add del">
        <pc:chgData name="GERALDI MARCO" userId="9990626b-3637-408b-ba6a-67fb3fd6e858" providerId="ADAL" clId="{D98A4068-3FDA-4963-B753-068297331322}" dt="2020-03-29T18:19:28.322" v="3"/>
        <pc:sldMkLst>
          <pc:docMk/>
          <pc:sldMk cId="4161141130" sldId="414"/>
        </pc:sldMkLst>
      </pc:sldChg>
    </pc:docChg>
  </pc:docChgLst>
  <pc:docChgLst>
    <pc:chgData name="GERALDI MARCO" userId="9990626b-3637-408b-ba6a-67fb3fd6e858" providerId="ADAL" clId="{0407168C-4A58-4A12-84E8-908A964A02DD}"/>
    <pc:docChg chg="undo custSel addSld delSld modSld">
      <pc:chgData name="GERALDI MARCO" userId="9990626b-3637-408b-ba6a-67fb3fd6e858" providerId="ADAL" clId="{0407168C-4A58-4A12-84E8-908A964A02DD}" dt="2020-03-14T21:10:08.901" v="377" actId="1076"/>
      <pc:docMkLst>
        <pc:docMk/>
      </pc:docMkLst>
      <pc:sldChg chg="addSp delSp modSp">
        <pc:chgData name="GERALDI MARCO" userId="9990626b-3637-408b-ba6a-67fb3fd6e858" providerId="ADAL" clId="{0407168C-4A58-4A12-84E8-908A964A02DD}" dt="2020-03-14T21:04:24.092" v="338" actId="20577"/>
        <pc:sldMkLst>
          <pc:docMk/>
          <pc:sldMk cId="721685001" sldId="389"/>
        </pc:sldMkLst>
        <pc:spChg chg="mod">
          <ac:chgData name="GERALDI MARCO" userId="9990626b-3637-408b-ba6a-67fb3fd6e858" providerId="ADAL" clId="{0407168C-4A58-4A12-84E8-908A964A02DD}" dt="2020-03-14T21:04:24.092" v="338" actId="20577"/>
          <ac:spMkLst>
            <pc:docMk/>
            <pc:sldMk cId="721685001" sldId="389"/>
            <ac:spMk id="3" creationId="{D9E790C9-0360-4EF1-AE71-4AD92B953388}"/>
          </ac:spMkLst>
        </pc:spChg>
        <pc:spChg chg="add del mod">
          <ac:chgData name="GERALDI MARCO" userId="9990626b-3637-408b-ba6a-67fb3fd6e858" providerId="ADAL" clId="{0407168C-4A58-4A12-84E8-908A964A02DD}" dt="2020-03-14T21:01:41.060" v="1" actId="478"/>
          <ac:spMkLst>
            <pc:docMk/>
            <pc:sldMk cId="721685001" sldId="389"/>
            <ac:spMk id="13" creationId="{DA938A7D-D172-4D0F-AA3F-0BA7FEED321A}"/>
          </ac:spMkLst>
        </pc:spChg>
        <pc:picChg chg="del">
          <ac:chgData name="GERALDI MARCO" userId="9990626b-3637-408b-ba6a-67fb3fd6e858" providerId="ADAL" clId="{0407168C-4A58-4A12-84E8-908A964A02DD}" dt="2020-03-14T21:01:37.080" v="0" actId="478"/>
          <ac:picMkLst>
            <pc:docMk/>
            <pc:sldMk cId="721685001" sldId="389"/>
            <ac:picMk id="9" creationId="{C4348822-2CAF-4C9A-986F-4DCA8A5951E6}"/>
          </ac:picMkLst>
        </pc:picChg>
        <pc:picChg chg="del">
          <ac:chgData name="GERALDI MARCO" userId="9990626b-3637-408b-ba6a-67fb3fd6e858" providerId="ADAL" clId="{0407168C-4A58-4A12-84E8-908A964A02DD}" dt="2020-03-14T21:01:41.780" v="2" actId="478"/>
          <ac:picMkLst>
            <pc:docMk/>
            <pc:sldMk cId="721685001" sldId="389"/>
            <ac:picMk id="11" creationId="{602A9453-6055-426E-A5E8-83F3533F8D77}"/>
          </ac:picMkLst>
        </pc:picChg>
        <pc:picChg chg="add mod">
          <ac:chgData name="GERALDI MARCO" userId="9990626b-3637-408b-ba6a-67fb3fd6e858" providerId="ADAL" clId="{0407168C-4A58-4A12-84E8-908A964A02DD}" dt="2020-03-14T21:01:56.035" v="8" actId="1076"/>
          <ac:picMkLst>
            <pc:docMk/>
            <pc:sldMk cId="721685001" sldId="389"/>
            <ac:picMk id="15" creationId="{6F98DC0C-C3A4-4055-99A1-D8E9F22685DC}"/>
          </ac:picMkLst>
        </pc:picChg>
      </pc:sldChg>
      <pc:sldChg chg="addSp delSp modSp">
        <pc:chgData name="GERALDI MARCO" userId="9990626b-3637-408b-ba6a-67fb3fd6e858" providerId="ADAL" clId="{0407168C-4A58-4A12-84E8-908A964A02DD}" dt="2020-03-14T21:05:24.836" v="343" actId="6549"/>
        <pc:sldMkLst>
          <pc:docMk/>
          <pc:sldMk cId="4033120926" sldId="390"/>
        </pc:sldMkLst>
        <pc:spChg chg="mod">
          <ac:chgData name="GERALDI MARCO" userId="9990626b-3637-408b-ba6a-67fb3fd6e858" providerId="ADAL" clId="{0407168C-4A58-4A12-84E8-908A964A02DD}" dt="2020-03-14T21:05:24.836" v="343" actId="6549"/>
          <ac:spMkLst>
            <pc:docMk/>
            <pc:sldMk cId="4033120926" sldId="390"/>
            <ac:spMk id="3" creationId="{4F08F2EC-7D7D-4388-A25F-87532098398F}"/>
          </ac:spMkLst>
        </pc:spChg>
        <pc:spChg chg="add del mod">
          <ac:chgData name="GERALDI MARCO" userId="9990626b-3637-408b-ba6a-67fb3fd6e858" providerId="ADAL" clId="{0407168C-4A58-4A12-84E8-908A964A02DD}" dt="2020-03-14T21:05:16.095" v="340"/>
          <ac:spMkLst>
            <pc:docMk/>
            <pc:sldMk cId="4033120926" sldId="390"/>
            <ac:spMk id="11" creationId="{181CCBDF-3DC8-447F-930C-BDDE371DFF50}"/>
          </ac:spMkLst>
        </pc:spChg>
        <pc:picChg chg="del">
          <ac:chgData name="GERALDI MARCO" userId="9990626b-3637-408b-ba6a-67fb3fd6e858" providerId="ADAL" clId="{0407168C-4A58-4A12-84E8-908A964A02DD}" dt="2020-03-14T21:04:38.294" v="339" actId="478"/>
          <ac:picMkLst>
            <pc:docMk/>
            <pc:sldMk cId="4033120926" sldId="390"/>
            <ac:picMk id="9" creationId="{82C2A45F-1028-4852-B187-CF855B8EF39B}"/>
          </ac:picMkLst>
        </pc:picChg>
        <pc:picChg chg="add mod">
          <ac:chgData name="GERALDI MARCO" userId="9990626b-3637-408b-ba6a-67fb3fd6e858" providerId="ADAL" clId="{0407168C-4A58-4A12-84E8-908A964A02DD}" dt="2020-03-14T21:05:17.285" v="342" actId="962"/>
          <ac:picMkLst>
            <pc:docMk/>
            <pc:sldMk cId="4033120926" sldId="390"/>
            <ac:picMk id="13" creationId="{F3B14BB9-A849-47AC-A8EA-779CB270C226}"/>
          </ac:picMkLst>
        </pc:picChg>
      </pc:sldChg>
      <pc:sldChg chg="addSp delSp modSp add del">
        <pc:chgData name="GERALDI MARCO" userId="9990626b-3637-408b-ba6a-67fb3fd6e858" providerId="ADAL" clId="{0407168C-4A58-4A12-84E8-908A964A02DD}" dt="2020-03-14T21:10:08.901" v="377" actId="1076"/>
        <pc:sldMkLst>
          <pc:docMk/>
          <pc:sldMk cId="2894452081" sldId="391"/>
        </pc:sldMkLst>
        <pc:spChg chg="mod">
          <ac:chgData name="GERALDI MARCO" userId="9990626b-3637-408b-ba6a-67fb3fd6e858" providerId="ADAL" clId="{0407168C-4A58-4A12-84E8-908A964A02DD}" dt="2020-03-14T21:10:08.901" v="377" actId="1076"/>
          <ac:spMkLst>
            <pc:docMk/>
            <pc:sldMk cId="2894452081" sldId="391"/>
            <ac:spMk id="15" creationId="{C6FC0455-244B-4A75-89DC-4FA65E5C60BE}"/>
          </ac:spMkLst>
        </pc:spChg>
        <pc:spChg chg="add del mod">
          <ac:chgData name="GERALDI MARCO" userId="9990626b-3637-408b-ba6a-67fb3fd6e858" providerId="ADAL" clId="{0407168C-4A58-4A12-84E8-908A964A02DD}" dt="2020-03-14T21:09:28.276" v="367" actId="478"/>
          <ac:spMkLst>
            <pc:docMk/>
            <pc:sldMk cId="2894452081" sldId="391"/>
            <ac:spMk id="17" creationId="{1E485EE1-FE93-44FC-B3BF-8AA3F12B898D}"/>
          </ac:spMkLst>
        </pc:spChg>
        <pc:spChg chg="add del mod">
          <ac:chgData name="GERALDI MARCO" userId="9990626b-3637-408b-ba6a-67fb3fd6e858" providerId="ADAL" clId="{0407168C-4A58-4A12-84E8-908A964A02DD}" dt="2020-03-14T21:09:26.965" v="363" actId="478"/>
          <ac:spMkLst>
            <pc:docMk/>
            <pc:sldMk cId="2894452081" sldId="391"/>
            <ac:spMk id="21" creationId="{C93961AD-1465-40A6-BBF8-4AF074B6FD89}"/>
          </ac:spMkLst>
        </pc:spChg>
        <pc:spChg chg="add del mod">
          <ac:chgData name="GERALDI MARCO" userId="9990626b-3637-408b-ba6a-67fb3fd6e858" providerId="ADAL" clId="{0407168C-4A58-4A12-84E8-908A964A02DD}" dt="2020-03-14T21:09:58.922" v="369"/>
          <ac:spMkLst>
            <pc:docMk/>
            <pc:sldMk cId="2894452081" sldId="391"/>
            <ac:spMk id="25" creationId="{9E6C5B34-2D94-4170-9926-A63F6A922B1F}"/>
          </ac:spMkLst>
        </pc:spChg>
        <pc:picChg chg="add del">
          <ac:chgData name="GERALDI MARCO" userId="9990626b-3637-408b-ba6a-67fb3fd6e858" providerId="ADAL" clId="{0407168C-4A58-4A12-84E8-908A964A02DD}" dt="2020-03-14T21:09:55.205" v="368" actId="478"/>
          <ac:picMkLst>
            <pc:docMk/>
            <pc:sldMk cId="2894452081" sldId="391"/>
            <ac:picMk id="9" creationId="{265FD16F-246A-42AE-8D3C-ED743D65C3C4}"/>
          </ac:picMkLst>
        </pc:picChg>
        <pc:picChg chg="add del mod ord">
          <ac:chgData name="GERALDI MARCO" userId="9990626b-3637-408b-ba6a-67fb3fd6e858" providerId="ADAL" clId="{0407168C-4A58-4A12-84E8-908A964A02DD}" dt="2020-03-14T21:09:27.866" v="366"/>
          <ac:picMkLst>
            <pc:docMk/>
            <pc:sldMk cId="2894452081" sldId="391"/>
            <ac:picMk id="19" creationId="{DA5FF19A-E76A-400D-BA76-D3D25683A828}"/>
          </ac:picMkLst>
        </pc:picChg>
        <pc:picChg chg="add del mod ord">
          <ac:chgData name="GERALDI MARCO" userId="9990626b-3637-408b-ba6a-67fb3fd6e858" providerId="ADAL" clId="{0407168C-4A58-4A12-84E8-908A964A02DD}" dt="2020-03-14T21:09:26.818" v="362"/>
          <ac:picMkLst>
            <pc:docMk/>
            <pc:sldMk cId="2894452081" sldId="391"/>
            <ac:picMk id="23" creationId="{1826746A-F09F-4D53-B571-1A1908348025}"/>
          </ac:picMkLst>
        </pc:picChg>
        <pc:picChg chg="add mod ord">
          <ac:chgData name="GERALDI MARCO" userId="9990626b-3637-408b-ba6a-67fb3fd6e858" providerId="ADAL" clId="{0407168C-4A58-4A12-84E8-908A964A02DD}" dt="2020-03-14T21:10:05.958" v="376" actId="171"/>
          <ac:picMkLst>
            <pc:docMk/>
            <pc:sldMk cId="2894452081" sldId="391"/>
            <ac:picMk id="27" creationId="{EF5547B6-4C26-441A-B9ED-2098A514819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F73B7387-8248-4C17-B588-5D64D916643E}" type="datetime1">
              <a:rPr lang="en-US" smtClean="0"/>
              <a:t>3/29/2020</a:t>
            </a:fld>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fld id="{83B3ABC5-3CD9-4A02-ADB7-BF4E30EC2704}" type="datetime1">
              <a:rPr lang="en-US" smtClean="0"/>
              <a:t>3/29/2020</a:t>
            </a:fld>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461665"/>
          </a:xfrm>
          <a:prstGeom prst="rect">
            <a:avLst/>
          </a:prstGeom>
          <a:noFill/>
        </p:spPr>
        <p:txBody>
          <a:bodyPr wrap="square" rtlCol="0">
            <a:spAutoFit/>
          </a:bodyPr>
          <a:lstStyle/>
          <a:p>
            <a:pPr algn="ctr"/>
            <a:r>
              <a:rPr lang="en-GB" sz="2400" b="1" dirty="0">
                <a:solidFill>
                  <a:schemeClr val="bg1">
                    <a:lumMod val="75000"/>
                  </a:schemeClr>
                </a:solidFill>
              </a:rPr>
              <a:t>Interrupt with LL Libraries</a:t>
            </a:r>
          </a:p>
        </p:txBody>
      </p:sp>
      <p:sp>
        <p:nvSpPr>
          <p:cNvPr id="6" name="CasellaDiTesto 5">
            <a:extLst>
              <a:ext uri="{FF2B5EF4-FFF2-40B4-BE49-F238E27FC236}">
                <a16:creationId xmlns:a16="http://schemas.microsoft.com/office/drawing/2014/main" id="{03C74E32-1C6F-4724-A1E2-7B20E32FBB97}"/>
              </a:ext>
            </a:extLst>
          </p:cNvPr>
          <p:cNvSpPr txBox="1"/>
          <p:nvPr/>
        </p:nvSpPr>
        <p:spPr>
          <a:xfrm>
            <a:off x="6779419" y="4393406"/>
            <a:ext cx="2278856" cy="369332"/>
          </a:xfrm>
          <a:prstGeom prst="rect">
            <a:avLst/>
          </a:prstGeom>
          <a:noFill/>
        </p:spPr>
        <p:txBody>
          <a:bodyPr wrap="square" rtlCol="0">
            <a:spAutoFit/>
          </a:bodyPr>
          <a:lstStyle/>
          <a:p>
            <a:r>
              <a:rPr lang="en-US" dirty="0"/>
              <a:t>rev1.0 24/03/2020</a:t>
            </a:r>
            <a:endParaRPr lang="it-IT" dirty="0"/>
          </a:p>
        </p:txBody>
      </p:sp>
    </p:spTree>
    <p:extLst>
      <p:ext uri="{BB962C8B-B14F-4D97-AF65-F5344CB8AC3E}">
        <p14:creationId xmlns:p14="http://schemas.microsoft.com/office/powerpoint/2010/main" val="240843048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B3C23-6B9A-4B6C-A375-878CB6547E8E}"/>
              </a:ext>
            </a:extLst>
          </p:cNvPr>
          <p:cNvSpPr>
            <a:spLocks noGrp="1"/>
          </p:cNvSpPr>
          <p:nvPr>
            <p:ph type="title"/>
          </p:nvPr>
        </p:nvSpPr>
        <p:spPr/>
        <p:txBody>
          <a:bodyPr/>
          <a:lstStyle/>
          <a:p>
            <a:r>
              <a:rPr lang="en-US" dirty="0"/>
              <a:t>Falling &amp; Rising edge detection</a:t>
            </a:r>
            <a:endParaRPr lang="it-IT" dirty="0"/>
          </a:p>
        </p:txBody>
      </p:sp>
      <p:sp>
        <p:nvSpPr>
          <p:cNvPr id="3" name="Segnaposto contenuto 2">
            <a:extLst>
              <a:ext uri="{FF2B5EF4-FFF2-40B4-BE49-F238E27FC236}">
                <a16:creationId xmlns:a16="http://schemas.microsoft.com/office/drawing/2014/main" id="{718926D4-51B5-421F-9C74-29AB4A315989}"/>
              </a:ext>
            </a:extLst>
          </p:cNvPr>
          <p:cNvSpPr>
            <a:spLocks noGrp="1"/>
          </p:cNvSpPr>
          <p:nvPr>
            <p:ph idx="1"/>
          </p:nvPr>
        </p:nvSpPr>
        <p:spPr/>
        <p:txBody>
          <a:bodyPr/>
          <a:lstStyle/>
          <a:p>
            <a:pPr marL="285750" indent="-285750">
              <a:buFont typeface="Arial" panose="020B0604020202020204" pitchFamily="34" charset="0"/>
              <a:buChar char="•"/>
            </a:pPr>
            <a:br>
              <a:rPr lang="en-US" dirty="0"/>
            </a:br>
            <a:r>
              <a:rPr lang="en-US" b="0" dirty="0"/>
              <a:t>From the GPIO card, on the other hand, it is possible to manage the interrupt mode, in particular choosing whether the interrupt should be generated when detecting the rising edge rather than the falling edge, or both.</a:t>
            </a:r>
            <a:endParaRPr lang="it-IT" b="0" dirty="0"/>
          </a:p>
        </p:txBody>
      </p:sp>
      <p:sp>
        <p:nvSpPr>
          <p:cNvPr id="5" name="Segnaposto piè di pagina 4">
            <a:extLst>
              <a:ext uri="{FF2B5EF4-FFF2-40B4-BE49-F238E27FC236}">
                <a16:creationId xmlns:a16="http://schemas.microsoft.com/office/drawing/2014/main" id="{9691B213-5D84-4719-BEF4-83C952CD6AA2}"/>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FDD0A3B-0D11-43C3-8AE1-E6DE38E06AE6}"/>
              </a:ext>
            </a:extLst>
          </p:cNvPr>
          <p:cNvSpPr>
            <a:spLocks noGrp="1"/>
          </p:cNvSpPr>
          <p:nvPr>
            <p:ph type="sldNum" sz="quarter" idx="12"/>
          </p:nvPr>
        </p:nvSpPr>
        <p:spPr/>
        <p:txBody>
          <a:bodyPr/>
          <a:lstStyle/>
          <a:p>
            <a:fld id="{CE8079A4-7AA8-4A4F-87E2-7781EC5097DD}" type="slidenum">
              <a:rPr lang="en-US" smtClean="0"/>
              <a:pPr/>
              <a:t>10</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15EAC087-00CA-4AAA-994B-77068B24CD61}"/>
              </a:ext>
            </a:extLst>
          </p:cNvPr>
          <p:cNvPicPr>
            <a:picLocks noGrp="1" noChangeAspect="1"/>
          </p:cNvPicPr>
          <p:nvPr>
            <p:ph idx="13"/>
          </p:nvPr>
        </p:nvPicPr>
        <p:blipFill>
          <a:blip r:embed="rId2"/>
          <a:stretch>
            <a:fillRect/>
          </a:stretch>
        </p:blipFill>
        <p:spPr>
          <a:xfrm>
            <a:off x="4776788" y="988577"/>
            <a:ext cx="4011612" cy="3490196"/>
          </a:xfrm>
        </p:spPr>
      </p:pic>
      <p:pic>
        <p:nvPicPr>
          <p:cNvPr id="10" name="Immagine 9">
            <a:extLst>
              <a:ext uri="{FF2B5EF4-FFF2-40B4-BE49-F238E27FC236}">
                <a16:creationId xmlns:a16="http://schemas.microsoft.com/office/drawing/2014/main" id="{81D55777-4324-4858-AFE8-355F4DA8FC77}"/>
              </a:ext>
            </a:extLst>
          </p:cNvPr>
          <p:cNvPicPr>
            <a:picLocks noChangeAspect="1"/>
          </p:cNvPicPr>
          <p:nvPr/>
        </p:nvPicPr>
        <p:blipFill>
          <a:blip r:embed="rId3"/>
          <a:stretch>
            <a:fillRect/>
          </a:stretch>
        </p:blipFill>
        <p:spPr>
          <a:xfrm>
            <a:off x="209030" y="2851210"/>
            <a:ext cx="4302465" cy="1807035"/>
          </a:xfrm>
          <a:prstGeom prst="rect">
            <a:avLst/>
          </a:prstGeom>
        </p:spPr>
      </p:pic>
    </p:spTree>
    <p:extLst>
      <p:ext uri="{BB962C8B-B14F-4D97-AF65-F5344CB8AC3E}">
        <p14:creationId xmlns:p14="http://schemas.microsoft.com/office/powerpoint/2010/main" val="6506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9EEF08-03D1-44FB-99D6-F8F0928284B4}"/>
              </a:ext>
            </a:extLst>
          </p:cNvPr>
          <p:cNvSpPr>
            <a:spLocks noGrp="1"/>
          </p:cNvSpPr>
          <p:nvPr>
            <p:ph idx="1"/>
          </p:nvPr>
        </p:nvSpPr>
        <p:spPr>
          <a:xfrm>
            <a:off x="329184" y="750053"/>
            <a:ext cx="4011168" cy="3968251"/>
          </a:xfrm>
        </p:spPr>
        <p:txBody>
          <a:bodyPr/>
          <a:lstStyle/>
          <a:p>
            <a:pPr marL="285750" indent="-285750">
              <a:buFont typeface="Arial" panose="020B0604020202020204" pitchFamily="34" charset="0"/>
              <a:buChar char="•"/>
            </a:pPr>
            <a:br>
              <a:rPr lang="en-US" dirty="0"/>
            </a:br>
            <a:r>
              <a:rPr lang="en-US" b="0" dirty="0"/>
              <a:t>At this point we just have to generate the code and start writing our program. In this regard, we want to recreate the previous example but with the difference that this time when the button is pressed an </a:t>
            </a:r>
            <a:r>
              <a:rPr lang="en-US" i="1" dirty="0"/>
              <a:t>interrupt</a:t>
            </a:r>
            <a:r>
              <a:rPr lang="en-US" b="0" dirty="0"/>
              <a:t> will be generated.</a:t>
            </a:r>
            <a:endParaRPr lang="it-IT" b="0" dirty="0"/>
          </a:p>
        </p:txBody>
      </p:sp>
      <p:sp>
        <p:nvSpPr>
          <p:cNvPr id="5" name="Segnaposto piè di pagina 4">
            <a:extLst>
              <a:ext uri="{FF2B5EF4-FFF2-40B4-BE49-F238E27FC236}">
                <a16:creationId xmlns:a16="http://schemas.microsoft.com/office/drawing/2014/main" id="{59F8B119-EABA-4003-88A1-37C993A5C6B4}"/>
              </a:ext>
            </a:extLst>
          </p:cNvPr>
          <p:cNvSpPr>
            <a:spLocks noGrp="1"/>
          </p:cNvSpPr>
          <p:nvPr>
            <p:ph type="ftr" sz="quarter" idx="11"/>
          </p:nvPr>
        </p:nvSpPr>
        <p:spPr>
          <a:xfrm>
            <a:off x="2103863" y="4970089"/>
            <a:ext cx="5345152" cy="225920"/>
          </a:xfrm>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4DE549E-5EB2-4F52-9324-A6E1A67CFE0B}"/>
              </a:ext>
            </a:extLst>
          </p:cNvPr>
          <p:cNvSpPr>
            <a:spLocks noGrp="1"/>
          </p:cNvSpPr>
          <p:nvPr>
            <p:ph type="sldNum" sz="quarter" idx="12"/>
          </p:nvPr>
        </p:nvSpPr>
        <p:spPr>
          <a:xfrm>
            <a:off x="8202797" y="4917186"/>
            <a:ext cx="941203" cy="226314"/>
          </a:xfrm>
        </p:spPr>
        <p:txBody>
          <a:bodyPr/>
          <a:lstStyle/>
          <a:p>
            <a:fld id="{CE8079A4-7AA8-4A4F-87E2-7781EC5097DD}" type="slidenum">
              <a:rPr lang="en-US" smtClean="0"/>
              <a:pPr/>
              <a:t>11</a:t>
            </a:fld>
            <a:endParaRPr lang="en-US"/>
          </a:p>
        </p:txBody>
      </p:sp>
      <p:pic>
        <p:nvPicPr>
          <p:cNvPr id="10" name="Segnaposto contenuto 9">
            <a:extLst>
              <a:ext uri="{FF2B5EF4-FFF2-40B4-BE49-F238E27FC236}">
                <a16:creationId xmlns:a16="http://schemas.microsoft.com/office/drawing/2014/main" id="{030C78C1-27DC-490E-963A-86F6F75561F1}"/>
              </a:ext>
            </a:extLst>
          </p:cNvPr>
          <p:cNvPicPr>
            <a:picLocks noGrp="1" noChangeAspect="1"/>
          </p:cNvPicPr>
          <p:nvPr>
            <p:ph idx="13"/>
          </p:nvPr>
        </p:nvPicPr>
        <p:blipFill>
          <a:blip r:embed="rId2"/>
          <a:stretch>
            <a:fillRect/>
          </a:stretch>
        </p:blipFill>
        <p:spPr>
          <a:xfrm>
            <a:off x="6059672" y="1226343"/>
            <a:ext cx="2143125" cy="2143125"/>
          </a:xfrm>
          <a:prstGeom prst="rect">
            <a:avLst/>
          </a:prstGeom>
        </p:spPr>
      </p:pic>
    </p:spTree>
    <p:extLst>
      <p:ext uri="{BB962C8B-B14F-4D97-AF65-F5344CB8AC3E}">
        <p14:creationId xmlns:p14="http://schemas.microsoft.com/office/powerpoint/2010/main" val="65099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9E790C9-0360-4EF1-AE71-4AD92B953388}"/>
              </a:ext>
            </a:extLst>
          </p:cNvPr>
          <p:cNvSpPr>
            <a:spLocks noGrp="1"/>
          </p:cNvSpPr>
          <p:nvPr>
            <p:ph idx="1"/>
          </p:nvPr>
        </p:nvSpPr>
        <p:spPr/>
        <p:txBody>
          <a:bodyPr/>
          <a:lstStyle/>
          <a:p>
            <a:pPr marL="285750" indent="-285750">
              <a:buFont typeface="Arial" panose="020B0604020202020204" pitchFamily="34" charset="0"/>
              <a:buChar char="•"/>
            </a:pPr>
            <a:r>
              <a:rPr lang="en-US" b="0" dirty="0"/>
              <a:t>It is useful to note how </a:t>
            </a:r>
            <a:r>
              <a:rPr lang="en-US" b="0" i="1" dirty="0"/>
              <a:t>CubeMX</a:t>
            </a:r>
            <a:r>
              <a:rPr lang="en-US" b="0" dirty="0"/>
              <a:t> has already generated Handler for our interrupt. All Handlers are managed within the </a:t>
            </a:r>
            <a:r>
              <a:rPr lang="en-US" i="1" dirty="0"/>
              <a:t>stm32f4xx_it.c </a:t>
            </a:r>
            <a:r>
              <a:rPr lang="en-US" b="0" dirty="0"/>
              <a:t>file.</a:t>
            </a:r>
          </a:p>
          <a:p>
            <a:pPr marL="285750" indent="-285750">
              <a:buFont typeface="Arial" panose="020B0604020202020204" pitchFamily="34" charset="0"/>
              <a:buChar char="•"/>
            </a:pPr>
            <a:r>
              <a:rPr lang="en-US" b="0" dirty="0"/>
              <a:t>The </a:t>
            </a:r>
            <a:r>
              <a:rPr lang="en-US" i="1" dirty="0" err="1"/>
              <a:t>HAL_GPIO_EXTI_IRQHandler</a:t>
            </a:r>
            <a:r>
              <a:rPr lang="en-US" i="1" dirty="0"/>
              <a:t>() </a:t>
            </a:r>
            <a:br>
              <a:rPr lang="en-US" dirty="0"/>
            </a:br>
            <a:r>
              <a:rPr lang="en-US" b="0" dirty="0"/>
              <a:t>will check that the interrupt was generated by the correct line. </a:t>
            </a:r>
          </a:p>
          <a:p>
            <a:pPr marL="285750" indent="-285750">
              <a:buFont typeface="Arial" panose="020B0604020202020204" pitchFamily="34" charset="0"/>
              <a:buChar char="•"/>
            </a:pPr>
            <a:r>
              <a:rPr lang="en-US" b="0" dirty="0"/>
              <a:t>In that case, it will call the </a:t>
            </a:r>
            <a:r>
              <a:rPr lang="en-US" b="0" i="1" dirty="0"/>
              <a:t>Callback </a:t>
            </a:r>
            <a:r>
              <a:rPr lang="en-US" b="0" dirty="0"/>
              <a:t>function that we define in </a:t>
            </a:r>
            <a:r>
              <a:rPr lang="en-US" i="1" dirty="0" err="1"/>
              <a:t>gpio.c</a:t>
            </a:r>
            <a:r>
              <a:rPr lang="en-US" b="0" dirty="0"/>
              <a:t> file</a:t>
            </a:r>
            <a:endParaRPr lang="it-IT" i="1" dirty="0"/>
          </a:p>
        </p:txBody>
      </p:sp>
      <p:sp>
        <p:nvSpPr>
          <p:cNvPr id="5" name="Segnaposto piè di pagina 4">
            <a:extLst>
              <a:ext uri="{FF2B5EF4-FFF2-40B4-BE49-F238E27FC236}">
                <a16:creationId xmlns:a16="http://schemas.microsoft.com/office/drawing/2014/main" id="{FB141B1B-A65C-4CD9-AEF1-14E17D987EBE}"/>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65EF9380-9CA2-46F0-813C-499E147FF1AA}"/>
              </a:ext>
            </a:extLst>
          </p:cNvPr>
          <p:cNvSpPr>
            <a:spLocks noGrp="1"/>
          </p:cNvSpPr>
          <p:nvPr>
            <p:ph type="sldNum" sz="quarter" idx="12"/>
          </p:nvPr>
        </p:nvSpPr>
        <p:spPr/>
        <p:txBody>
          <a:bodyPr/>
          <a:lstStyle/>
          <a:p>
            <a:fld id="{CE8079A4-7AA8-4A4F-87E2-7781EC5097DD}" type="slidenum">
              <a:rPr lang="en-US" smtClean="0"/>
              <a:pPr/>
              <a:t>12</a:t>
            </a:fld>
            <a:endParaRPr lang="en-US"/>
          </a:p>
        </p:txBody>
      </p:sp>
      <p:pic>
        <p:nvPicPr>
          <p:cNvPr id="7" name="Immagine 6" descr="Immagine che contiene screenshot&#10;&#10;Descrizione generata automaticamente">
            <a:extLst>
              <a:ext uri="{FF2B5EF4-FFF2-40B4-BE49-F238E27FC236}">
                <a16:creationId xmlns:a16="http://schemas.microsoft.com/office/drawing/2014/main" id="{DAFAC50C-BF35-41B1-9CBF-9552C23CE279}"/>
              </a:ext>
            </a:extLst>
          </p:cNvPr>
          <p:cNvPicPr>
            <a:picLocks noChangeAspect="1"/>
          </p:cNvPicPr>
          <p:nvPr/>
        </p:nvPicPr>
        <p:blipFill>
          <a:blip r:embed="rId2"/>
          <a:stretch>
            <a:fillRect/>
          </a:stretch>
        </p:blipFill>
        <p:spPr>
          <a:xfrm>
            <a:off x="4340352" y="1211757"/>
            <a:ext cx="4639056" cy="2529977"/>
          </a:xfrm>
          <a:prstGeom prst="rect">
            <a:avLst/>
          </a:prstGeom>
        </p:spPr>
      </p:pic>
    </p:spTree>
    <p:extLst>
      <p:ext uri="{BB962C8B-B14F-4D97-AF65-F5344CB8AC3E}">
        <p14:creationId xmlns:p14="http://schemas.microsoft.com/office/powerpoint/2010/main" val="72168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A5AD9F1-46B5-4CEB-8E6F-50B778A71F19}"/>
              </a:ext>
            </a:extLst>
          </p:cNvPr>
          <p:cNvSpPr>
            <a:spLocks noGrp="1"/>
          </p:cNvSpPr>
          <p:nvPr>
            <p:ph idx="1"/>
          </p:nvPr>
        </p:nvSpPr>
        <p:spPr/>
        <p:txBody>
          <a:bodyPr/>
          <a:lstStyle/>
          <a:p>
            <a:r>
              <a:rPr lang="en-US" b="0" dirty="0"/>
              <a:t>Each time the button is pressed, our </a:t>
            </a:r>
            <a:r>
              <a:rPr lang="en-US" b="0" dirty="0">
                <a:solidFill>
                  <a:srgbClr val="00B050"/>
                </a:solidFill>
              </a:rPr>
              <a:t>counter</a:t>
            </a:r>
            <a:r>
              <a:rPr lang="en-US" b="0" dirty="0"/>
              <a:t> variable will then be increased following the generation of the interrupt.</a:t>
            </a:r>
            <a:endParaRPr lang="it-IT" dirty="0"/>
          </a:p>
        </p:txBody>
      </p:sp>
      <p:sp>
        <p:nvSpPr>
          <p:cNvPr id="5" name="Segnaposto piè di pagina 4">
            <a:extLst>
              <a:ext uri="{FF2B5EF4-FFF2-40B4-BE49-F238E27FC236}">
                <a16:creationId xmlns:a16="http://schemas.microsoft.com/office/drawing/2014/main" id="{3CBDD080-B89D-49B9-A19B-92394027DFE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95510F6-646B-4B2E-854E-E9025734A3AB}"/>
              </a:ext>
            </a:extLst>
          </p:cNvPr>
          <p:cNvSpPr>
            <a:spLocks noGrp="1"/>
          </p:cNvSpPr>
          <p:nvPr>
            <p:ph type="sldNum" sz="quarter" idx="12"/>
          </p:nvPr>
        </p:nvSpPr>
        <p:spPr/>
        <p:txBody>
          <a:bodyPr/>
          <a:lstStyle/>
          <a:p>
            <a:fld id="{CE8079A4-7AA8-4A4F-87E2-7781EC5097DD}" type="slidenum">
              <a:rPr lang="en-US" smtClean="0"/>
              <a:pPr/>
              <a:t>13</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1D060B48-C021-4323-BC8B-0F2867472EE7}"/>
              </a:ext>
            </a:extLst>
          </p:cNvPr>
          <p:cNvPicPr>
            <a:picLocks noGrp="1" noChangeAspect="1"/>
          </p:cNvPicPr>
          <p:nvPr>
            <p:ph idx="13"/>
          </p:nvPr>
        </p:nvPicPr>
        <p:blipFill rotWithShape="1">
          <a:blip r:embed="rId2"/>
          <a:srcRect t="44987" b="-1"/>
          <a:stretch/>
        </p:blipFill>
        <p:spPr>
          <a:xfrm>
            <a:off x="4661786" y="750053"/>
            <a:ext cx="4011612" cy="1035914"/>
          </a:xfrm>
        </p:spPr>
      </p:pic>
    </p:spTree>
    <p:extLst>
      <p:ext uri="{BB962C8B-B14F-4D97-AF65-F5344CB8AC3E}">
        <p14:creationId xmlns:p14="http://schemas.microsoft.com/office/powerpoint/2010/main" val="38138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F08F2EC-7D7D-4388-A25F-87532098398F}"/>
              </a:ext>
            </a:extLst>
          </p:cNvPr>
          <p:cNvSpPr>
            <a:spLocks noGrp="1"/>
          </p:cNvSpPr>
          <p:nvPr>
            <p:ph idx="1"/>
          </p:nvPr>
        </p:nvSpPr>
        <p:spPr/>
        <p:txBody>
          <a:bodyPr/>
          <a:lstStyle/>
          <a:p>
            <a:pPr marL="285750" indent="-285750">
              <a:buFont typeface="Arial" panose="020B0604020202020204" pitchFamily="34" charset="0"/>
              <a:buChar char="•"/>
            </a:pPr>
            <a:r>
              <a:rPr lang="en-US" b="0" dirty="0"/>
              <a:t>Now we just have to slightly modify the code that we wrote in the previous example: the function that took care of reading the button and increasing the counter has been eliminated, this is because now everything is managed through the interrupt.</a:t>
            </a:r>
          </a:p>
        </p:txBody>
      </p:sp>
      <p:sp>
        <p:nvSpPr>
          <p:cNvPr id="5" name="Segnaposto piè di pagina 4">
            <a:extLst>
              <a:ext uri="{FF2B5EF4-FFF2-40B4-BE49-F238E27FC236}">
                <a16:creationId xmlns:a16="http://schemas.microsoft.com/office/drawing/2014/main" id="{00F8464E-8CFA-4A16-838B-082601E1CE4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2913F54-2FDF-429F-8904-B9C855CB7495}"/>
              </a:ext>
            </a:extLst>
          </p:cNvPr>
          <p:cNvSpPr>
            <a:spLocks noGrp="1"/>
          </p:cNvSpPr>
          <p:nvPr>
            <p:ph type="sldNum" sz="quarter" idx="12"/>
          </p:nvPr>
        </p:nvSpPr>
        <p:spPr/>
        <p:txBody>
          <a:bodyPr/>
          <a:lstStyle/>
          <a:p>
            <a:fld id="{CE8079A4-7AA8-4A4F-87E2-7781EC5097DD}" type="slidenum">
              <a:rPr lang="en-US" smtClean="0"/>
              <a:pPr/>
              <a:t>14</a:t>
            </a:fld>
            <a:endParaRPr lang="en-US"/>
          </a:p>
        </p:txBody>
      </p:sp>
      <p:pic>
        <p:nvPicPr>
          <p:cNvPr id="14" name="Segnaposto contenuto 13" descr="Immagine che contiene screenshot&#10;&#10;Descrizione generata automaticamente">
            <a:extLst>
              <a:ext uri="{FF2B5EF4-FFF2-40B4-BE49-F238E27FC236}">
                <a16:creationId xmlns:a16="http://schemas.microsoft.com/office/drawing/2014/main" id="{118C2EA9-E6EB-4444-8848-B426E8A2A062}"/>
              </a:ext>
            </a:extLst>
          </p:cNvPr>
          <p:cNvPicPr>
            <a:picLocks noGrp="1" noChangeAspect="1"/>
          </p:cNvPicPr>
          <p:nvPr>
            <p:ph idx="13"/>
          </p:nvPr>
        </p:nvPicPr>
        <p:blipFill>
          <a:blip r:embed="rId2"/>
          <a:stretch>
            <a:fillRect/>
          </a:stretch>
        </p:blipFill>
        <p:spPr>
          <a:xfrm>
            <a:off x="4776788" y="1422838"/>
            <a:ext cx="4011612" cy="2621673"/>
          </a:xfrm>
        </p:spPr>
      </p:pic>
    </p:spTree>
    <p:extLst>
      <p:ext uri="{BB962C8B-B14F-4D97-AF65-F5344CB8AC3E}">
        <p14:creationId xmlns:p14="http://schemas.microsoft.com/office/powerpoint/2010/main" val="403312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3358E0-5636-4953-9079-4DB17C0761C9}"/>
              </a:ext>
            </a:extLst>
          </p:cNvPr>
          <p:cNvSpPr>
            <a:spLocks noGrp="1"/>
          </p:cNvSpPr>
          <p:nvPr>
            <p:ph type="title"/>
          </p:nvPr>
        </p:nvSpPr>
        <p:spPr/>
        <p:txBody>
          <a:bodyPr/>
          <a:lstStyle/>
          <a:p>
            <a:r>
              <a:rPr lang="en-US" dirty="0"/>
              <a:t>Debug</a:t>
            </a:r>
            <a:endParaRPr lang="it-IT" dirty="0"/>
          </a:p>
        </p:txBody>
      </p:sp>
      <p:sp>
        <p:nvSpPr>
          <p:cNvPr id="3" name="Segnaposto contenuto 2">
            <a:extLst>
              <a:ext uri="{FF2B5EF4-FFF2-40B4-BE49-F238E27FC236}">
                <a16:creationId xmlns:a16="http://schemas.microsoft.com/office/drawing/2014/main" id="{718C288E-23C9-4526-B1F6-F54F182D62E8}"/>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To view the correct management of the interrupt, it may be useful to start the program in </a:t>
            </a:r>
            <a:r>
              <a:rPr lang="en-US" dirty="0"/>
              <a:t>debug</a:t>
            </a:r>
            <a:r>
              <a:rPr lang="en-US" b="0" dirty="0"/>
              <a:t> mode</a:t>
            </a:r>
            <a:r>
              <a:rPr lang="en-US" i="1" dirty="0"/>
              <a:t>        </a:t>
            </a:r>
            <a:r>
              <a:rPr lang="en-US" b="0" dirty="0"/>
              <a:t>, </a:t>
            </a:r>
            <a:br>
              <a:rPr lang="en-US" dirty="0"/>
            </a:br>
            <a:r>
              <a:rPr lang="en-US" b="0" dirty="0"/>
              <a:t>put a breakpoint inside the Callback function and start debugging</a:t>
            </a:r>
            <a:r>
              <a:rPr lang="en-US" i="1" dirty="0"/>
              <a:t>.</a:t>
            </a:r>
          </a:p>
          <a:p>
            <a:pPr marL="285750" indent="-285750">
              <a:buFont typeface="Arial" panose="020B0604020202020204" pitchFamily="34" charset="0"/>
              <a:buChar char="•"/>
            </a:pPr>
            <a:r>
              <a:rPr lang="en-US" b="0" dirty="0"/>
              <a:t>When the button is pressed, it will take you to the function that manages the interrupt, as in </a:t>
            </a:r>
            <a:r>
              <a:rPr lang="en-US" b="0"/>
              <a:t>the next figure</a:t>
            </a:r>
            <a:r>
              <a:rPr lang="en-US" b="0" dirty="0"/>
              <a:t>.</a:t>
            </a:r>
          </a:p>
          <a:p>
            <a:pPr marL="285750" indent="-285750">
              <a:buFont typeface="Arial" panose="020B0604020202020204" pitchFamily="34" charset="0"/>
              <a:buChar char="•"/>
            </a:pPr>
            <a:r>
              <a:rPr lang="en-US" b="0" dirty="0"/>
              <a:t>At this point it is possible to press resume again or move within the program using the </a:t>
            </a:r>
            <a:r>
              <a:rPr lang="en-US" b="0" i="1" dirty="0"/>
              <a:t>step arrows.</a:t>
            </a:r>
            <a:endParaRPr lang="it-IT" b="0" i="1" dirty="0"/>
          </a:p>
        </p:txBody>
      </p:sp>
      <p:sp>
        <p:nvSpPr>
          <p:cNvPr id="5" name="Segnaposto piè di pagina 4">
            <a:extLst>
              <a:ext uri="{FF2B5EF4-FFF2-40B4-BE49-F238E27FC236}">
                <a16:creationId xmlns:a16="http://schemas.microsoft.com/office/drawing/2014/main" id="{BC694337-A880-49B1-84DC-956466312908}"/>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F93E2F7-34AF-4F95-8042-6A298A17CA49}"/>
              </a:ext>
            </a:extLst>
          </p:cNvPr>
          <p:cNvSpPr>
            <a:spLocks noGrp="1"/>
          </p:cNvSpPr>
          <p:nvPr>
            <p:ph type="sldNum" sz="quarter" idx="12"/>
          </p:nvPr>
        </p:nvSpPr>
        <p:spPr/>
        <p:txBody>
          <a:bodyPr/>
          <a:lstStyle/>
          <a:p>
            <a:fld id="{CE8079A4-7AA8-4A4F-87E2-7781EC5097DD}" type="slidenum">
              <a:rPr lang="en-US" smtClean="0"/>
              <a:pPr/>
              <a:t>15</a:t>
            </a:fld>
            <a:endParaRPr lang="en-US"/>
          </a:p>
        </p:txBody>
      </p:sp>
      <p:pic>
        <p:nvPicPr>
          <p:cNvPr id="11" name="Immagine 10">
            <a:extLst>
              <a:ext uri="{FF2B5EF4-FFF2-40B4-BE49-F238E27FC236}">
                <a16:creationId xmlns:a16="http://schemas.microsoft.com/office/drawing/2014/main" id="{1A4618A5-9F79-4426-B66B-3D9AD2272000}"/>
              </a:ext>
            </a:extLst>
          </p:cNvPr>
          <p:cNvPicPr>
            <a:picLocks noChangeAspect="1"/>
          </p:cNvPicPr>
          <p:nvPr/>
        </p:nvPicPr>
        <p:blipFill>
          <a:blip r:embed="rId2"/>
          <a:stretch>
            <a:fillRect/>
          </a:stretch>
        </p:blipFill>
        <p:spPr>
          <a:xfrm>
            <a:off x="2978540" y="1676575"/>
            <a:ext cx="339707" cy="223899"/>
          </a:xfrm>
          <a:prstGeom prst="rect">
            <a:avLst/>
          </a:prstGeom>
        </p:spPr>
      </p:pic>
      <p:pic>
        <p:nvPicPr>
          <p:cNvPr id="13" name="Immagine 12">
            <a:extLst>
              <a:ext uri="{FF2B5EF4-FFF2-40B4-BE49-F238E27FC236}">
                <a16:creationId xmlns:a16="http://schemas.microsoft.com/office/drawing/2014/main" id="{FF99C7A3-F733-4E41-A386-6513E0D5E871}"/>
              </a:ext>
            </a:extLst>
          </p:cNvPr>
          <p:cNvPicPr>
            <a:picLocks noChangeAspect="1"/>
          </p:cNvPicPr>
          <p:nvPr/>
        </p:nvPicPr>
        <p:blipFill>
          <a:blip r:embed="rId3"/>
          <a:stretch>
            <a:fillRect/>
          </a:stretch>
        </p:blipFill>
        <p:spPr>
          <a:xfrm>
            <a:off x="3382388" y="2112213"/>
            <a:ext cx="933580" cy="362001"/>
          </a:xfrm>
          <a:prstGeom prst="rect">
            <a:avLst/>
          </a:prstGeom>
          <a:noFill/>
        </p:spPr>
      </p:pic>
      <p:sp>
        <p:nvSpPr>
          <p:cNvPr id="14" name="Ovale 13">
            <a:extLst>
              <a:ext uri="{FF2B5EF4-FFF2-40B4-BE49-F238E27FC236}">
                <a16:creationId xmlns:a16="http://schemas.microsoft.com/office/drawing/2014/main" id="{1BA81D33-0A29-469F-9AC2-C862E04461C8}"/>
              </a:ext>
            </a:extLst>
          </p:cNvPr>
          <p:cNvSpPr/>
          <p:nvPr/>
        </p:nvSpPr>
        <p:spPr>
          <a:xfrm>
            <a:off x="3520565" y="2145224"/>
            <a:ext cx="328613" cy="281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Segnaposto contenuto 9">
            <a:extLst>
              <a:ext uri="{FF2B5EF4-FFF2-40B4-BE49-F238E27FC236}">
                <a16:creationId xmlns:a16="http://schemas.microsoft.com/office/drawing/2014/main" id="{F3940DCD-3C5A-4A8C-A4C5-49C6D0A354BF}"/>
              </a:ext>
            </a:extLst>
          </p:cNvPr>
          <p:cNvPicPr>
            <a:picLocks noGrp="1" noChangeAspect="1"/>
          </p:cNvPicPr>
          <p:nvPr>
            <p:ph idx="13"/>
          </p:nvPr>
        </p:nvPicPr>
        <p:blipFill>
          <a:blip r:embed="rId4"/>
          <a:stretch>
            <a:fillRect/>
          </a:stretch>
        </p:blipFill>
        <p:spPr>
          <a:xfrm>
            <a:off x="4776788" y="1626153"/>
            <a:ext cx="4011612" cy="2215044"/>
          </a:xfrm>
        </p:spPr>
      </p:pic>
      <p:sp>
        <p:nvSpPr>
          <p:cNvPr id="15" name="Ovale 14">
            <a:extLst>
              <a:ext uri="{FF2B5EF4-FFF2-40B4-BE49-F238E27FC236}">
                <a16:creationId xmlns:a16="http://schemas.microsoft.com/office/drawing/2014/main" id="{C6FC0455-244B-4A75-89DC-4FA65E5C60BE}"/>
              </a:ext>
            </a:extLst>
          </p:cNvPr>
          <p:cNvSpPr/>
          <p:nvPr/>
        </p:nvSpPr>
        <p:spPr>
          <a:xfrm>
            <a:off x="5572125" y="1652556"/>
            <a:ext cx="695842" cy="281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9445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en-US" sz="3200" dirty="0">
                <a:solidFill>
                  <a:schemeClr val="tx1"/>
                </a:solidFill>
              </a:rPr>
              <a:t>Generate an interrupt when the blue push button has been pressed</a:t>
            </a:r>
            <a:endParaRPr lang="it-IT"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91BC2519-9F60-43B2-9804-6719D04AD04F}"/>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121707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2E0FBCD4-BB88-4E80-8698-4EE452E8D096}"/>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A4571-2076-40BC-A7D9-9833EB60A437}"/>
              </a:ext>
            </a:extLst>
          </p:cNvPr>
          <p:cNvSpPr>
            <a:spLocks noGrp="1"/>
          </p:cNvSpPr>
          <p:nvPr>
            <p:ph type="title"/>
          </p:nvPr>
        </p:nvSpPr>
        <p:spPr/>
        <p:txBody>
          <a:bodyPr/>
          <a:lstStyle/>
          <a:p>
            <a:r>
              <a:rPr lang="en-US" dirty="0"/>
              <a:t>What is an Interrupt? </a:t>
            </a:r>
            <a:endParaRPr lang="it-IT" dirty="0"/>
          </a:p>
        </p:txBody>
      </p:sp>
      <p:sp>
        <p:nvSpPr>
          <p:cNvPr id="3" name="Segnaposto contenuto 2">
            <a:extLst>
              <a:ext uri="{FF2B5EF4-FFF2-40B4-BE49-F238E27FC236}">
                <a16:creationId xmlns:a16="http://schemas.microsoft.com/office/drawing/2014/main" id="{3223156C-85CC-4181-92A8-01C7FBAA48AA}"/>
              </a:ext>
            </a:extLst>
          </p:cNvPr>
          <p:cNvSpPr>
            <a:spLocks noGrp="1"/>
          </p:cNvSpPr>
          <p:nvPr>
            <p:ph idx="1"/>
          </p:nvPr>
        </p:nvSpPr>
        <p:spPr/>
        <p:txBody>
          <a:bodyPr/>
          <a:lstStyle/>
          <a:p>
            <a:br>
              <a:rPr lang="en-US" dirty="0"/>
            </a:br>
            <a:r>
              <a:rPr lang="en-US" b="0" dirty="0"/>
              <a:t>An </a:t>
            </a:r>
            <a:r>
              <a:rPr lang="en-US" i="1" dirty="0"/>
              <a:t>interrupt</a:t>
            </a:r>
            <a:r>
              <a:rPr lang="en-US" b="0" dirty="0"/>
              <a:t> is an asynchronous signal that allows you to manage situations in which particular attention is needed: there may be events such that it is necessary for the microcontroller to temporarily interrupt the normal execution of the program in order to execute a certain process. </a:t>
            </a:r>
          </a:p>
          <a:p>
            <a:r>
              <a:rPr lang="en-US" b="0" dirty="0"/>
              <a:t>Examples that generate an interrupt may be the pressing of a button, rather than an event at regular time intervals (</a:t>
            </a:r>
            <a:r>
              <a:rPr lang="en-US" dirty="0"/>
              <a:t>timers</a:t>
            </a:r>
            <a:r>
              <a:rPr lang="en-US" b="0" dirty="0"/>
              <a:t>) or a certain input being exceeded by a certain threshold.</a:t>
            </a:r>
            <a:endParaRPr lang="it-IT" i="1" dirty="0"/>
          </a:p>
        </p:txBody>
      </p:sp>
      <p:sp>
        <p:nvSpPr>
          <p:cNvPr id="5" name="Segnaposto piè di pagina 4">
            <a:extLst>
              <a:ext uri="{FF2B5EF4-FFF2-40B4-BE49-F238E27FC236}">
                <a16:creationId xmlns:a16="http://schemas.microsoft.com/office/drawing/2014/main" id="{8B258AE2-0096-420A-ACEC-3B807DF9FA3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F947254E-D357-4B1D-A670-C1461E7E5AEC}"/>
              </a:ext>
            </a:extLst>
          </p:cNvPr>
          <p:cNvSpPr>
            <a:spLocks noGrp="1"/>
          </p:cNvSpPr>
          <p:nvPr>
            <p:ph type="sldNum" sz="quarter" idx="12"/>
          </p:nvPr>
        </p:nvSpPr>
        <p:spPr/>
        <p:txBody>
          <a:bodyPr/>
          <a:lstStyle/>
          <a:p>
            <a:fld id="{CE8079A4-7AA8-4A4F-87E2-7781EC5097DD}" type="slidenum">
              <a:rPr lang="en-US" smtClean="0"/>
              <a:pPr/>
              <a:t>4</a:t>
            </a:fld>
            <a:endParaRPr lang="en-US"/>
          </a:p>
        </p:txBody>
      </p:sp>
      <p:pic>
        <p:nvPicPr>
          <p:cNvPr id="8" name="Segnaposto contenuto 7">
            <a:extLst>
              <a:ext uri="{FF2B5EF4-FFF2-40B4-BE49-F238E27FC236}">
                <a16:creationId xmlns:a16="http://schemas.microsoft.com/office/drawing/2014/main" id="{C872F449-6467-436C-AE1D-69F9E24517C3}"/>
              </a:ext>
            </a:extLst>
          </p:cNvPr>
          <p:cNvPicPr>
            <a:picLocks noGrp="1" noChangeAspect="1"/>
          </p:cNvPicPr>
          <p:nvPr>
            <p:ph idx="13"/>
          </p:nvPr>
        </p:nvPicPr>
        <p:blipFill>
          <a:blip r:embed="rId2"/>
          <a:stretch>
            <a:fillRect/>
          </a:stretch>
        </p:blipFill>
        <p:spPr>
          <a:xfrm>
            <a:off x="5472906" y="1862137"/>
            <a:ext cx="2619375" cy="1743075"/>
          </a:xfrm>
          <a:prstGeom prst="rect">
            <a:avLst/>
          </a:prstGeom>
        </p:spPr>
      </p:pic>
    </p:spTree>
    <p:extLst>
      <p:ext uri="{BB962C8B-B14F-4D97-AF65-F5344CB8AC3E}">
        <p14:creationId xmlns:p14="http://schemas.microsoft.com/office/powerpoint/2010/main" val="123935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8</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04897-7E88-40F6-A918-373302DC3915}"/>
              </a:ext>
            </a:extLst>
          </p:cNvPr>
          <p:cNvSpPr>
            <a:spLocks noGrp="1"/>
          </p:cNvSpPr>
          <p:nvPr>
            <p:ph type="title"/>
          </p:nvPr>
        </p:nvSpPr>
        <p:spPr/>
        <p:txBody>
          <a:bodyPr/>
          <a:lstStyle/>
          <a:p>
            <a:r>
              <a:rPr lang="en-US" dirty="0" err="1"/>
              <a:t>Impostare</a:t>
            </a:r>
            <a:r>
              <a:rPr lang="en-US" dirty="0"/>
              <a:t> un GPIO come interrupt</a:t>
            </a:r>
            <a:endParaRPr lang="it-IT" dirty="0"/>
          </a:p>
        </p:txBody>
      </p:sp>
      <p:sp>
        <p:nvSpPr>
          <p:cNvPr id="3" name="Segnaposto contenuto 2">
            <a:extLst>
              <a:ext uri="{FF2B5EF4-FFF2-40B4-BE49-F238E27FC236}">
                <a16:creationId xmlns:a16="http://schemas.microsoft.com/office/drawing/2014/main" id="{C736A24F-6758-4447-8F5F-04D7392EF287}"/>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From </a:t>
            </a:r>
            <a:r>
              <a:rPr lang="en-US" b="0" i="1" dirty="0" err="1"/>
              <a:t>CubeMX</a:t>
            </a:r>
            <a:r>
              <a:rPr lang="en-US" b="0" dirty="0"/>
              <a:t> it is necessary to set the </a:t>
            </a:r>
            <a:r>
              <a:rPr lang="en-US" b="0" i="1" dirty="0"/>
              <a:t>GPIO</a:t>
            </a:r>
            <a:r>
              <a:rPr lang="en-US" b="0" dirty="0"/>
              <a:t> pin as </a:t>
            </a:r>
            <a:r>
              <a:rPr lang="en-US" dirty="0" err="1"/>
              <a:t>GPIO_EXTIxx</a:t>
            </a:r>
            <a:r>
              <a:rPr lang="en-US" dirty="0"/>
              <a:t>.</a:t>
            </a:r>
          </a:p>
          <a:p>
            <a:pPr marL="285750" indent="-285750">
              <a:buFont typeface="Arial" panose="020B0604020202020204" pitchFamily="34" charset="0"/>
              <a:buChar char="•"/>
            </a:pPr>
            <a:r>
              <a:rPr lang="en-US" b="0" dirty="0"/>
              <a:t>From the </a:t>
            </a:r>
            <a:r>
              <a:rPr lang="en-US" i="1" dirty="0"/>
              <a:t>NVIC</a:t>
            </a:r>
            <a:r>
              <a:rPr lang="en-US" b="0" dirty="0"/>
              <a:t> (Nested vector interrupt control) Tab we enable the interrupt: this causes </a:t>
            </a:r>
            <a:r>
              <a:rPr lang="en-US" b="0" i="1" dirty="0" err="1"/>
              <a:t>CubeMX</a:t>
            </a:r>
            <a:r>
              <a:rPr lang="en-US" b="0" dirty="0"/>
              <a:t> to worry about enabling the interrupt and setting its priority.</a:t>
            </a:r>
            <a:endParaRPr lang="it-IT" dirty="0"/>
          </a:p>
        </p:txBody>
      </p:sp>
      <p:sp>
        <p:nvSpPr>
          <p:cNvPr id="5" name="Segnaposto piè di pagina 4">
            <a:extLst>
              <a:ext uri="{FF2B5EF4-FFF2-40B4-BE49-F238E27FC236}">
                <a16:creationId xmlns:a16="http://schemas.microsoft.com/office/drawing/2014/main" id="{4C341162-E4DC-4C2B-B91A-B1A91CE5FC9D}"/>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E3AF0492-766D-4EA5-967A-0C305D0E7FEA}"/>
              </a:ext>
            </a:extLst>
          </p:cNvPr>
          <p:cNvSpPr>
            <a:spLocks noGrp="1"/>
          </p:cNvSpPr>
          <p:nvPr>
            <p:ph type="sldNum" sz="quarter" idx="12"/>
          </p:nvPr>
        </p:nvSpPr>
        <p:spPr/>
        <p:txBody>
          <a:bodyPr/>
          <a:lstStyle/>
          <a:p>
            <a:fld id="{CE8079A4-7AA8-4A4F-87E2-7781EC5097DD}" type="slidenum">
              <a:rPr lang="en-US" smtClean="0"/>
              <a:pPr/>
              <a:t>9</a:t>
            </a:fld>
            <a:endParaRPr lang="en-US"/>
          </a:p>
        </p:txBody>
      </p:sp>
      <p:pic>
        <p:nvPicPr>
          <p:cNvPr id="9" name="Segnaposto contenuto 8" descr="Immagine che contiene screenshot, sedendo, segnale&#10;&#10;Descrizione generata automaticamente">
            <a:extLst>
              <a:ext uri="{FF2B5EF4-FFF2-40B4-BE49-F238E27FC236}">
                <a16:creationId xmlns:a16="http://schemas.microsoft.com/office/drawing/2014/main" id="{26BBFD5D-E35E-494E-84F8-C548700D48CF}"/>
              </a:ext>
            </a:extLst>
          </p:cNvPr>
          <p:cNvPicPr>
            <a:picLocks noGrp="1" noChangeAspect="1"/>
          </p:cNvPicPr>
          <p:nvPr>
            <p:ph idx="13"/>
          </p:nvPr>
        </p:nvPicPr>
        <p:blipFill>
          <a:blip r:embed="rId2"/>
          <a:stretch>
            <a:fillRect/>
          </a:stretch>
        </p:blipFill>
        <p:spPr>
          <a:xfrm>
            <a:off x="6038851" y="872515"/>
            <a:ext cx="1891710" cy="1566189"/>
          </a:xfrm>
        </p:spPr>
      </p:pic>
      <p:pic>
        <p:nvPicPr>
          <p:cNvPr id="13" name="Immagine 12" descr="Immagine che contiene screenshot&#10;&#10;Descrizione generata automaticamente">
            <a:extLst>
              <a:ext uri="{FF2B5EF4-FFF2-40B4-BE49-F238E27FC236}">
                <a16:creationId xmlns:a16="http://schemas.microsoft.com/office/drawing/2014/main" id="{A7E7E808-5FE8-4705-972D-28CDF7A5C6CD}"/>
              </a:ext>
            </a:extLst>
          </p:cNvPr>
          <p:cNvPicPr>
            <a:picLocks noChangeAspect="1"/>
          </p:cNvPicPr>
          <p:nvPr/>
        </p:nvPicPr>
        <p:blipFill>
          <a:blip r:embed="rId3"/>
          <a:stretch>
            <a:fillRect/>
          </a:stretch>
        </p:blipFill>
        <p:spPr>
          <a:xfrm>
            <a:off x="5033947" y="2704796"/>
            <a:ext cx="3901519" cy="1504331"/>
          </a:xfrm>
          <a:prstGeom prst="rect">
            <a:avLst/>
          </a:prstGeom>
        </p:spPr>
      </p:pic>
    </p:spTree>
    <p:extLst>
      <p:ext uri="{BB962C8B-B14F-4D97-AF65-F5344CB8AC3E}">
        <p14:creationId xmlns:p14="http://schemas.microsoft.com/office/powerpoint/2010/main" val="500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597</Words>
  <Application>Microsoft Office PowerPoint</Application>
  <PresentationFormat>Presentazione su schermo (16:9)</PresentationFormat>
  <Paragraphs>73</Paragraphs>
  <Slides>15</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Helvetica</vt:lpstr>
      <vt:lpstr>Wingdings</vt:lpstr>
      <vt:lpstr>Prospettiva</vt:lpstr>
      <vt:lpstr>Presentazione standard di PowerPoint</vt:lpstr>
      <vt:lpstr>GOAL</vt:lpstr>
      <vt:lpstr>PREREQUISITES</vt:lpstr>
      <vt:lpstr>What is an Interrupt? </vt:lpstr>
      <vt:lpstr>Start a new project</vt:lpstr>
      <vt:lpstr>Start a new project</vt:lpstr>
      <vt:lpstr>Start a new project</vt:lpstr>
      <vt:lpstr>Project Manager</vt:lpstr>
      <vt:lpstr>Impostare un GPIO come interrupt</vt:lpstr>
      <vt:lpstr>Falling &amp; Rising edge detection</vt:lpstr>
      <vt:lpstr>Presentazione standard di PowerPoint</vt:lpstr>
      <vt:lpstr>Presentazione standard di PowerPoint</vt:lpstr>
      <vt:lpstr>Presentazione standard di PowerPoint</vt:lpstr>
      <vt:lpstr>Presentazione standard di PowerPoint</vt:lpstr>
      <vt:lpstr>Debug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 with LL Libraries _rev1.0_24/03/2020</dc:title>
  <dc:creator>Luca</dc:creator>
  <cp:lastModifiedBy>GERALDI MARCO</cp:lastModifiedBy>
  <cp:revision>977</cp:revision>
  <cp:lastPrinted>2020-03-10T09:26:11Z</cp:lastPrinted>
  <dcterms:created xsi:type="dcterms:W3CDTF">2011-05-02T06:54:08Z</dcterms:created>
  <dcterms:modified xsi:type="dcterms:W3CDTF">2020-03-29T18:19:58Z</dcterms:modified>
</cp:coreProperties>
</file>