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397" r:id="rId2"/>
    <p:sldId id="393" r:id="rId3"/>
    <p:sldId id="394" r:id="rId4"/>
    <p:sldId id="385" r:id="rId5"/>
    <p:sldId id="409" r:id="rId6"/>
    <p:sldId id="410" r:id="rId7"/>
    <p:sldId id="411" r:id="rId8"/>
    <p:sldId id="414" r:id="rId9"/>
    <p:sldId id="386" r:id="rId10"/>
    <p:sldId id="395" r:id="rId11"/>
    <p:sldId id="396" r:id="rId12"/>
    <p:sldId id="389" r:id="rId13"/>
    <p:sldId id="390" r:id="rId14"/>
    <p:sldId id="391" r:id="rId15"/>
  </p:sldIdLst>
  <p:sldSz cx="9144000" cy="5143500" type="screen16x9"/>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2B4"/>
    <a:srgbClr val="5292D2"/>
    <a:srgbClr val="25588B"/>
    <a:srgbClr val="ADCBE9"/>
    <a:srgbClr val="CCECFF"/>
    <a:srgbClr val="FF9900"/>
    <a:srgbClr val="2A649E"/>
    <a:srgbClr val="EBF7FF"/>
    <a:srgbClr val="E5F5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ECB7B6-5DFE-4FD0-B6CA-68C3BC500663}" v="22" dt="2020-03-29T18:21:32.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88930" autoAdjust="0"/>
  </p:normalViewPr>
  <p:slideViewPr>
    <p:cSldViewPr snapToGrid="0" snapToObjects="1">
      <p:cViewPr varScale="1">
        <p:scale>
          <a:sx n="64" d="100"/>
          <a:sy n="64" d="100"/>
        </p:scale>
        <p:origin x="72" y="744"/>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381"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 MARCO" userId="9990626b-3637-408b-ba6a-67fb3fd6e858" providerId="ADAL" clId="{0407168C-4A58-4A12-84E8-908A964A02DD}"/>
    <pc:docChg chg="undo custSel addSld delSld modSld">
      <pc:chgData name="GERALDI MARCO" userId="9990626b-3637-408b-ba6a-67fb3fd6e858" providerId="ADAL" clId="{0407168C-4A58-4A12-84E8-908A964A02DD}" dt="2020-03-14T21:10:08.901" v="377" actId="1076"/>
      <pc:docMkLst>
        <pc:docMk/>
      </pc:docMkLst>
      <pc:sldChg chg="addSp delSp modSp">
        <pc:chgData name="GERALDI MARCO" userId="9990626b-3637-408b-ba6a-67fb3fd6e858" providerId="ADAL" clId="{0407168C-4A58-4A12-84E8-908A964A02DD}" dt="2020-03-14T21:04:24.092" v="338" actId="20577"/>
        <pc:sldMkLst>
          <pc:docMk/>
          <pc:sldMk cId="721685001" sldId="389"/>
        </pc:sldMkLst>
        <pc:spChg chg="mod">
          <ac:chgData name="GERALDI MARCO" userId="9990626b-3637-408b-ba6a-67fb3fd6e858" providerId="ADAL" clId="{0407168C-4A58-4A12-84E8-908A964A02DD}" dt="2020-03-14T21:04:24.092" v="338" actId="20577"/>
          <ac:spMkLst>
            <pc:docMk/>
            <pc:sldMk cId="721685001" sldId="389"/>
            <ac:spMk id="3" creationId="{D9E790C9-0360-4EF1-AE71-4AD92B953388}"/>
          </ac:spMkLst>
        </pc:spChg>
        <pc:spChg chg="add del mod">
          <ac:chgData name="GERALDI MARCO" userId="9990626b-3637-408b-ba6a-67fb3fd6e858" providerId="ADAL" clId="{0407168C-4A58-4A12-84E8-908A964A02DD}" dt="2020-03-14T21:01:41.060" v="1" actId="478"/>
          <ac:spMkLst>
            <pc:docMk/>
            <pc:sldMk cId="721685001" sldId="389"/>
            <ac:spMk id="13" creationId="{DA938A7D-D172-4D0F-AA3F-0BA7FEED321A}"/>
          </ac:spMkLst>
        </pc:spChg>
        <pc:picChg chg="del">
          <ac:chgData name="GERALDI MARCO" userId="9990626b-3637-408b-ba6a-67fb3fd6e858" providerId="ADAL" clId="{0407168C-4A58-4A12-84E8-908A964A02DD}" dt="2020-03-14T21:01:37.080" v="0" actId="478"/>
          <ac:picMkLst>
            <pc:docMk/>
            <pc:sldMk cId="721685001" sldId="389"/>
            <ac:picMk id="9" creationId="{C4348822-2CAF-4C9A-986F-4DCA8A5951E6}"/>
          </ac:picMkLst>
        </pc:picChg>
        <pc:picChg chg="del">
          <ac:chgData name="GERALDI MARCO" userId="9990626b-3637-408b-ba6a-67fb3fd6e858" providerId="ADAL" clId="{0407168C-4A58-4A12-84E8-908A964A02DD}" dt="2020-03-14T21:01:41.780" v="2" actId="478"/>
          <ac:picMkLst>
            <pc:docMk/>
            <pc:sldMk cId="721685001" sldId="389"/>
            <ac:picMk id="11" creationId="{602A9453-6055-426E-A5E8-83F3533F8D77}"/>
          </ac:picMkLst>
        </pc:picChg>
        <pc:picChg chg="add mod">
          <ac:chgData name="GERALDI MARCO" userId="9990626b-3637-408b-ba6a-67fb3fd6e858" providerId="ADAL" clId="{0407168C-4A58-4A12-84E8-908A964A02DD}" dt="2020-03-14T21:01:56.035" v="8" actId="1076"/>
          <ac:picMkLst>
            <pc:docMk/>
            <pc:sldMk cId="721685001" sldId="389"/>
            <ac:picMk id="15" creationId="{6F98DC0C-C3A4-4055-99A1-D8E9F22685DC}"/>
          </ac:picMkLst>
        </pc:picChg>
      </pc:sldChg>
      <pc:sldChg chg="addSp delSp modSp">
        <pc:chgData name="GERALDI MARCO" userId="9990626b-3637-408b-ba6a-67fb3fd6e858" providerId="ADAL" clId="{0407168C-4A58-4A12-84E8-908A964A02DD}" dt="2020-03-14T21:05:24.836" v="343" actId="6549"/>
        <pc:sldMkLst>
          <pc:docMk/>
          <pc:sldMk cId="4033120926" sldId="390"/>
        </pc:sldMkLst>
        <pc:spChg chg="mod">
          <ac:chgData name="GERALDI MARCO" userId="9990626b-3637-408b-ba6a-67fb3fd6e858" providerId="ADAL" clId="{0407168C-4A58-4A12-84E8-908A964A02DD}" dt="2020-03-14T21:05:24.836" v="343" actId="6549"/>
          <ac:spMkLst>
            <pc:docMk/>
            <pc:sldMk cId="4033120926" sldId="390"/>
            <ac:spMk id="3" creationId="{4F08F2EC-7D7D-4388-A25F-87532098398F}"/>
          </ac:spMkLst>
        </pc:spChg>
        <pc:spChg chg="add del mod">
          <ac:chgData name="GERALDI MARCO" userId="9990626b-3637-408b-ba6a-67fb3fd6e858" providerId="ADAL" clId="{0407168C-4A58-4A12-84E8-908A964A02DD}" dt="2020-03-14T21:05:16.095" v="340"/>
          <ac:spMkLst>
            <pc:docMk/>
            <pc:sldMk cId="4033120926" sldId="390"/>
            <ac:spMk id="11" creationId="{181CCBDF-3DC8-447F-930C-BDDE371DFF50}"/>
          </ac:spMkLst>
        </pc:spChg>
        <pc:picChg chg="del">
          <ac:chgData name="GERALDI MARCO" userId="9990626b-3637-408b-ba6a-67fb3fd6e858" providerId="ADAL" clId="{0407168C-4A58-4A12-84E8-908A964A02DD}" dt="2020-03-14T21:04:38.294" v="339" actId="478"/>
          <ac:picMkLst>
            <pc:docMk/>
            <pc:sldMk cId="4033120926" sldId="390"/>
            <ac:picMk id="9" creationId="{82C2A45F-1028-4852-B187-CF855B8EF39B}"/>
          </ac:picMkLst>
        </pc:picChg>
        <pc:picChg chg="add mod">
          <ac:chgData name="GERALDI MARCO" userId="9990626b-3637-408b-ba6a-67fb3fd6e858" providerId="ADAL" clId="{0407168C-4A58-4A12-84E8-908A964A02DD}" dt="2020-03-14T21:05:17.285" v="342" actId="962"/>
          <ac:picMkLst>
            <pc:docMk/>
            <pc:sldMk cId="4033120926" sldId="390"/>
            <ac:picMk id="13" creationId="{F3B14BB9-A849-47AC-A8EA-779CB270C226}"/>
          </ac:picMkLst>
        </pc:picChg>
      </pc:sldChg>
      <pc:sldChg chg="addSp delSp modSp add del">
        <pc:chgData name="GERALDI MARCO" userId="9990626b-3637-408b-ba6a-67fb3fd6e858" providerId="ADAL" clId="{0407168C-4A58-4A12-84E8-908A964A02DD}" dt="2020-03-14T21:10:08.901" v="377" actId="1076"/>
        <pc:sldMkLst>
          <pc:docMk/>
          <pc:sldMk cId="2894452081" sldId="391"/>
        </pc:sldMkLst>
        <pc:spChg chg="mod">
          <ac:chgData name="GERALDI MARCO" userId="9990626b-3637-408b-ba6a-67fb3fd6e858" providerId="ADAL" clId="{0407168C-4A58-4A12-84E8-908A964A02DD}" dt="2020-03-14T21:10:08.901" v="377" actId="1076"/>
          <ac:spMkLst>
            <pc:docMk/>
            <pc:sldMk cId="2894452081" sldId="391"/>
            <ac:spMk id="15" creationId="{C6FC0455-244B-4A75-89DC-4FA65E5C60BE}"/>
          </ac:spMkLst>
        </pc:spChg>
        <pc:spChg chg="add del mod">
          <ac:chgData name="GERALDI MARCO" userId="9990626b-3637-408b-ba6a-67fb3fd6e858" providerId="ADAL" clId="{0407168C-4A58-4A12-84E8-908A964A02DD}" dt="2020-03-14T21:09:28.276" v="367" actId="478"/>
          <ac:spMkLst>
            <pc:docMk/>
            <pc:sldMk cId="2894452081" sldId="391"/>
            <ac:spMk id="17" creationId="{1E485EE1-FE93-44FC-B3BF-8AA3F12B898D}"/>
          </ac:spMkLst>
        </pc:spChg>
        <pc:spChg chg="add del mod">
          <ac:chgData name="GERALDI MARCO" userId="9990626b-3637-408b-ba6a-67fb3fd6e858" providerId="ADAL" clId="{0407168C-4A58-4A12-84E8-908A964A02DD}" dt="2020-03-14T21:09:26.965" v="363" actId="478"/>
          <ac:spMkLst>
            <pc:docMk/>
            <pc:sldMk cId="2894452081" sldId="391"/>
            <ac:spMk id="21" creationId="{C93961AD-1465-40A6-BBF8-4AF074B6FD89}"/>
          </ac:spMkLst>
        </pc:spChg>
        <pc:spChg chg="add del mod">
          <ac:chgData name="GERALDI MARCO" userId="9990626b-3637-408b-ba6a-67fb3fd6e858" providerId="ADAL" clId="{0407168C-4A58-4A12-84E8-908A964A02DD}" dt="2020-03-14T21:09:58.922" v="369"/>
          <ac:spMkLst>
            <pc:docMk/>
            <pc:sldMk cId="2894452081" sldId="391"/>
            <ac:spMk id="25" creationId="{9E6C5B34-2D94-4170-9926-A63F6A922B1F}"/>
          </ac:spMkLst>
        </pc:spChg>
        <pc:picChg chg="add del">
          <ac:chgData name="GERALDI MARCO" userId="9990626b-3637-408b-ba6a-67fb3fd6e858" providerId="ADAL" clId="{0407168C-4A58-4A12-84E8-908A964A02DD}" dt="2020-03-14T21:09:55.205" v="368" actId="478"/>
          <ac:picMkLst>
            <pc:docMk/>
            <pc:sldMk cId="2894452081" sldId="391"/>
            <ac:picMk id="9" creationId="{265FD16F-246A-42AE-8D3C-ED743D65C3C4}"/>
          </ac:picMkLst>
        </pc:picChg>
        <pc:picChg chg="add del mod ord">
          <ac:chgData name="GERALDI MARCO" userId="9990626b-3637-408b-ba6a-67fb3fd6e858" providerId="ADAL" clId="{0407168C-4A58-4A12-84E8-908A964A02DD}" dt="2020-03-14T21:09:27.866" v="366"/>
          <ac:picMkLst>
            <pc:docMk/>
            <pc:sldMk cId="2894452081" sldId="391"/>
            <ac:picMk id="19" creationId="{DA5FF19A-E76A-400D-BA76-D3D25683A828}"/>
          </ac:picMkLst>
        </pc:picChg>
        <pc:picChg chg="add del mod ord">
          <ac:chgData name="GERALDI MARCO" userId="9990626b-3637-408b-ba6a-67fb3fd6e858" providerId="ADAL" clId="{0407168C-4A58-4A12-84E8-908A964A02DD}" dt="2020-03-14T21:09:26.818" v="362"/>
          <ac:picMkLst>
            <pc:docMk/>
            <pc:sldMk cId="2894452081" sldId="391"/>
            <ac:picMk id="23" creationId="{1826746A-F09F-4D53-B571-1A1908348025}"/>
          </ac:picMkLst>
        </pc:picChg>
        <pc:picChg chg="add mod ord">
          <ac:chgData name="GERALDI MARCO" userId="9990626b-3637-408b-ba6a-67fb3fd6e858" providerId="ADAL" clId="{0407168C-4A58-4A12-84E8-908A964A02DD}" dt="2020-03-14T21:10:05.958" v="376" actId="171"/>
          <ac:picMkLst>
            <pc:docMk/>
            <pc:sldMk cId="2894452081" sldId="391"/>
            <ac:picMk id="27" creationId="{EF5547B6-4C26-441A-B9ED-2098A5148198}"/>
          </ac:picMkLst>
        </pc:picChg>
      </pc:sldChg>
    </pc:docChg>
  </pc:docChgLst>
  <pc:docChgLst>
    <pc:chgData name="GERALDI MARCO" userId="9990626b-3637-408b-ba6a-67fb3fd6e858" providerId="ADAL" clId="{7CECB7B6-5DFE-4FD0-B6CA-68C3BC500663}"/>
    <pc:docChg chg="undo custSel addSld delSld modSld">
      <pc:chgData name="GERALDI MARCO" userId="9990626b-3637-408b-ba6a-67fb3fd6e858" providerId="ADAL" clId="{7CECB7B6-5DFE-4FD0-B6CA-68C3BC500663}" dt="2020-03-29T18:21:44.692" v="118" actId="20577"/>
      <pc:docMkLst>
        <pc:docMk/>
      </pc:docMkLst>
      <pc:sldChg chg="modSp del">
        <pc:chgData name="GERALDI MARCO" userId="9990626b-3637-408b-ba6a-67fb3fd6e858" providerId="ADAL" clId="{7CECB7B6-5DFE-4FD0-B6CA-68C3BC500663}" dt="2020-03-29T18:05:54.533" v="92" actId="2696"/>
        <pc:sldMkLst>
          <pc:docMk/>
          <pc:sldMk cId="2408430486" sldId="384"/>
        </pc:sldMkLst>
        <pc:spChg chg="mod">
          <ac:chgData name="GERALDI MARCO" userId="9990626b-3637-408b-ba6a-67fb3fd6e858" providerId="ADAL" clId="{7CECB7B6-5DFE-4FD0-B6CA-68C3BC500663}" dt="2020-03-29T17:21:44.648" v="47" actId="20577"/>
          <ac:spMkLst>
            <pc:docMk/>
            <pc:sldMk cId="2408430486" sldId="384"/>
            <ac:spMk id="4" creationId="{2041E136-4F6B-4D8F-88FA-66AE3F8725C8}"/>
          </ac:spMkLst>
        </pc:spChg>
      </pc:sldChg>
      <pc:sldChg chg="modSp">
        <pc:chgData name="GERALDI MARCO" userId="9990626b-3637-408b-ba6a-67fb3fd6e858" providerId="ADAL" clId="{7CECB7B6-5DFE-4FD0-B6CA-68C3BC500663}" dt="2020-03-29T17:23:50.897" v="57"/>
        <pc:sldMkLst>
          <pc:docMk/>
          <pc:sldMk cId="1239352518" sldId="385"/>
        </pc:sldMkLst>
        <pc:spChg chg="mod">
          <ac:chgData name="GERALDI MARCO" userId="9990626b-3637-408b-ba6a-67fb3fd6e858" providerId="ADAL" clId="{7CECB7B6-5DFE-4FD0-B6CA-68C3BC500663}" dt="2020-03-29T17:23:50.897" v="57"/>
          <ac:spMkLst>
            <pc:docMk/>
            <pc:sldMk cId="1239352518" sldId="385"/>
            <ac:spMk id="2" creationId="{358A4571-2076-40BC-A7D9-9833EB60A437}"/>
          </ac:spMkLst>
        </pc:spChg>
        <pc:spChg chg="mod">
          <ac:chgData name="GERALDI MARCO" userId="9990626b-3637-408b-ba6a-67fb3fd6e858" providerId="ADAL" clId="{7CECB7B6-5DFE-4FD0-B6CA-68C3BC500663}" dt="2020-03-29T17:23:33.237" v="56"/>
          <ac:spMkLst>
            <pc:docMk/>
            <pc:sldMk cId="1239352518" sldId="385"/>
            <ac:spMk id="3" creationId="{3223156C-85CC-4181-92A8-01C7FBAA48AA}"/>
          </ac:spMkLst>
        </pc:spChg>
      </pc:sldChg>
      <pc:sldChg chg="modSp">
        <pc:chgData name="GERALDI MARCO" userId="9990626b-3637-408b-ba6a-67fb3fd6e858" providerId="ADAL" clId="{7CECB7B6-5DFE-4FD0-B6CA-68C3BC500663}" dt="2020-03-29T18:21:44.692" v="118" actId="20577"/>
        <pc:sldMkLst>
          <pc:docMk/>
          <pc:sldMk cId="500172746" sldId="386"/>
        </pc:sldMkLst>
        <pc:spChg chg="mod">
          <ac:chgData name="GERALDI MARCO" userId="9990626b-3637-408b-ba6a-67fb3fd6e858" providerId="ADAL" clId="{7CECB7B6-5DFE-4FD0-B6CA-68C3BC500663}" dt="2020-03-29T18:21:44.692" v="118" actId="20577"/>
          <ac:spMkLst>
            <pc:docMk/>
            <pc:sldMk cId="500172746" sldId="386"/>
            <ac:spMk id="2" creationId="{00904897-7E88-40F6-A918-373302DC3915}"/>
          </ac:spMkLst>
        </pc:spChg>
        <pc:spChg chg="mod">
          <ac:chgData name="GERALDI MARCO" userId="9990626b-3637-408b-ba6a-67fb3fd6e858" providerId="ADAL" clId="{7CECB7B6-5DFE-4FD0-B6CA-68C3BC500663}" dt="2020-03-29T17:24:36.757" v="58"/>
          <ac:spMkLst>
            <pc:docMk/>
            <pc:sldMk cId="500172746" sldId="386"/>
            <ac:spMk id="3" creationId="{C736A24F-6758-4447-8F5F-04D7392EF287}"/>
          </ac:spMkLst>
        </pc:spChg>
      </pc:sldChg>
      <pc:sldChg chg="del">
        <pc:chgData name="GERALDI MARCO" userId="9990626b-3637-408b-ba6a-67fb3fd6e858" providerId="ADAL" clId="{7CECB7B6-5DFE-4FD0-B6CA-68C3BC500663}" dt="2020-03-29T17:24:57.977" v="60" actId="2696"/>
        <pc:sldMkLst>
          <pc:docMk/>
          <pc:sldMk cId="650681258" sldId="387"/>
        </pc:sldMkLst>
      </pc:sldChg>
      <pc:sldChg chg="del">
        <pc:chgData name="GERALDI MARCO" userId="9990626b-3637-408b-ba6a-67fb3fd6e858" providerId="ADAL" clId="{7CECB7B6-5DFE-4FD0-B6CA-68C3BC500663}" dt="2020-03-29T17:25:14.549" v="62" actId="2696"/>
        <pc:sldMkLst>
          <pc:docMk/>
          <pc:sldMk cId="650991492" sldId="388"/>
        </pc:sldMkLst>
      </pc:sldChg>
      <pc:sldChg chg="modSp">
        <pc:chgData name="GERALDI MARCO" userId="9990626b-3637-408b-ba6a-67fb3fd6e858" providerId="ADAL" clId="{7CECB7B6-5DFE-4FD0-B6CA-68C3BC500663}" dt="2020-03-29T17:27:40.276" v="72" actId="113"/>
        <pc:sldMkLst>
          <pc:docMk/>
          <pc:sldMk cId="721685001" sldId="389"/>
        </pc:sldMkLst>
        <pc:spChg chg="mod">
          <ac:chgData name="GERALDI MARCO" userId="9990626b-3637-408b-ba6a-67fb3fd6e858" providerId="ADAL" clId="{7CECB7B6-5DFE-4FD0-B6CA-68C3BC500663}" dt="2020-03-29T17:27:40.276" v="72" actId="113"/>
          <ac:spMkLst>
            <pc:docMk/>
            <pc:sldMk cId="721685001" sldId="389"/>
            <ac:spMk id="3" creationId="{D9E790C9-0360-4EF1-AE71-4AD92B953388}"/>
          </ac:spMkLst>
        </pc:spChg>
      </pc:sldChg>
      <pc:sldChg chg="modSp">
        <pc:chgData name="GERALDI MARCO" userId="9990626b-3637-408b-ba6a-67fb3fd6e858" providerId="ADAL" clId="{7CECB7B6-5DFE-4FD0-B6CA-68C3BC500663}" dt="2020-03-29T17:28:51.516" v="74" actId="6549"/>
        <pc:sldMkLst>
          <pc:docMk/>
          <pc:sldMk cId="4033120926" sldId="390"/>
        </pc:sldMkLst>
        <pc:spChg chg="mod">
          <ac:chgData name="GERALDI MARCO" userId="9990626b-3637-408b-ba6a-67fb3fd6e858" providerId="ADAL" clId="{7CECB7B6-5DFE-4FD0-B6CA-68C3BC500663}" dt="2020-03-29T17:28:51.516" v="74" actId="6549"/>
          <ac:spMkLst>
            <pc:docMk/>
            <pc:sldMk cId="4033120926" sldId="390"/>
            <ac:spMk id="3" creationId="{4F08F2EC-7D7D-4388-A25F-87532098398F}"/>
          </ac:spMkLst>
        </pc:spChg>
      </pc:sldChg>
      <pc:sldChg chg="addSp delSp modSp">
        <pc:chgData name="GERALDI MARCO" userId="9990626b-3637-408b-ba6a-67fb3fd6e858" providerId="ADAL" clId="{7CECB7B6-5DFE-4FD0-B6CA-68C3BC500663}" dt="2020-03-29T17:31:48.083" v="89"/>
        <pc:sldMkLst>
          <pc:docMk/>
          <pc:sldMk cId="2894452081" sldId="391"/>
        </pc:sldMkLst>
        <pc:spChg chg="add del">
          <ac:chgData name="GERALDI MARCO" userId="9990626b-3637-408b-ba6a-67fb3fd6e858" providerId="ADAL" clId="{7CECB7B6-5DFE-4FD0-B6CA-68C3BC500663}" dt="2020-03-29T17:31:35.178" v="83" actId="478"/>
          <ac:spMkLst>
            <pc:docMk/>
            <pc:sldMk cId="2894452081" sldId="391"/>
            <ac:spMk id="3" creationId="{718C288E-23C9-4526-B1F6-F54F182D62E8}"/>
          </ac:spMkLst>
        </pc:spChg>
        <pc:spChg chg="add del mod">
          <ac:chgData name="GERALDI MARCO" userId="9990626b-3637-408b-ba6a-67fb3fd6e858" providerId="ADAL" clId="{7CECB7B6-5DFE-4FD0-B6CA-68C3BC500663}" dt="2020-03-29T17:31:32.637" v="82" actId="478"/>
          <ac:spMkLst>
            <pc:docMk/>
            <pc:sldMk cId="2894452081" sldId="391"/>
            <ac:spMk id="8" creationId="{1F644859-2E3C-4937-BE89-9B1BA038B287}"/>
          </ac:spMkLst>
        </pc:spChg>
        <pc:spChg chg="add del mod">
          <ac:chgData name="GERALDI MARCO" userId="9990626b-3637-408b-ba6a-67fb3fd6e858" providerId="ADAL" clId="{7CECB7B6-5DFE-4FD0-B6CA-68C3BC500663}" dt="2020-03-29T17:31:37.681" v="84" actId="478"/>
          <ac:spMkLst>
            <pc:docMk/>
            <pc:sldMk cId="2894452081" sldId="391"/>
            <ac:spMk id="10" creationId="{5590FA3F-F728-4338-966E-5831D6E88E90}"/>
          </ac:spMkLst>
        </pc:spChg>
        <pc:spChg chg="add del">
          <ac:chgData name="GERALDI MARCO" userId="9990626b-3637-408b-ba6a-67fb3fd6e858" providerId="ADAL" clId="{7CECB7B6-5DFE-4FD0-B6CA-68C3BC500663}" dt="2020-03-29T17:31:25.896" v="76"/>
          <ac:spMkLst>
            <pc:docMk/>
            <pc:sldMk cId="2894452081" sldId="391"/>
            <ac:spMk id="12" creationId="{CAF3296F-B24F-41B1-95E9-56A464D83CAD}"/>
          </ac:spMkLst>
        </pc:spChg>
        <pc:spChg chg="del">
          <ac:chgData name="GERALDI MARCO" userId="9990626b-3637-408b-ba6a-67fb3fd6e858" providerId="ADAL" clId="{7CECB7B6-5DFE-4FD0-B6CA-68C3BC500663}" dt="2020-03-29T17:31:39.005" v="86" actId="478"/>
          <ac:spMkLst>
            <pc:docMk/>
            <pc:sldMk cId="2894452081" sldId="391"/>
            <ac:spMk id="14" creationId="{1BA81D33-0A29-469F-9AC2-C862E04461C8}"/>
          </ac:spMkLst>
        </pc:spChg>
        <pc:spChg chg="add del">
          <ac:chgData name="GERALDI MARCO" userId="9990626b-3637-408b-ba6a-67fb3fd6e858" providerId="ADAL" clId="{7CECB7B6-5DFE-4FD0-B6CA-68C3BC500663}" dt="2020-03-29T17:31:32.119" v="81"/>
          <ac:spMkLst>
            <pc:docMk/>
            <pc:sldMk cId="2894452081" sldId="391"/>
            <ac:spMk id="16" creationId="{0F2115BF-D0BD-444E-9885-2BCF8F90E4FF}"/>
          </ac:spMkLst>
        </pc:spChg>
        <pc:spChg chg="add">
          <ac:chgData name="GERALDI MARCO" userId="9990626b-3637-408b-ba6a-67fb3fd6e858" providerId="ADAL" clId="{7CECB7B6-5DFE-4FD0-B6CA-68C3BC500663}" dt="2020-03-29T17:31:40.616" v="88"/>
          <ac:spMkLst>
            <pc:docMk/>
            <pc:sldMk cId="2894452081" sldId="391"/>
            <ac:spMk id="18" creationId="{1D2E558B-57A3-49E4-9195-342661FDAD1A}"/>
          </ac:spMkLst>
        </pc:spChg>
        <pc:spChg chg="add">
          <ac:chgData name="GERALDI MARCO" userId="9990626b-3637-408b-ba6a-67fb3fd6e858" providerId="ADAL" clId="{7CECB7B6-5DFE-4FD0-B6CA-68C3BC500663}" dt="2020-03-29T17:31:48.083" v="89"/>
          <ac:spMkLst>
            <pc:docMk/>
            <pc:sldMk cId="2894452081" sldId="391"/>
            <ac:spMk id="19" creationId="{6F9D3D4C-AF61-40B9-A7EB-DD7B304FFDC4}"/>
          </ac:spMkLst>
        </pc:spChg>
        <pc:spChg chg="add">
          <ac:chgData name="GERALDI MARCO" userId="9990626b-3637-408b-ba6a-67fb3fd6e858" providerId="ADAL" clId="{7CECB7B6-5DFE-4FD0-B6CA-68C3BC500663}" dt="2020-03-29T17:31:48.083" v="89"/>
          <ac:spMkLst>
            <pc:docMk/>
            <pc:sldMk cId="2894452081" sldId="391"/>
            <ac:spMk id="22" creationId="{626F343F-83F6-49FA-9368-370C480F2EA8}"/>
          </ac:spMkLst>
        </pc:spChg>
        <pc:picChg chg="del">
          <ac:chgData name="GERALDI MARCO" userId="9990626b-3637-408b-ba6a-67fb3fd6e858" providerId="ADAL" clId="{7CECB7B6-5DFE-4FD0-B6CA-68C3BC500663}" dt="2020-03-29T17:31:39.688" v="87" actId="478"/>
          <ac:picMkLst>
            <pc:docMk/>
            <pc:sldMk cId="2894452081" sldId="391"/>
            <ac:picMk id="11" creationId="{1A4618A5-9F79-4426-B66B-3D9AD2272000}"/>
          </ac:picMkLst>
        </pc:picChg>
        <pc:picChg chg="del">
          <ac:chgData name="GERALDI MARCO" userId="9990626b-3637-408b-ba6a-67fb3fd6e858" providerId="ADAL" clId="{7CECB7B6-5DFE-4FD0-B6CA-68C3BC500663}" dt="2020-03-29T17:31:38.425" v="85" actId="478"/>
          <ac:picMkLst>
            <pc:docMk/>
            <pc:sldMk cId="2894452081" sldId="391"/>
            <ac:picMk id="13" creationId="{FF99C7A3-F733-4E41-A386-6513E0D5E871}"/>
          </ac:picMkLst>
        </pc:picChg>
        <pc:picChg chg="add">
          <ac:chgData name="GERALDI MARCO" userId="9990626b-3637-408b-ba6a-67fb3fd6e858" providerId="ADAL" clId="{7CECB7B6-5DFE-4FD0-B6CA-68C3BC500663}" dt="2020-03-29T17:31:48.083" v="89"/>
          <ac:picMkLst>
            <pc:docMk/>
            <pc:sldMk cId="2894452081" sldId="391"/>
            <ac:picMk id="20" creationId="{EB5C04A6-B260-4156-9557-D3C8A1897DC0}"/>
          </ac:picMkLst>
        </pc:picChg>
        <pc:picChg chg="add">
          <ac:chgData name="GERALDI MARCO" userId="9990626b-3637-408b-ba6a-67fb3fd6e858" providerId="ADAL" clId="{7CECB7B6-5DFE-4FD0-B6CA-68C3BC500663}" dt="2020-03-29T17:31:48.083" v="89"/>
          <ac:picMkLst>
            <pc:docMk/>
            <pc:sldMk cId="2894452081" sldId="391"/>
            <ac:picMk id="21" creationId="{26B5A048-F61B-40BB-892A-AB66298DBC02}"/>
          </ac:picMkLst>
        </pc:picChg>
      </pc:sldChg>
      <pc:sldChg chg="modSp add">
        <pc:chgData name="GERALDI MARCO" userId="9990626b-3637-408b-ba6a-67fb3fd6e858" providerId="ADAL" clId="{7CECB7B6-5DFE-4FD0-B6CA-68C3BC500663}" dt="2020-03-29T17:22:53.818" v="53" actId="20577"/>
        <pc:sldMkLst>
          <pc:docMk/>
          <pc:sldMk cId="1217070237" sldId="393"/>
        </pc:sldMkLst>
        <pc:spChg chg="mod">
          <ac:chgData name="GERALDI MARCO" userId="9990626b-3637-408b-ba6a-67fb3fd6e858" providerId="ADAL" clId="{7CECB7B6-5DFE-4FD0-B6CA-68C3BC500663}" dt="2020-03-29T17:22:53.818" v="53" actId="20577"/>
          <ac:spMkLst>
            <pc:docMk/>
            <pc:sldMk cId="1217070237" sldId="393"/>
            <ac:spMk id="3" creationId="{113E1567-7898-43C5-9D1D-9F098D119914}"/>
          </ac:spMkLst>
        </pc:spChg>
      </pc:sldChg>
      <pc:sldChg chg="add">
        <pc:chgData name="GERALDI MARCO" userId="9990626b-3637-408b-ba6a-67fb3fd6e858" providerId="ADAL" clId="{7CECB7B6-5DFE-4FD0-B6CA-68C3BC500663}" dt="2020-03-29T17:22:44.438" v="48"/>
        <pc:sldMkLst>
          <pc:docMk/>
          <pc:sldMk cId="1853038559" sldId="394"/>
        </pc:sldMkLst>
      </pc:sldChg>
      <pc:sldChg chg="add">
        <pc:chgData name="GERALDI MARCO" userId="9990626b-3637-408b-ba6a-67fb3fd6e858" providerId="ADAL" clId="{7CECB7B6-5DFE-4FD0-B6CA-68C3BC500663}" dt="2020-03-29T17:24:56.161" v="59"/>
        <pc:sldMkLst>
          <pc:docMk/>
          <pc:sldMk cId="2938638159" sldId="395"/>
        </pc:sldMkLst>
      </pc:sldChg>
      <pc:sldChg chg="add">
        <pc:chgData name="GERALDI MARCO" userId="9990626b-3637-408b-ba6a-67fb3fd6e858" providerId="ADAL" clId="{7CECB7B6-5DFE-4FD0-B6CA-68C3BC500663}" dt="2020-03-29T17:25:13.197" v="61"/>
        <pc:sldMkLst>
          <pc:docMk/>
          <pc:sldMk cId="2203158172" sldId="396"/>
        </pc:sldMkLst>
      </pc:sldChg>
      <pc:sldChg chg="modSp add">
        <pc:chgData name="GERALDI MARCO" userId="9990626b-3637-408b-ba6a-67fb3fd6e858" providerId="ADAL" clId="{7CECB7B6-5DFE-4FD0-B6CA-68C3BC500663}" dt="2020-03-29T18:05:59.701" v="99" actId="20577"/>
        <pc:sldMkLst>
          <pc:docMk/>
          <pc:sldMk cId="1679599575" sldId="397"/>
        </pc:sldMkLst>
        <pc:spChg chg="mod">
          <ac:chgData name="GERALDI MARCO" userId="9990626b-3637-408b-ba6a-67fb3fd6e858" providerId="ADAL" clId="{7CECB7B6-5DFE-4FD0-B6CA-68C3BC500663}" dt="2020-03-29T18:05:53.316" v="91"/>
          <ac:spMkLst>
            <pc:docMk/>
            <pc:sldMk cId="1679599575" sldId="397"/>
            <ac:spMk id="4" creationId="{2041E136-4F6B-4D8F-88FA-66AE3F8725C8}"/>
          </ac:spMkLst>
        </pc:spChg>
        <pc:spChg chg="mod">
          <ac:chgData name="GERALDI MARCO" userId="9990626b-3637-408b-ba6a-67fb3fd6e858" providerId="ADAL" clId="{7CECB7B6-5DFE-4FD0-B6CA-68C3BC500663}" dt="2020-03-29T18:05:59.701" v="99" actId="20577"/>
          <ac:spMkLst>
            <pc:docMk/>
            <pc:sldMk cId="1679599575" sldId="397"/>
            <ac:spMk id="5" creationId="{0D3C71AA-95EB-448E-A476-03A0251C158C}"/>
          </ac:spMkLst>
        </pc:spChg>
      </pc:sldChg>
      <pc:sldChg chg="add">
        <pc:chgData name="GERALDI MARCO" userId="9990626b-3637-408b-ba6a-67fb3fd6e858" providerId="ADAL" clId="{7CECB7B6-5DFE-4FD0-B6CA-68C3BC500663}" dt="2020-03-29T18:21:32.762" v="100"/>
        <pc:sldMkLst>
          <pc:docMk/>
          <pc:sldMk cId="2764204518" sldId="409"/>
        </pc:sldMkLst>
      </pc:sldChg>
      <pc:sldChg chg="add">
        <pc:chgData name="GERALDI MARCO" userId="9990626b-3637-408b-ba6a-67fb3fd6e858" providerId="ADAL" clId="{7CECB7B6-5DFE-4FD0-B6CA-68C3BC500663}" dt="2020-03-29T18:21:32.762" v="100"/>
        <pc:sldMkLst>
          <pc:docMk/>
          <pc:sldMk cId="2448902877" sldId="410"/>
        </pc:sldMkLst>
      </pc:sldChg>
      <pc:sldChg chg="add">
        <pc:chgData name="GERALDI MARCO" userId="9990626b-3637-408b-ba6a-67fb3fd6e858" providerId="ADAL" clId="{7CECB7B6-5DFE-4FD0-B6CA-68C3BC500663}" dt="2020-03-29T18:21:32.762" v="100"/>
        <pc:sldMkLst>
          <pc:docMk/>
          <pc:sldMk cId="852269148" sldId="411"/>
        </pc:sldMkLst>
      </pc:sldChg>
      <pc:sldChg chg="add">
        <pc:chgData name="GERALDI MARCO" userId="9990626b-3637-408b-ba6a-67fb3fd6e858" providerId="ADAL" clId="{7CECB7B6-5DFE-4FD0-B6CA-68C3BC500663}" dt="2020-03-29T18:21:32.762" v="100"/>
        <pc:sldMkLst>
          <pc:docMk/>
          <pc:sldMk cId="4161141130" sldId="4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sz="quarter" idx="1"/>
          </p:nvPr>
        </p:nvSpPr>
        <p:spPr>
          <a:xfrm>
            <a:off x="3901699" y="0"/>
            <a:ext cx="2984870" cy="500936"/>
          </a:xfrm>
          <a:prstGeom prst="rect">
            <a:avLst/>
          </a:prstGeom>
        </p:spPr>
        <p:txBody>
          <a:bodyPr vert="horz" lIns="96590" tIns="48295" rIns="96590" bIns="48295" rtlCol="0"/>
          <a:lstStyle>
            <a:lvl1pPr algn="r">
              <a:defRPr sz="1300"/>
            </a:lvl1pPr>
          </a:lstStyle>
          <a:p>
            <a:fld id="{7F0C3DDE-1582-EB4A-9F6F-1E49AF053CE9}" type="datetime1">
              <a:rPr lang="it-IT" smtClean="0"/>
              <a:pPr/>
              <a:t>29/03/2020</a:t>
            </a:fld>
            <a:endParaRPr lang="it-IT"/>
          </a:p>
        </p:txBody>
      </p:sp>
      <p:sp>
        <p:nvSpPr>
          <p:cNvPr id="4" name="Segnaposto piè di pagina 3"/>
          <p:cNvSpPr>
            <a:spLocks noGrp="1"/>
          </p:cNvSpPr>
          <p:nvPr>
            <p:ph type="ftr" sz="quarter" idx="2"/>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5" name="Segnaposto numero diapositiva 4"/>
          <p:cNvSpPr>
            <a:spLocks noGrp="1"/>
          </p:cNvSpPr>
          <p:nvPr>
            <p:ph type="sldNum" sz="quarter" idx="3"/>
          </p:nvPr>
        </p:nvSpPr>
        <p:spPr>
          <a:xfrm>
            <a:off x="3901699" y="9516040"/>
            <a:ext cx="2984870" cy="500936"/>
          </a:xfrm>
          <a:prstGeom prst="rect">
            <a:avLst/>
          </a:prstGeom>
        </p:spPr>
        <p:txBody>
          <a:bodyPr vert="horz" lIns="96590" tIns="48295" rIns="96590" bIns="48295" rtlCol="0" anchor="b"/>
          <a:lstStyle>
            <a:lvl1pPr algn="r">
              <a:defRPr sz="1300"/>
            </a:lvl1pPr>
          </a:lstStyle>
          <a:p>
            <a:fld id="{13CC77CE-E38D-AC46-96B3-2D01D3AAD076}" type="slidenum">
              <a:rPr lang="it-IT" smtClean="0"/>
              <a:pPr/>
              <a:t>‹N›</a:t>
            </a:fld>
            <a:endParaRPr lang="it-IT"/>
          </a:p>
        </p:txBody>
      </p:sp>
    </p:spTree>
    <p:extLst>
      <p:ext uri="{BB962C8B-B14F-4D97-AF65-F5344CB8AC3E}">
        <p14:creationId xmlns:p14="http://schemas.microsoft.com/office/powerpoint/2010/main" val="1518986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idx="1"/>
          </p:nvPr>
        </p:nvSpPr>
        <p:spPr>
          <a:xfrm>
            <a:off x="3901699" y="0"/>
            <a:ext cx="2984870" cy="500936"/>
          </a:xfrm>
          <a:prstGeom prst="rect">
            <a:avLst/>
          </a:prstGeom>
        </p:spPr>
        <p:txBody>
          <a:bodyPr vert="horz" lIns="96590" tIns="48295" rIns="96590" bIns="48295" rtlCol="0"/>
          <a:lstStyle>
            <a:lvl1pPr algn="r">
              <a:defRPr sz="1300"/>
            </a:lvl1pPr>
          </a:lstStyle>
          <a:p>
            <a:fld id="{E840599B-D0CE-5C40-BAEE-4119EEB23E8E}" type="datetime1">
              <a:rPr lang="it-IT" smtClean="0"/>
              <a:pPr/>
              <a:t>29/03/2020</a:t>
            </a:fld>
            <a:endParaRPr lang="it-IT"/>
          </a:p>
        </p:txBody>
      </p:sp>
      <p:sp>
        <p:nvSpPr>
          <p:cNvPr id="4" name="Segnaposto immagine diapositiva 3"/>
          <p:cNvSpPr>
            <a:spLocks noGrp="1" noRot="1" noChangeAspect="1"/>
          </p:cNvSpPr>
          <p:nvPr>
            <p:ph type="sldImg" idx="2"/>
          </p:nvPr>
        </p:nvSpPr>
        <p:spPr>
          <a:xfrm>
            <a:off x="106363" y="752475"/>
            <a:ext cx="6675437" cy="3756025"/>
          </a:xfrm>
          <a:prstGeom prst="rect">
            <a:avLst/>
          </a:prstGeom>
          <a:noFill/>
          <a:ln w="12700">
            <a:solidFill>
              <a:prstClr val="black"/>
            </a:solidFill>
          </a:ln>
        </p:spPr>
        <p:txBody>
          <a:bodyPr vert="horz" lIns="96590" tIns="48295" rIns="96590" bIns="48295" rtlCol="0" anchor="ctr"/>
          <a:lstStyle/>
          <a:p>
            <a:endParaRPr lang="it-IT"/>
          </a:p>
        </p:txBody>
      </p:sp>
      <p:sp>
        <p:nvSpPr>
          <p:cNvPr id="5" name="Segnaposto note 4"/>
          <p:cNvSpPr>
            <a:spLocks noGrp="1"/>
          </p:cNvSpPr>
          <p:nvPr>
            <p:ph type="body" sz="quarter" idx="3"/>
          </p:nvPr>
        </p:nvSpPr>
        <p:spPr>
          <a:xfrm>
            <a:off x="688817" y="4758889"/>
            <a:ext cx="5510530" cy="4508421"/>
          </a:xfrm>
          <a:prstGeom prst="rect">
            <a:avLst/>
          </a:prstGeom>
        </p:spPr>
        <p:txBody>
          <a:bodyPr vert="horz" lIns="96590" tIns="48295" rIns="96590" bIns="48295"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7" name="Segnaposto numero diapositiva 6"/>
          <p:cNvSpPr>
            <a:spLocks noGrp="1"/>
          </p:cNvSpPr>
          <p:nvPr>
            <p:ph type="sldNum" sz="quarter" idx="5"/>
          </p:nvPr>
        </p:nvSpPr>
        <p:spPr>
          <a:xfrm>
            <a:off x="3901699" y="9516040"/>
            <a:ext cx="2984870" cy="500936"/>
          </a:xfrm>
          <a:prstGeom prst="rect">
            <a:avLst/>
          </a:prstGeom>
        </p:spPr>
        <p:txBody>
          <a:bodyPr vert="horz" lIns="96590" tIns="48295" rIns="96590" bIns="48295" rtlCol="0" anchor="b"/>
          <a:lstStyle>
            <a:lvl1pPr algn="r">
              <a:defRPr sz="1300"/>
            </a:lvl1pPr>
          </a:lstStyle>
          <a:p>
            <a:fld id="{0C823F87-09DE-464A-B56D-C228B1DD312C}" type="slidenum">
              <a:rPr lang="it-IT" smtClean="0"/>
              <a:pPr/>
              <a:t>‹N›</a:t>
            </a:fld>
            <a:endParaRPr lang="it-IT"/>
          </a:p>
        </p:txBody>
      </p:sp>
    </p:spTree>
    <p:extLst>
      <p:ext uri="{BB962C8B-B14F-4D97-AF65-F5344CB8AC3E}">
        <p14:creationId xmlns:p14="http://schemas.microsoft.com/office/powerpoint/2010/main" val="3733592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0C823F87-09DE-464A-B56D-C228B1DD312C}" type="slidenum">
              <a:rPr lang="it-IT" smtClean="0"/>
              <a:pPr/>
              <a:t>1</a:t>
            </a:fld>
            <a:endParaRPr lang="it-IT"/>
          </a:p>
        </p:txBody>
      </p:sp>
    </p:spTree>
    <p:extLst>
      <p:ext uri="{BB962C8B-B14F-4D97-AF65-F5344CB8AC3E}">
        <p14:creationId xmlns:p14="http://schemas.microsoft.com/office/powerpoint/2010/main" val="468043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page">
    <p:bg>
      <p:bgRef idx="1001">
        <a:schemeClr val="bg1"/>
      </p:bgRef>
    </p:bg>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userDrawn="1"/>
        </p:nvSpPr>
        <p:spPr>
          <a:xfrm>
            <a:off x="71500" y="4319478"/>
            <a:ext cx="45005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000"/>
              </a:lnSpc>
            </a:pPr>
            <a:r>
              <a:rPr lang="it-IT" sz="1050" i="1" dirty="0">
                <a:solidFill>
                  <a:srgbClr val="3366CB"/>
                </a:solidFill>
              </a:rPr>
              <a:t>Responsabile Progetto: </a:t>
            </a:r>
            <a:r>
              <a:rPr lang="it-IT" sz="1050" b="1" i="1" dirty="0">
                <a:solidFill>
                  <a:srgbClr val="FF0000"/>
                </a:solidFill>
              </a:rPr>
              <a:t>Andrea Airale/ Alessandro Ferraris</a:t>
            </a:r>
          </a:p>
          <a:p>
            <a:pPr>
              <a:lnSpc>
                <a:spcPts val="1000"/>
              </a:lnSpc>
            </a:pPr>
            <a:endParaRPr lang="it-IT" sz="1050" b="1" i="1" dirty="0">
              <a:solidFill>
                <a:srgbClr val="3366CB"/>
              </a:solidFill>
            </a:endParaRPr>
          </a:p>
          <a:p>
            <a:pPr>
              <a:lnSpc>
                <a:spcPts val="1000"/>
              </a:lnSpc>
            </a:pPr>
            <a:r>
              <a:rPr lang="it-IT" sz="1050" i="1" dirty="0">
                <a:solidFill>
                  <a:srgbClr val="3366CB"/>
                </a:solidFill>
              </a:rPr>
              <a:t>Responsabile Attività:</a:t>
            </a:r>
            <a:r>
              <a:rPr lang="it-IT" sz="1050" b="1" i="1" dirty="0">
                <a:solidFill>
                  <a:srgbClr val="3366CB"/>
                </a:solidFill>
              </a:rPr>
              <a:t> </a:t>
            </a:r>
            <a:r>
              <a:rPr lang="it-IT" sz="1050" b="1" i="1" dirty="0">
                <a:solidFill>
                  <a:srgbClr val="FF0000"/>
                </a:solidFill>
              </a:rPr>
              <a:t>Nome e Cognome</a:t>
            </a:r>
            <a:endParaRPr lang="it-IT" sz="1000" b="1" dirty="0">
              <a:solidFill>
                <a:srgbClr val="FF0000"/>
              </a:solidFill>
            </a:endParaRPr>
          </a:p>
        </p:txBody>
      </p:sp>
      <p:pic>
        <p:nvPicPr>
          <p:cNvPr id="6"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endParaRPr lang="en-US" dirty="0"/>
          </a:p>
        </p:txBody>
      </p:sp>
      <p:sp>
        <p:nvSpPr>
          <p:cNvPr id="3" name="Content Placeholder 2"/>
          <p:cNvSpPr>
            <a:spLocks noGrp="1"/>
          </p:cNvSpPr>
          <p:nvPr>
            <p:ph idx="1"/>
          </p:nvPr>
        </p:nvSpPr>
        <p:spPr>
          <a:xfrm>
            <a:off x="329184" y="750053"/>
            <a:ext cx="846124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2000" b="1" kern="1200" dirty="0">
                <a:solidFill>
                  <a:srgbClr val="2F72B4"/>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endParaRPr lang="en-US" dirty="0"/>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br>
              <a:rPr lang="it-IT" dirty="0"/>
            </a:br>
            <a:endParaRPr lang="en-US" dirty="0"/>
          </a:p>
        </p:txBody>
      </p:sp>
      <p:sp>
        <p:nvSpPr>
          <p:cNvPr id="3" name="Content Placeholder 2"/>
          <p:cNvSpPr>
            <a:spLocks noGrp="1"/>
          </p:cNvSpPr>
          <p:nvPr>
            <p:ph idx="1"/>
          </p:nvPr>
        </p:nvSpPr>
        <p:spPr>
          <a:xfrm>
            <a:off x="329184" y="750053"/>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endParaRPr lang="en-US"/>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
        <p:nvSpPr>
          <p:cNvPr id="7" name="Content Placeholder 2"/>
          <p:cNvSpPr>
            <a:spLocks noGrp="1"/>
          </p:cNvSpPr>
          <p:nvPr>
            <p:ph idx="13"/>
          </p:nvPr>
        </p:nvSpPr>
        <p:spPr>
          <a:xfrm>
            <a:off x="4776439" y="750052"/>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832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stazione sezione">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14400" y="3992098"/>
            <a:ext cx="7315200" cy="464422"/>
          </a:xfrm>
          <a:prstGeom prst="rect">
            <a:avLst/>
          </a:prstGeom>
        </p:spPr>
        <p:txBody>
          <a:bodyPr anchor="b"/>
          <a:lstStyle>
            <a:lvl1pPr marL="0" indent="0" algn="ctr" defTabSz="914400" rtl="0" eaLnBrk="1" latinLnBrk="0" hangingPunct="1">
              <a:buNone/>
              <a:defRPr lang="it-IT" sz="1800" b="1" kern="1200" dirty="0">
                <a:solidFill>
                  <a:schemeClr val="bg1">
                    <a:lumMod val="7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dirty="0"/>
              <a:t>Sub titolo</a:t>
            </a:r>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extLst>
      <p:ext uri="{BB962C8B-B14F-4D97-AF65-F5344CB8AC3E}">
        <p14:creationId xmlns:p14="http://schemas.microsoft.com/office/powerpoint/2010/main" val="297909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63" r:id="rId4"/>
    <p:sldLayoutId id="214748367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0"/>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98626" y="1312591"/>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66796797-B7D3-4443-B04F-BA6221B11CB7}"/>
              </a:ext>
            </a:extLst>
          </p:cNvPr>
          <p:cNvSpPr>
            <a:spLocks noGrp="1"/>
          </p:cNvSpPr>
          <p:nvPr>
            <p:ph type="ftr" sz="quarter" idx="3"/>
          </p:nvPr>
        </p:nvSpPr>
        <p:spPr>
          <a:xfrm>
            <a:off x="2103863" y="4970089"/>
            <a:ext cx="5345152" cy="225920"/>
          </a:xfrm>
        </p:spPr>
        <p:txBody>
          <a:bodyPr/>
          <a:lstStyle/>
          <a:p>
            <a:r>
              <a:rPr lang="en-US" i="1" dirty="0"/>
              <a:t>Property of </a:t>
            </a:r>
            <a:r>
              <a:rPr lang="en-US" b="1" i="1" dirty="0"/>
              <a:t>BEOND </a:t>
            </a:r>
            <a:r>
              <a:rPr lang="en-US" b="1" i="1" dirty="0" err="1"/>
              <a:t>s.r.l</a:t>
            </a:r>
            <a:r>
              <a:rPr lang="en-US" b="1" i="1" dirty="0"/>
              <a:t>. </a:t>
            </a:r>
            <a:r>
              <a:rPr lang="en-US" i="1" dirty="0"/>
              <a:t>cannot be distributed or reproduced without authorization</a:t>
            </a:r>
          </a:p>
          <a:p>
            <a:endParaRPr lang="en-US" sz="600" dirty="0"/>
          </a:p>
        </p:txBody>
      </p:sp>
      <p:sp>
        <p:nvSpPr>
          <p:cNvPr id="4" name="CasellaDiTesto 3">
            <a:extLst>
              <a:ext uri="{FF2B5EF4-FFF2-40B4-BE49-F238E27FC236}">
                <a16:creationId xmlns:a16="http://schemas.microsoft.com/office/drawing/2014/main" id="{2041E136-4F6B-4D8F-88FA-66AE3F8725C8}"/>
              </a:ext>
            </a:extLst>
          </p:cNvPr>
          <p:cNvSpPr txBox="1"/>
          <p:nvPr/>
        </p:nvSpPr>
        <p:spPr>
          <a:xfrm>
            <a:off x="2072638" y="3196002"/>
            <a:ext cx="4998720" cy="830997"/>
          </a:xfrm>
          <a:prstGeom prst="rect">
            <a:avLst/>
          </a:prstGeom>
          <a:noFill/>
        </p:spPr>
        <p:txBody>
          <a:bodyPr wrap="square" rtlCol="0">
            <a:spAutoFit/>
          </a:bodyPr>
          <a:lstStyle/>
          <a:p>
            <a:pPr algn="ctr"/>
            <a:r>
              <a:rPr lang="en-GB" sz="2400" b="1" dirty="0">
                <a:solidFill>
                  <a:schemeClr val="bg1">
                    <a:lumMod val="75000"/>
                  </a:schemeClr>
                </a:solidFill>
              </a:rPr>
              <a:t>Interrupt with LL Libraries</a:t>
            </a:r>
          </a:p>
          <a:p>
            <a:pPr algn="ctr"/>
            <a:endParaRPr lang="en-GB" sz="2400" b="1" dirty="0">
              <a:solidFill>
                <a:schemeClr val="bg1">
                  <a:lumMod val="75000"/>
                </a:schemeClr>
              </a:solidFill>
            </a:endParaRPr>
          </a:p>
        </p:txBody>
      </p:sp>
      <p:sp>
        <p:nvSpPr>
          <p:cNvPr id="5" name="CasellaDiTesto 4">
            <a:extLst>
              <a:ext uri="{FF2B5EF4-FFF2-40B4-BE49-F238E27FC236}">
                <a16:creationId xmlns:a16="http://schemas.microsoft.com/office/drawing/2014/main" id="{0D3C71AA-95EB-448E-A476-03A0251C158C}"/>
              </a:ext>
            </a:extLst>
          </p:cNvPr>
          <p:cNvSpPr txBox="1"/>
          <p:nvPr/>
        </p:nvSpPr>
        <p:spPr>
          <a:xfrm>
            <a:off x="6779419" y="4393406"/>
            <a:ext cx="2278856" cy="369332"/>
          </a:xfrm>
          <a:prstGeom prst="rect">
            <a:avLst/>
          </a:prstGeom>
          <a:noFill/>
        </p:spPr>
        <p:txBody>
          <a:bodyPr wrap="square" rtlCol="0">
            <a:spAutoFit/>
          </a:bodyPr>
          <a:lstStyle/>
          <a:p>
            <a:r>
              <a:rPr lang="en-US" dirty="0"/>
              <a:t>rev1.0 24/03/2020</a:t>
            </a:r>
            <a:endParaRPr lang="it-IT" dirty="0"/>
          </a:p>
        </p:txBody>
      </p:sp>
    </p:spTree>
    <p:extLst>
      <p:ext uri="{BB962C8B-B14F-4D97-AF65-F5344CB8AC3E}">
        <p14:creationId xmlns:p14="http://schemas.microsoft.com/office/powerpoint/2010/main" val="167959957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B3C23-6B9A-4B6C-A375-878CB6547E8E}"/>
              </a:ext>
            </a:extLst>
          </p:cNvPr>
          <p:cNvSpPr>
            <a:spLocks noGrp="1"/>
          </p:cNvSpPr>
          <p:nvPr>
            <p:ph type="title"/>
          </p:nvPr>
        </p:nvSpPr>
        <p:spPr/>
        <p:txBody>
          <a:bodyPr/>
          <a:lstStyle/>
          <a:p>
            <a:r>
              <a:rPr lang="en-US" dirty="0"/>
              <a:t>Falling &amp; Rising edge detection</a:t>
            </a:r>
            <a:endParaRPr lang="it-IT" dirty="0"/>
          </a:p>
        </p:txBody>
      </p:sp>
      <p:sp>
        <p:nvSpPr>
          <p:cNvPr id="3" name="Segnaposto contenuto 2">
            <a:extLst>
              <a:ext uri="{FF2B5EF4-FFF2-40B4-BE49-F238E27FC236}">
                <a16:creationId xmlns:a16="http://schemas.microsoft.com/office/drawing/2014/main" id="{718926D4-51B5-421F-9C74-29AB4A315989}"/>
              </a:ext>
            </a:extLst>
          </p:cNvPr>
          <p:cNvSpPr>
            <a:spLocks noGrp="1"/>
          </p:cNvSpPr>
          <p:nvPr>
            <p:ph idx="1"/>
          </p:nvPr>
        </p:nvSpPr>
        <p:spPr/>
        <p:txBody>
          <a:bodyPr/>
          <a:lstStyle/>
          <a:p>
            <a:pPr marL="285750" indent="-285750">
              <a:buFont typeface="Arial" panose="020B0604020202020204" pitchFamily="34" charset="0"/>
              <a:buChar char="•"/>
            </a:pPr>
            <a:br>
              <a:rPr lang="en-US" dirty="0"/>
            </a:br>
            <a:r>
              <a:rPr lang="en-US" b="0" dirty="0"/>
              <a:t>From the GPIO card, on the other hand, it is possible to manage the interrupt mode, in particular choosing whether the interrupt should be generated when detecting the rising edge rather than the falling edge, or both.</a:t>
            </a:r>
            <a:endParaRPr lang="it-IT" b="0" dirty="0"/>
          </a:p>
        </p:txBody>
      </p:sp>
      <p:sp>
        <p:nvSpPr>
          <p:cNvPr id="5" name="Segnaposto piè di pagina 4">
            <a:extLst>
              <a:ext uri="{FF2B5EF4-FFF2-40B4-BE49-F238E27FC236}">
                <a16:creationId xmlns:a16="http://schemas.microsoft.com/office/drawing/2014/main" id="{9691B213-5D84-4719-BEF4-83C952CD6AA2}"/>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9" name="Segnaposto contenuto 8" descr="Immagine che contiene screenshot&#10;&#10;Descrizione generata automaticamente">
            <a:extLst>
              <a:ext uri="{FF2B5EF4-FFF2-40B4-BE49-F238E27FC236}">
                <a16:creationId xmlns:a16="http://schemas.microsoft.com/office/drawing/2014/main" id="{15EAC087-00CA-4AAA-994B-77068B24CD61}"/>
              </a:ext>
            </a:extLst>
          </p:cNvPr>
          <p:cNvPicPr>
            <a:picLocks noGrp="1" noChangeAspect="1"/>
          </p:cNvPicPr>
          <p:nvPr>
            <p:ph idx="13"/>
          </p:nvPr>
        </p:nvPicPr>
        <p:blipFill>
          <a:blip r:embed="rId2"/>
          <a:stretch>
            <a:fillRect/>
          </a:stretch>
        </p:blipFill>
        <p:spPr>
          <a:xfrm>
            <a:off x="4776788" y="988577"/>
            <a:ext cx="4011612" cy="3490196"/>
          </a:xfrm>
        </p:spPr>
      </p:pic>
      <p:pic>
        <p:nvPicPr>
          <p:cNvPr id="10" name="Immagine 9">
            <a:extLst>
              <a:ext uri="{FF2B5EF4-FFF2-40B4-BE49-F238E27FC236}">
                <a16:creationId xmlns:a16="http://schemas.microsoft.com/office/drawing/2014/main" id="{81D55777-4324-4858-AFE8-355F4DA8FC77}"/>
              </a:ext>
            </a:extLst>
          </p:cNvPr>
          <p:cNvPicPr>
            <a:picLocks noChangeAspect="1"/>
          </p:cNvPicPr>
          <p:nvPr/>
        </p:nvPicPr>
        <p:blipFill>
          <a:blip r:embed="rId3"/>
          <a:stretch>
            <a:fillRect/>
          </a:stretch>
        </p:blipFill>
        <p:spPr>
          <a:xfrm>
            <a:off x="209030" y="2851210"/>
            <a:ext cx="4302465" cy="1807035"/>
          </a:xfrm>
          <a:prstGeom prst="rect">
            <a:avLst/>
          </a:prstGeom>
        </p:spPr>
      </p:pic>
    </p:spTree>
    <p:extLst>
      <p:ext uri="{BB962C8B-B14F-4D97-AF65-F5344CB8AC3E}">
        <p14:creationId xmlns:p14="http://schemas.microsoft.com/office/powerpoint/2010/main" val="293863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9EEF08-03D1-44FB-99D6-F8F0928284B4}"/>
              </a:ext>
            </a:extLst>
          </p:cNvPr>
          <p:cNvSpPr>
            <a:spLocks noGrp="1"/>
          </p:cNvSpPr>
          <p:nvPr>
            <p:ph idx="1"/>
          </p:nvPr>
        </p:nvSpPr>
        <p:spPr>
          <a:xfrm>
            <a:off x="329184" y="750053"/>
            <a:ext cx="4011168" cy="3968251"/>
          </a:xfrm>
        </p:spPr>
        <p:txBody>
          <a:bodyPr/>
          <a:lstStyle/>
          <a:p>
            <a:pPr marL="285750" indent="-285750">
              <a:buFont typeface="Arial" panose="020B0604020202020204" pitchFamily="34" charset="0"/>
              <a:buChar char="•"/>
            </a:pPr>
            <a:br>
              <a:rPr lang="en-US" dirty="0"/>
            </a:br>
            <a:r>
              <a:rPr lang="en-US" b="0" dirty="0"/>
              <a:t>At this point we just have to generate the code and start writing our program. In this regard, we want to recreate the previous example but with the difference that this time when the button is pressed an </a:t>
            </a:r>
            <a:r>
              <a:rPr lang="en-US" i="1" dirty="0"/>
              <a:t>interrupt</a:t>
            </a:r>
            <a:r>
              <a:rPr lang="en-US" b="0" dirty="0"/>
              <a:t> will be generated.</a:t>
            </a:r>
            <a:endParaRPr lang="it-IT" b="0" dirty="0"/>
          </a:p>
        </p:txBody>
      </p:sp>
      <p:sp>
        <p:nvSpPr>
          <p:cNvPr id="5" name="Segnaposto piè di pagina 4">
            <a:extLst>
              <a:ext uri="{FF2B5EF4-FFF2-40B4-BE49-F238E27FC236}">
                <a16:creationId xmlns:a16="http://schemas.microsoft.com/office/drawing/2014/main" id="{59F8B119-EABA-4003-88A1-37C993A5C6B4}"/>
              </a:ext>
            </a:extLst>
          </p:cNvPr>
          <p:cNvSpPr>
            <a:spLocks noGrp="1"/>
          </p:cNvSpPr>
          <p:nvPr>
            <p:ph type="ftr" sz="quarter" idx="11"/>
          </p:nvPr>
        </p:nvSpPr>
        <p:spPr>
          <a:xfrm>
            <a:off x="2103863" y="4970089"/>
            <a:ext cx="5345152" cy="225920"/>
          </a:xfrm>
        </p:spPr>
        <p:txBody>
          <a:bodyPr/>
          <a:lstStyle/>
          <a:p>
            <a:r>
              <a:rPr lang="en-US"/>
              <a:t>Property of BEOND s.r.l. cannot be distributed or reproduced without authorization </a:t>
            </a:r>
          </a:p>
        </p:txBody>
      </p:sp>
      <p:pic>
        <p:nvPicPr>
          <p:cNvPr id="10" name="Segnaposto contenuto 9">
            <a:extLst>
              <a:ext uri="{FF2B5EF4-FFF2-40B4-BE49-F238E27FC236}">
                <a16:creationId xmlns:a16="http://schemas.microsoft.com/office/drawing/2014/main" id="{030C78C1-27DC-490E-963A-86F6F75561F1}"/>
              </a:ext>
            </a:extLst>
          </p:cNvPr>
          <p:cNvPicPr>
            <a:picLocks noGrp="1" noChangeAspect="1"/>
          </p:cNvPicPr>
          <p:nvPr>
            <p:ph idx="13"/>
          </p:nvPr>
        </p:nvPicPr>
        <p:blipFill>
          <a:blip r:embed="rId2"/>
          <a:stretch>
            <a:fillRect/>
          </a:stretch>
        </p:blipFill>
        <p:spPr>
          <a:xfrm>
            <a:off x="6059672" y="1226343"/>
            <a:ext cx="2143125" cy="2143125"/>
          </a:xfrm>
          <a:prstGeom prst="rect">
            <a:avLst/>
          </a:prstGeom>
        </p:spPr>
      </p:pic>
    </p:spTree>
    <p:extLst>
      <p:ext uri="{BB962C8B-B14F-4D97-AF65-F5344CB8AC3E}">
        <p14:creationId xmlns:p14="http://schemas.microsoft.com/office/powerpoint/2010/main" val="220315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9E790C9-0360-4EF1-AE71-4AD92B953388}"/>
              </a:ext>
            </a:extLst>
          </p:cNvPr>
          <p:cNvSpPr>
            <a:spLocks noGrp="1"/>
          </p:cNvSpPr>
          <p:nvPr>
            <p:ph idx="1"/>
          </p:nvPr>
        </p:nvSpPr>
        <p:spPr/>
        <p:txBody>
          <a:bodyPr/>
          <a:lstStyle/>
          <a:p>
            <a:pPr marL="285750" indent="-285750">
              <a:buFont typeface="Arial" panose="020B0604020202020204" pitchFamily="34" charset="0"/>
              <a:buChar char="•"/>
            </a:pPr>
            <a:r>
              <a:rPr lang="en-US" b="0" dirty="0"/>
              <a:t>It is useful to note how </a:t>
            </a:r>
            <a:r>
              <a:rPr lang="en-US" b="0" i="1" dirty="0" err="1"/>
              <a:t>CubeMX</a:t>
            </a:r>
            <a:r>
              <a:rPr lang="en-US" b="0" dirty="0"/>
              <a:t> has already generated Handler for our interrupt. All Handlers are managed within the </a:t>
            </a:r>
            <a:r>
              <a:rPr lang="en-US" i="1" dirty="0"/>
              <a:t>stm32f4xx_it.c </a:t>
            </a:r>
            <a:r>
              <a:rPr lang="en-US" b="0" dirty="0"/>
              <a:t>file.</a:t>
            </a:r>
          </a:p>
          <a:p>
            <a:pPr marL="285750" indent="-285750">
              <a:buFont typeface="Arial" panose="020B0604020202020204" pitchFamily="34" charset="0"/>
              <a:buChar char="•"/>
            </a:pPr>
            <a:r>
              <a:rPr lang="en-US" b="0" dirty="0"/>
              <a:t>The </a:t>
            </a:r>
            <a:r>
              <a:rPr lang="en-US" i="1" dirty="0" err="1"/>
              <a:t>LL_EXTI_IsActiveFlag</a:t>
            </a:r>
            <a:r>
              <a:rPr lang="en-US" i="1" dirty="0"/>
              <a:t>() </a:t>
            </a:r>
            <a:r>
              <a:rPr lang="en-US" b="0" dirty="0"/>
              <a:t>function will take care of verifying that the interrupt was generated by the correct line.</a:t>
            </a:r>
          </a:p>
          <a:p>
            <a:pPr marL="285750" indent="-285750">
              <a:buFont typeface="Arial" panose="020B0604020202020204" pitchFamily="34" charset="0"/>
              <a:buChar char="•"/>
            </a:pPr>
            <a:r>
              <a:rPr lang="en-US" b="0" dirty="0"/>
              <a:t>Each time the button is pressed, our counter variable will then be increased. It should be noted that we have called counter as an </a:t>
            </a:r>
            <a:r>
              <a:rPr lang="en-US" dirty="0"/>
              <a:t>extern</a:t>
            </a:r>
            <a:r>
              <a:rPr lang="en-US" b="0" dirty="0"/>
              <a:t> variable here, because it was defined within the </a:t>
            </a:r>
            <a:r>
              <a:rPr lang="en-US" i="1" dirty="0" err="1"/>
              <a:t>main.c</a:t>
            </a:r>
            <a:r>
              <a:rPr lang="en-US" i="1" dirty="0"/>
              <a:t> </a:t>
            </a:r>
            <a:r>
              <a:rPr lang="en-US" b="0" dirty="0"/>
              <a:t>file.</a:t>
            </a:r>
            <a:endParaRPr lang="it-IT" i="1" dirty="0"/>
          </a:p>
        </p:txBody>
      </p:sp>
      <p:sp>
        <p:nvSpPr>
          <p:cNvPr id="5" name="Segnaposto piè di pagina 4">
            <a:extLst>
              <a:ext uri="{FF2B5EF4-FFF2-40B4-BE49-F238E27FC236}">
                <a16:creationId xmlns:a16="http://schemas.microsoft.com/office/drawing/2014/main" id="{FB141B1B-A65C-4CD9-AEF1-14E17D987EBE}"/>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15" name="Immagine 14" descr="Immagine che contiene screenshot&#10;&#10;Descrizione generata automaticamente">
            <a:extLst>
              <a:ext uri="{FF2B5EF4-FFF2-40B4-BE49-F238E27FC236}">
                <a16:creationId xmlns:a16="http://schemas.microsoft.com/office/drawing/2014/main" id="{6F98DC0C-C3A4-4055-99A1-D8E9F22685DC}"/>
              </a:ext>
            </a:extLst>
          </p:cNvPr>
          <p:cNvPicPr>
            <a:picLocks noChangeAspect="1"/>
          </p:cNvPicPr>
          <p:nvPr/>
        </p:nvPicPr>
        <p:blipFill>
          <a:blip r:embed="rId2"/>
          <a:stretch>
            <a:fillRect/>
          </a:stretch>
        </p:blipFill>
        <p:spPr>
          <a:xfrm>
            <a:off x="4623476" y="875489"/>
            <a:ext cx="4191340" cy="3125051"/>
          </a:xfrm>
          <a:prstGeom prst="rect">
            <a:avLst/>
          </a:prstGeom>
        </p:spPr>
      </p:pic>
    </p:spTree>
    <p:extLst>
      <p:ext uri="{BB962C8B-B14F-4D97-AF65-F5344CB8AC3E}">
        <p14:creationId xmlns:p14="http://schemas.microsoft.com/office/powerpoint/2010/main" val="72168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F08F2EC-7D7D-4388-A25F-87532098398F}"/>
              </a:ext>
            </a:extLst>
          </p:cNvPr>
          <p:cNvSpPr>
            <a:spLocks noGrp="1"/>
          </p:cNvSpPr>
          <p:nvPr>
            <p:ph idx="1"/>
          </p:nvPr>
        </p:nvSpPr>
        <p:spPr/>
        <p:txBody>
          <a:bodyPr/>
          <a:lstStyle/>
          <a:p>
            <a:pPr marL="285750" indent="-285750">
              <a:buFont typeface="Arial" panose="020B0604020202020204" pitchFamily="34" charset="0"/>
              <a:buChar char="•"/>
            </a:pPr>
            <a:r>
              <a:rPr lang="en-US" b="0" dirty="0"/>
              <a:t>Now we just have to slightly modify the code that we wrote in the previous example: the function that took care of reading the button and increasing the counter has been eliminated, this is because now everything is managed through the interrupt.</a:t>
            </a:r>
          </a:p>
        </p:txBody>
      </p:sp>
      <p:sp>
        <p:nvSpPr>
          <p:cNvPr id="5" name="Segnaposto piè di pagina 4">
            <a:extLst>
              <a:ext uri="{FF2B5EF4-FFF2-40B4-BE49-F238E27FC236}">
                <a16:creationId xmlns:a16="http://schemas.microsoft.com/office/drawing/2014/main" id="{00F8464E-8CFA-4A16-838B-082601E1CE4F}"/>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13" name="Segnaposto contenuto 12" descr="Immagine che contiene screenshot&#10;&#10;Descrizione generata automaticamente">
            <a:extLst>
              <a:ext uri="{FF2B5EF4-FFF2-40B4-BE49-F238E27FC236}">
                <a16:creationId xmlns:a16="http://schemas.microsoft.com/office/drawing/2014/main" id="{F3B14BB9-A849-47AC-A8EA-779CB270C226}"/>
              </a:ext>
            </a:extLst>
          </p:cNvPr>
          <p:cNvPicPr>
            <a:picLocks noGrp="1" noChangeAspect="1"/>
          </p:cNvPicPr>
          <p:nvPr>
            <p:ph idx="13"/>
          </p:nvPr>
        </p:nvPicPr>
        <p:blipFill>
          <a:blip r:embed="rId2"/>
          <a:stretch>
            <a:fillRect/>
          </a:stretch>
        </p:blipFill>
        <p:spPr>
          <a:xfrm>
            <a:off x="4776788" y="1470175"/>
            <a:ext cx="4011612" cy="2526999"/>
          </a:xfrm>
        </p:spPr>
      </p:pic>
    </p:spTree>
    <p:extLst>
      <p:ext uri="{BB962C8B-B14F-4D97-AF65-F5344CB8AC3E}">
        <p14:creationId xmlns:p14="http://schemas.microsoft.com/office/powerpoint/2010/main" val="403312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3358E0-5636-4953-9079-4DB17C0761C9}"/>
              </a:ext>
            </a:extLst>
          </p:cNvPr>
          <p:cNvSpPr>
            <a:spLocks noGrp="1"/>
          </p:cNvSpPr>
          <p:nvPr>
            <p:ph type="title"/>
          </p:nvPr>
        </p:nvSpPr>
        <p:spPr/>
        <p:txBody>
          <a:bodyPr/>
          <a:lstStyle/>
          <a:p>
            <a:r>
              <a:rPr lang="en-US" dirty="0"/>
              <a:t>Debug</a:t>
            </a:r>
            <a:endParaRPr lang="it-IT" dirty="0"/>
          </a:p>
        </p:txBody>
      </p:sp>
      <p:sp>
        <p:nvSpPr>
          <p:cNvPr id="5" name="Segnaposto piè di pagina 4">
            <a:extLst>
              <a:ext uri="{FF2B5EF4-FFF2-40B4-BE49-F238E27FC236}">
                <a16:creationId xmlns:a16="http://schemas.microsoft.com/office/drawing/2014/main" id="{BC694337-A880-49B1-84DC-956466312908}"/>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27" name="Segnaposto contenuto 26" descr="Immagine che contiene screenshot&#10;&#10;Descrizione generata automaticamente">
            <a:extLst>
              <a:ext uri="{FF2B5EF4-FFF2-40B4-BE49-F238E27FC236}">
                <a16:creationId xmlns:a16="http://schemas.microsoft.com/office/drawing/2014/main" id="{EF5547B6-4C26-441A-B9ED-2098A5148198}"/>
              </a:ext>
            </a:extLst>
          </p:cNvPr>
          <p:cNvPicPr>
            <a:picLocks noGrp="1" noChangeAspect="1"/>
          </p:cNvPicPr>
          <p:nvPr>
            <p:ph idx="13"/>
          </p:nvPr>
        </p:nvPicPr>
        <p:blipFill>
          <a:blip r:embed="rId2"/>
          <a:stretch>
            <a:fillRect/>
          </a:stretch>
        </p:blipFill>
        <p:spPr>
          <a:xfrm>
            <a:off x="4340352" y="1418199"/>
            <a:ext cx="4581327" cy="2279489"/>
          </a:xfrm>
        </p:spPr>
      </p:pic>
      <p:sp>
        <p:nvSpPr>
          <p:cNvPr id="15" name="Ovale 14">
            <a:extLst>
              <a:ext uri="{FF2B5EF4-FFF2-40B4-BE49-F238E27FC236}">
                <a16:creationId xmlns:a16="http://schemas.microsoft.com/office/drawing/2014/main" id="{C6FC0455-244B-4A75-89DC-4FA65E5C60BE}"/>
              </a:ext>
            </a:extLst>
          </p:cNvPr>
          <p:cNvSpPr/>
          <p:nvPr/>
        </p:nvSpPr>
        <p:spPr>
          <a:xfrm>
            <a:off x="4876283" y="1483221"/>
            <a:ext cx="695842" cy="2812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Segnaposto contenuto 2">
            <a:extLst>
              <a:ext uri="{FF2B5EF4-FFF2-40B4-BE49-F238E27FC236}">
                <a16:creationId xmlns:a16="http://schemas.microsoft.com/office/drawing/2014/main" id="{1D2E558B-57A3-49E4-9195-342661FDAD1A}"/>
              </a:ext>
            </a:extLst>
          </p:cNvPr>
          <p:cNvSpPr>
            <a:spLocks noGrp="1"/>
          </p:cNvSpPr>
          <p:nvPr>
            <p:ph idx="1"/>
          </p:nvPr>
        </p:nvSpPr>
        <p:spPr>
          <a:xfrm>
            <a:off x="329184" y="750053"/>
            <a:ext cx="4011168" cy="3968251"/>
          </a:xfrm>
        </p:spPr>
        <p:txBody>
          <a:bodyPr/>
          <a:lstStyle/>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To view the correct management of the interrupt, it may be useful to start the program in </a:t>
            </a:r>
            <a:r>
              <a:rPr lang="en-US" dirty="0"/>
              <a:t>debug</a:t>
            </a:r>
            <a:r>
              <a:rPr lang="en-US" b="0" dirty="0"/>
              <a:t> mode</a:t>
            </a:r>
            <a:r>
              <a:rPr lang="en-US" i="1" dirty="0"/>
              <a:t>        </a:t>
            </a:r>
            <a:r>
              <a:rPr lang="en-US" b="0" dirty="0"/>
              <a:t>, </a:t>
            </a:r>
            <a:br>
              <a:rPr lang="en-US" dirty="0"/>
            </a:br>
            <a:r>
              <a:rPr lang="en-US" b="0" dirty="0"/>
              <a:t>put a breakpoint inside the Callback function and start debugging</a:t>
            </a:r>
            <a:r>
              <a:rPr lang="en-US" i="1" dirty="0"/>
              <a:t>.</a:t>
            </a:r>
          </a:p>
          <a:p>
            <a:pPr marL="285750" indent="-285750">
              <a:buFont typeface="Arial" panose="020B0604020202020204" pitchFamily="34" charset="0"/>
              <a:buChar char="•"/>
            </a:pPr>
            <a:r>
              <a:rPr lang="en-US" b="0" dirty="0"/>
              <a:t>When the button is pressed, it will take you to the function that manages the interrupt, as in the next figure.</a:t>
            </a:r>
          </a:p>
          <a:p>
            <a:pPr marL="285750" indent="-285750">
              <a:buFont typeface="Arial" panose="020B0604020202020204" pitchFamily="34" charset="0"/>
              <a:buChar char="•"/>
            </a:pPr>
            <a:r>
              <a:rPr lang="en-US" b="0" dirty="0"/>
              <a:t>At this point it is possible to press resume again or move within the program using the </a:t>
            </a:r>
            <a:r>
              <a:rPr lang="en-US" b="0" i="1" dirty="0"/>
              <a:t>step arrows.</a:t>
            </a:r>
            <a:endParaRPr lang="it-IT" b="0" i="1" dirty="0"/>
          </a:p>
        </p:txBody>
      </p:sp>
      <p:sp>
        <p:nvSpPr>
          <p:cNvPr id="19" name="Segnaposto contenuto 2">
            <a:extLst>
              <a:ext uri="{FF2B5EF4-FFF2-40B4-BE49-F238E27FC236}">
                <a16:creationId xmlns:a16="http://schemas.microsoft.com/office/drawing/2014/main" id="{6F9D3D4C-AF61-40B9-A7EB-DD7B304FFDC4}"/>
              </a:ext>
            </a:extLst>
          </p:cNvPr>
          <p:cNvSpPr txBox="1">
            <a:spLocks/>
          </p:cNvSpPr>
          <p:nvPr/>
        </p:nvSpPr>
        <p:spPr>
          <a:xfrm>
            <a:off x="329184" y="750053"/>
            <a:ext cx="4011168" cy="3968251"/>
          </a:xfrm>
          <a:prstGeom prst="rect">
            <a:avLst/>
          </a:prstGeom>
        </p:spPr>
        <p:txBody>
          <a:bodyPr/>
          <a:lstStyle>
            <a:lvl1pPr marL="0" indent="0" algn="l" defTabSz="914400" rtl="0" eaLnBrk="1" latinLnBrk="0" hangingPunct="1">
              <a:spcBef>
                <a:spcPct val="20000"/>
              </a:spcBef>
              <a:spcAft>
                <a:spcPts val="600"/>
              </a:spcAft>
              <a:buClr>
                <a:schemeClr val="tx1">
                  <a:lumMod val="65000"/>
                </a:schemeClr>
              </a:buClr>
              <a:buFont typeface="Wingdings" charset="2"/>
              <a:buNone/>
              <a:defRPr lang="it-IT" sz="1600" b="1" kern="1200" dirty="0">
                <a:solidFill>
                  <a:schemeClr val="tx1"/>
                </a:solidFill>
                <a:latin typeface="Helvetica"/>
                <a:ea typeface="+mn-ea"/>
                <a:cs typeface="Helvetica"/>
              </a:defRPr>
            </a:lvl1pPr>
            <a:lvl2pPr marL="502920" indent="-18288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endParaRPr lang="en-US" b="0"/>
          </a:p>
          <a:p>
            <a:pPr marL="285750" indent="-285750">
              <a:buFont typeface="Arial" panose="020B0604020202020204" pitchFamily="34" charset="0"/>
              <a:buChar char="•"/>
            </a:pPr>
            <a:r>
              <a:rPr lang="en-US" b="0"/>
              <a:t>To view the correct management of the interrupt, it may be useful to start the program in </a:t>
            </a:r>
            <a:r>
              <a:rPr lang="en-US"/>
              <a:t>debug</a:t>
            </a:r>
            <a:r>
              <a:rPr lang="en-US" b="0"/>
              <a:t> mode</a:t>
            </a:r>
            <a:r>
              <a:rPr lang="en-US" i="1"/>
              <a:t>        </a:t>
            </a:r>
            <a:r>
              <a:rPr lang="en-US" b="0"/>
              <a:t>, </a:t>
            </a:r>
            <a:br>
              <a:rPr lang="en-US"/>
            </a:br>
            <a:r>
              <a:rPr lang="en-US" b="0"/>
              <a:t>put a breakpoint inside the Callback function and start debugging</a:t>
            </a:r>
            <a:r>
              <a:rPr lang="en-US" i="1"/>
              <a:t>.</a:t>
            </a:r>
          </a:p>
          <a:p>
            <a:pPr marL="285750" indent="-285750">
              <a:buFont typeface="Arial" panose="020B0604020202020204" pitchFamily="34" charset="0"/>
              <a:buChar char="•"/>
            </a:pPr>
            <a:r>
              <a:rPr lang="en-US" b="0"/>
              <a:t>When the button is pressed, it will take you to the function that manages the interrupt, as in the next figure.</a:t>
            </a:r>
          </a:p>
          <a:p>
            <a:pPr marL="285750" indent="-285750">
              <a:buFont typeface="Arial" panose="020B0604020202020204" pitchFamily="34" charset="0"/>
              <a:buChar char="•"/>
            </a:pPr>
            <a:r>
              <a:rPr lang="en-US" b="0"/>
              <a:t>At this point it is possible to press resume again or move within the program using the </a:t>
            </a:r>
            <a:r>
              <a:rPr lang="en-US" b="0" i="1"/>
              <a:t>step arrows.</a:t>
            </a:r>
          </a:p>
        </p:txBody>
      </p:sp>
      <p:pic>
        <p:nvPicPr>
          <p:cNvPr id="20" name="Immagine 19">
            <a:extLst>
              <a:ext uri="{FF2B5EF4-FFF2-40B4-BE49-F238E27FC236}">
                <a16:creationId xmlns:a16="http://schemas.microsoft.com/office/drawing/2014/main" id="{EB5C04A6-B260-4156-9557-D3C8A1897DC0}"/>
              </a:ext>
            </a:extLst>
          </p:cNvPr>
          <p:cNvPicPr>
            <a:picLocks noChangeAspect="1"/>
          </p:cNvPicPr>
          <p:nvPr/>
        </p:nvPicPr>
        <p:blipFill>
          <a:blip r:embed="rId3"/>
          <a:stretch>
            <a:fillRect/>
          </a:stretch>
        </p:blipFill>
        <p:spPr>
          <a:xfrm>
            <a:off x="2978540" y="1676575"/>
            <a:ext cx="339707" cy="223899"/>
          </a:xfrm>
          <a:prstGeom prst="rect">
            <a:avLst/>
          </a:prstGeom>
        </p:spPr>
      </p:pic>
      <p:pic>
        <p:nvPicPr>
          <p:cNvPr id="21" name="Immagine 20">
            <a:extLst>
              <a:ext uri="{FF2B5EF4-FFF2-40B4-BE49-F238E27FC236}">
                <a16:creationId xmlns:a16="http://schemas.microsoft.com/office/drawing/2014/main" id="{26B5A048-F61B-40BB-892A-AB66298DBC02}"/>
              </a:ext>
            </a:extLst>
          </p:cNvPr>
          <p:cNvPicPr>
            <a:picLocks noChangeAspect="1"/>
          </p:cNvPicPr>
          <p:nvPr/>
        </p:nvPicPr>
        <p:blipFill>
          <a:blip r:embed="rId4"/>
          <a:stretch>
            <a:fillRect/>
          </a:stretch>
        </p:blipFill>
        <p:spPr>
          <a:xfrm>
            <a:off x="3382388" y="2112213"/>
            <a:ext cx="933580" cy="362001"/>
          </a:xfrm>
          <a:prstGeom prst="rect">
            <a:avLst/>
          </a:prstGeom>
          <a:noFill/>
        </p:spPr>
      </p:pic>
      <p:sp>
        <p:nvSpPr>
          <p:cNvPr id="22" name="Ovale 21">
            <a:extLst>
              <a:ext uri="{FF2B5EF4-FFF2-40B4-BE49-F238E27FC236}">
                <a16:creationId xmlns:a16="http://schemas.microsoft.com/office/drawing/2014/main" id="{626F343F-83F6-49FA-9368-370C480F2EA8}"/>
              </a:ext>
            </a:extLst>
          </p:cNvPr>
          <p:cNvSpPr/>
          <p:nvPr/>
        </p:nvSpPr>
        <p:spPr>
          <a:xfrm>
            <a:off x="3520565" y="2145224"/>
            <a:ext cx="328613" cy="2812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9445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666BFB-63B3-4E5A-ACFF-931C64FC8ECD}"/>
              </a:ext>
            </a:extLst>
          </p:cNvPr>
          <p:cNvSpPr>
            <a:spLocks noGrp="1"/>
          </p:cNvSpPr>
          <p:nvPr>
            <p:ph type="title"/>
          </p:nvPr>
        </p:nvSpPr>
        <p:spPr/>
        <p:txBody>
          <a:bodyPr/>
          <a:lstStyle/>
          <a:p>
            <a:r>
              <a:rPr lang="it-IT" dirty="0"/>
              <a:t>GOAL</a:t>
            </a:r>
          </a:p>
        </p:txBody>
      </p:sp>
      <p:sp>
        <p:nvSpPr>
          <p:cNvPr id="3" name="Segnaposto contenuto 2">
            <a:extLst>
              <a:ext uri="{FF2B5EF4-FFF2-40B4-BE49-F238E27FC236}">
                <a16:creationId xmlns:a16="http://schemas.microsoft.com/office/drawing/2014/main" id="{113E1567-7898-43C5-9D1D-9F098D119914}"/>
              </a:ext>
            </a:extLst>
          </p:cNvPr>
          <p:cNvSpPr>
            <a:spLocks noGrp="1"/>
          </p:cNvSpPr>
          <p:nvPr>
            <p:ph idx="1"/>
          </p:nvPr>
        </p:nvSpPr>
        <p:spPr/>
        <p:txBody>
          <a:bodyPr/>
          <a:lstStyle/>
          <a:p>
            <a:pPr algn="ctr"/>
            <a:r>
              <a:rPr lang="en-US" sz="3200" dirty="0">
                <a:solidFill>
                  <a:schemeClr val="tx1"/>
                </a:solidFill>
              </a:rPr>
              <a:t>Generate an interrupt when the blue push button has been pressed</a:t>
            </a:r>
            <a:endParaRPr lang="it-IT" sz="3200" dirty="0">
              <a:solidFill>
                <a:schemeClr val="tx1"/>
              </a:solidFill>
            </a:endParaRPr>
          </a:p>
        </p:txBody>
      </p:sp>
      <p:sp>
        <p:nvSpPr>
          <p:cNvPr id="5" name="Segnaposto piè di pagina 4">
            <a:extLst>
              <a:ext uri="{FF2B5EF4-FFF2-40B4-BE49-F238E27FC236}">
                <a16:creationId xmlns:a16="http://schemas.microsoft.com/office/drawing/2014/main" id="{A354CFDF-959D-4DFF-A7E9-6D80E96DDC1A}"/>
              </a:ext>
            </a:extLst>
          </p:cNvPr>
          <p:cNvSpPr>
            <a:spLocks noGrp="1"/>
          </p:cNvSpPr>
          <p:nvPr>
            <p:ph type="ftr" sz="quarter" idx="11"/>
          </p:nvPr>
        </p:nvSpPr>
        <p:spPr/>
        <p:txBody>
          <a:bodyPr/>
          <a:lstStyle/>
          <a:p>
            <a:r>
              <a:rPr lang="en-US"/>
              <a:t>Property of BEOND s.r.l. cannot be distributed or reproduced without authorization </a:t>
            </a:r>
          </a:p>
        </p:txBody>
      </p:sp>
    </p:spTree>
    <p:extLst>
      <p:ext uri="{BB962C8B-B14F-4D97-AF65-F5344CB8AC3E}">
        <p14:creationId xmlns:p14="http://schemas.microsoft.com/office/powerpoint/2010/main" val="121707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5FBEC-1549-4328-82B9-53CE62182F7F}"/>
              </a:ext>
            </a:extLst>
          </p:cNvPr>
          <p:cNvSpPr>
            <a:spLocks noGrp="1"/>
          </p:cNvSpPr>
          <p:nvPr>
            <p:ph type="title"/>
          </p:nvPr>
        </p:nvSpPr>
        <p:spPr/>
        <p:txBody>
          <a:bodyPr/>
          <a:lstStyle/>
          <a:p>
            <a:r>
              <a:rPr lang="it-IT" dirty="0"/>
              <a:t>PREREQUISITES</a:t>
            </a:r>
          </a:p>
        </p:txBody>
      </p:sp>
      <p:sp>
        <p:nvSpPr>
          <p:cNvPr id="3" name="Segnaposto contenuto 2">
            <a:extLst>
              <a:ext uri="{FF2B5EF4-FFF2-40B4-BE49-F238E27FC236}">
                <a16:creationId xmlns:a16="http://schemas.microsoft.com/office/drawing/2014/main" id="{60BDAD01-054D-48D4-AB14-E0C4F2888BA4}"/>
              </a:ext>
            </a:extLst>
          </p:cNvPr>
          <p:cNvSpPr>
            <a:spLocks noGrp="1"/>
          </p:cNvSpPr>
          <p:nvPr>
            <p:ph idx="1"/>
          </p:nvPr>
        </p:nvSpPr>
        <p:spPr/>
        <p:txBody>
          <a:bodyPr/>
          <a:lstStyle/>
          <a:p>
            <a:r>
              <a:rPr lang="it-IT" dirty="0"/>
              <a:t>Software </a:t>
            </a:r>
            <a:r>
              <a:rPr lang="it-IT" dirty="0" err="1"/>
              <a:t>needed</a:t>
            </a:r>
            <a:r>
              <a:rPr lang="it-IT" dirty="0"/>
              <a:t>:</a:t>
            </a:r>
          </a:p>
          <a:p>
            <a:pPr marL="342900" indent="-342900">
              <a:buFont typeface="Arial" panose="020B0604020202020204" pitchFamily="34" charset="0"/>
              <a:buChar char="•"/>
            </a:pPr>
            <a:r>
              <a:rPr lang="it-IT" sz="1600" dirty="0">
                <a:solidFill>
                  <a:schemeClr val="tx1"/>
                </a:solidFill>
                <a:hlinkClick r:id="rId2"/>
              </a:rPr>
              <a:t>STM32IDE</a:t>
            </a:r>
            <a:endParaRPr lang="it-IT" sz="1600" dirty="0">
              <a:solidFill>
                <a:schemeClr val="tx1"/>
              </a:solidFill>
            </a:endParaRPr>
          </a:p>
          <a:p>
            <a:r>
              <a:rPr lang="it-IT" dirty="0"/>
              <a:t>Hardware </a:t>
            </a:r>
            <a:r>
              <a:rPr lang="it-IT" dirty="0" err="1"/>
              <a:t>used</a:t>
            </a:r>
            <a:r>
              <a:rPr lang="it-IT" dirty="0"/>
              <a:t> in </a:t>
            </a:r>
            <a:r>
              <a:rPr lang="it-IT" dirty="0" err="1"/>
              <a:t>this</a:t>
            </a:r>
            <a:r>
              <a:rPr lang="it-IT" dirty="0"/>
              <a:t> </a:t>
            </a:r>
            <a:r>
              <a:rPr lang="it-IT" dirty="0" err="1"/>
              <a:t>example</a:t>
            </a:r>
            <a:r>
              <a:rPr lang="it-IT" dirty="0"/>
              <a:t>:</a:t>
            </a:r>
          </a:p>
          <a:p>
            <a:pPr marL="342900" indent="-342900">
              <a:buFont typeface="Arial" panose="020B0604020202020204" pitchFamily="34" charset="0"/>
              <a:buChar char="•"/>
            </a:pPr>
            <a:r>
              <a:rPr lang="it-IT" sz="1600" dirty="0">
                <a:solidFill>
                  <a:schemeClr val="tx1"/>
                </a:solidFill>
              </a:rPr>
              <a:t>NUCLEO-F446ZE</a:t>
            </a:r>
          </a:p>
        </p:txBody>
      </p:sp>
      <p:sp>
        <p:nvSpPr>
          <p:cNvPr id="5" name="Segnaposto piè di pagina 4">
            <a:extLst>
              <a:ext uri="{FF2B5EF4-FFF2-40B4-BE49-F238E27FC236}">
                <a16:creationId xmlns:a16="http://schemas.microsoft.com/office/drawing/2014/main" id="{3BFC4E66-4C93-4717-87B7-8C48B6D7ECE7}"/>
              </a:ext>
            </a:extLst>
          </p:cNvPr>
          <p:cNvSpPr>
            <a:spLocks noGrp="1"/>
          </p:cNvSpPr>
          <p:nvPr>
            <p:ph type="ftr" sz="quarter" idx="11"/>
          </p:nvPr>
        </p:nvSpPr>
        <p:spPr/>
        <p:txBody>
          <a:bodyPr/>
          <a:lstStyle/>
          <a:p>
            <a:r>
              <a:rPr lang="en-US"/>
              <a:t>Property of BEOND s.r.l. cannot be distributed or reproduced without authorization </a:t>
            </a:r>
          </a:p>
        </p:txBody>
      </p:sp>
    </p:spTree>
    <p:extLst>
      <p:ext uri="{BB962C8B-B14F-4D97-AF65-F5344CB8AC3E}">
        <p14:creationId xmlns:p14="http://schemas.microsoft.com/office/powerpoint/2010/main" val="185303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8A4571-2076-40BC-A7D9-9833EB60A437}"/>
              </a:ext>
            </a:extLst>
          </p:cNvPr>
          <p:cNvSpPr>
            <a:spLocks noGrp="1"/>
          </p:cNvSpPr>
          <p:nvPr>
            <p:ph type="title"/>
          </p:nvPr>
        </p:nvSpPr>
        <p:spPr/>
        <p:txBody>
          <a:bodyPr/>
          <a:lstStyle/>
          <a:p>
            <a:r>
              <a:rPr lang="en-US" dirty="0"/>
              <a:t>What is an Interrupt? </a:t>
            </a:r>
            <a:endParaRPr lang="it-IT" dirty="0"/>
          </a:p>
        </p:txBody>
      </p:sp>
      <p:sp>
        <p:nvSpPr>
          <p:cNvPr id="3" name="Segnaposto contenuto 2">
            <a:extLst>
              <a:ext uri="{FF2B5EF4-FFF2-40B4-BE49-F238E27FC236}">
                <a16:creationId xmlns:a16="http://schemas.microsoft.com/office/drawing/2014/main" id="{3223156C-85CC-4181-92A8-01C7FBAA48AA}"/>
              </a:ext>
            </a:extLst>
          </p:cNvPr>
          <p:cNvSpPr>
            <a:spLocks noGrp="1"/>
          </p:cNvSpPr>
          <p:nvPr>
            <p:ph idx="1"/>
          </p:nvPr>
        </p:nvSpPr>
        <p:spPr>
          <a:xfrm>
            <a:off x="329184" y="750053"/>
            <a:ext cx="4011168" cy="3968251"/>
          </a:xfrm>
        </p:spPr>
        <p:txBody>
          <a:bodyPr/>
          <a:lstStyle/>
          <a:p>
            <a:r>
              <a:rPr lang="en-US" b="0" dirty="0"/>
              <a:t>An </a:t>
            </a:r>
            <a:r>
              <a:rPr lang="en-US" i="1" dirty="0"/>
              <a:t>interrupt</a:t>
            </a:r>
            <a:r>
              <a:rPr lang="en-US" b="0" dirty="0"/>
              <a:t> is an asynchronous signal that allows you to manage situations in which particular attention is needed: there may be events such that it is necessary for the microcontroller to temporarily interrupt the normal execution of the program in order to execute a certain process. </a:t>
            </a:r>
          </a:p>
          <a:p>
            <a:r>
              <a:rPr lang="en-US" b="0" dirty="0"/>
              <a:t>Examples that generate an interrupt may be the pressing of a button, rather than an event at regular time intervals (</a:t>
            </a:r>
            <a:r>
              <a:rPr lang="en-US" dirty="0"/>
              <a:t>timers</a:t>
            </a:r>
            <a:r>
              <a:rPr lang="en-US" b="0" dirty="0"/>
              <a:t>) or a certain input being exceeded by a certain threshold.</a:t>
            </a:r>
            <a:endParaRPr lang="it-IT" i="1" dirty="0"/>
          </a:p>
        </p:txBody>
      </p:sp>
      <p:sp>
        <p:nvSpPr>
          <p:cNvPr id="5" name="Segnaposto piè di pagina 4">
            <a:extLst>
              <a:ext uri="{FF2B5EF4-FFF2-40B4-BE49-F238E27FC236}">
                <a16:creationId xmlns:a16="http://schemas.microsoft.com/office/drawing/2014/main" id="{8B258AE2-0096-420A-ACEC-3B807DF9FA37}"/>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8" name="Segnaposto contenuto 7">
            <a:extLst>
              <a:ext uri="{FF2B5EF4-FFF2-40B4-BE49-F238E27FC236}">
                <a16:creationId xmlns:a16="http://schemas.microsoft.com/office/drawing/2014/main" id="{C872F449-6467-436C-AE1D-69F9E24517C3}"/>
              </a:ext>
            </a:extLst>
          </p:cNvPr>
          <p:cNvPicPr>
            <a:picLocks noGrp="1" noChangeAspect="1"/>
          </p:cNvPicPr>
          <p:nvPr>
            <p:ph idx="13"/>
          </p:nvPr>
        </p:nvPicPr>
        <p:blipFill>
          <a:blip r:embed="rId2"/>
          <a:stretch>
            <a:fillRect/>
          </a:stretch>
        </p:blipFill>
        <p:spPr>
          <a:xfrm>
            <a:off x="5472906" y="1862137"/>
            <a:ext cx="2619375" cy="1743075"/>
          </a:xfrm>
          <a:prstGeom prst="rect">
            <a:avLst/>
          </a:prstGeom>
        </p:spPr>
      </p:pic>
    </p:spTree>
    <p:extLst>
      <p:ext uri="{BB962C8B-B14F-4D97-AF65-F5344CB8AC3E}">
        <p14:creationId xmlns:p14="http://schemas.microsoft.com/office/powerpoint/2010/main" val="123935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275D1-6158-4C9B-9A7F-F02F4E020B55}"/>
              </a:ext>
            </a:extLst>
          </p:cNvPr>
          <p:cNvSpPr>
            <a:spLocks noGrp="1"/>
          </p:cNvSpPr>
          <p:nvPr>
            <p:ph type="title"/>
          </p:nvPr>
        </p:nvSpPr>
        <p:spPr/>
        <p:txBody>
          <a:bodyPr/>
          <a:lstStyle/>
          <a:p>
            <a:r>
              <a:rPr lang="en-US" dirty="0"/>
              <a:t>Start a new project</a:t>
            </a:r>
            <a:endParaRPr lang="it-IT" dirty="0"/>
          </a:p>
        </p:txBody>
      </p:sp>
      <p:sp>
        <p:nvSpPr>
          <p:cNvPr id="3" name="Segnaposto contenuto 2">
            <a:extLst>
              <a:ext uri="{FF2B5EF4-FFF2-40B4-BE49-F238E27FC236}">
                <a16:creationId xmlns:a16="http://schemas.microsoft.com/office/drawing/2014/main" id="{565FAC35-96E3-4CA6-B9E5-62DEE1C988DD}"/>
              </a:ext>
            </a:extLst>
          </p:cNvPr>
          <p:cNvSpPr>
            <a:spLocks noGrp="1"/>
          </p:cNvSpPr>
          <p:nvPr>
            <p:ph idx="1"/>
          </p:nvPr>
        </p:nvSpPr>
        <p:spPr/>
        <p:txBody>
          <a:bodyPr/>
          <a:lstStyle/>
          <a:p>
            <a:r>
              <a:rPr lang="en-US" b="0" dirty="0"/>
              <a:t>From the stm32IDE software click on </a:t>
            </a:r>
            <a:br>
              <a:rPr lang="en-US" b="0" dirty="0"/>
            </a:br>
            <a:r>
              <a:rPr lang="en-US" b="0" dirty="0"/>
              <a:t>File -&gt; New -&gt; STM32 Project.</a:t>
            </a:r>
          </a:p>
          <a:p>
            <a:r>
              <a:rPr lang="en-US" b="0" dirty="0"/>
              <a:t>Select your board or your </a:t>
            </a:r>
            <a:r>
              <a:rPr lang="en-US" b="0" dirty="0" err="1"/>
              <a:t>uC</a:t>
            </a:r>
            <a:r>
              <a:rPr lang="en-US" b="0" dirty="0"/>
              <a:t> and click </a:t>
            </a:r>
            <a:r>
              <a:rPr lang="en-US" b="0" i="1" dirty="0"/>
              <a:t>next.</a:t>
            </a:r>
          </a:p>
          <a:p>
            <a:endParaRPr lang="it-IT" b="0" dirty="0"/>
          </a:p>
        </p:txBody>
      </p:sp>
      <p:sp>
        <p:nvSpPr>
          <p:cNvPr id="5" name="Segnaposto piè di pagina 4">
            <a:extLst>
              <a:ext uri="{FF2B5EF4-FFF2-40B4-BE49-F238E27FC236}">
                <a16:creationId xmlns:a16="http://schemas.microsoft.com/office/drawing/2014/main" id="{AFBDC38D-51E3-4934-BF60-ADBBC994CAD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04C234D-67F0-4A5C-A2E8-CDCAACE0D964}"/>
              </a:ext>
            </a:extLst>
          </p:cNvPr>
          <p:cNvSpPr>
            <a:spLocks noGrp="1"/>
          </p:cNvSpPr>
          <p:nvPr>
            <p:ph type="sldNum" sz="quarter" idx="12"/>
          </p:nvPr>
        </p:nvSpPr>
        <p:spPr/>
        <p:txBody>
          <a:bodyPr/>
          <a:lstStyle/>
          <a:p>
            <a:fld id="{CE8079A4-7AA8-4A4F-87E2-7781EC5097DD}" type="slidenum">
              <a:rPr lang="en-US" smtClean="0"/>
              <a:pPr/>
              <a:t>5</a:t>
            </a:fld>
            <a:endParaRPr lang="en-US"/>
          </a:p>
        </p:txBody>
      </p:sp>
      <p:pic>
        <p:nvPicPr>
          <p:cNvPr id="8" name="Segnaposto contenuto 9" descr="Immagine che contiene screenshot, monitor, computer, schermo&#10;&#10;Descrizione generata automaticamente">
            <a:extLst>
              <a:ext uri="{FF2B5EF4-FFF2-40B4-BE49-F238E27FC236}">
                <a16:creationId xmlns:a16="http://schemas.microsoft.com/office/drawing/2014/main" id="{AE1CFE02-5C52-4D44-B70E-168AD9C9AEC1}"/>
              </a:ext>
            </a:extLst>
          </p:cNvPr>
          <p:cNvPicPr>
            <a:picLocks noChangeAspect="1"/>
          </p:cNvPicPr>
          <p:nvPr/>
        </p:nvPicPr>
        <p:blipFill>
          <a:blip r:embed="rId2"/>
          <a:stretch>
            <a:fillRect/>
          </a:stretch>
        </p:blipFill>
        <p:spPr>
          <a:xfrm>
            <a:off x="4359958" y="886785"/>
            <a:ext cx="4454858" cy="3395916"/>
          </a:xfrm>
          <a:prstGeom prst="rect">
            <a:avLst/>
          </a:prstGeom>
        </p:spPr>
      </p:pic>
    </p:spTree>
    <p:extLst>
      <p:ext uri="{BB962C8B-B14F-4D97-AF65-F5344CB8AC3E}">
        <p14:creationId xmlns:p14="http://schemas.microsoft.com/office/powerpoint/2010/main" val="276420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workspace folder.</a:t>
            </a:r>
          </a:p>
          <a:p>
            <a:endParaRPr lang="it-IT" b="0" dirty="0"/>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6</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cxnSp>
        <p:nvCxnSpPr>
          <p:cNvPr id="15" name="Connettore 2 14">
            <a:extLst>
              <a:ext uri="{FF2B5EF4-FFF2-40B4-BE49-F238E27FC236}">
                <a16:creationId xmlns:a16="http://schemas.microsoft.com/office/drawing/2014/main" id="{8CE899AA-62BF-49E6-847B-6CE58ABE3FD2}"/>
              </a:ext>
            </a:extLst>
          </p:cNvPr>
          <p:cNvCxnSpPr/>
          <p:nvPr/>
        </p:nvCxnSpPr>
        <p:spPr>
          <a:xfrm flipH="1">
            <a:off x="6622256" y="1771650"/>
            <a:ext cx="82675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D68A02A0-62B1-4059-AA75-3B226BDA6A25}"/>
              </a:ext>
            </a:extLst>
          </p:cNvPr>
          <p:cNvSpPr/>
          <p:nvPr/>
        </p:nvSpPr>
        <p:spPr>
          <a:xfrm>
            <a:off x="6257925" y="4279106"/>
            <a:ext cx="826759" cy="4929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489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a:t>
            </a:r>
            <a:r>
              <a:rPr lang="en-US" b="0" i="1" dirty="0"/>
              <a:t>workspace</a:t>
            </a:r>
            <a:r>
              <a:rPr lang="en-US" b="0" dirty="0"/>
              <a:t> folder.</a:t>
            </a:r>
          </a:p>
          <a:p>
            <a:r>
              <a:rPr lang="it-IT" b="0" dirty="0"/>
              <a:t>The </a:t>
            </a:r>
            <a:r>
              <a:rPr lang="it-IT" b="0" i="1" dirty="0"/>
              <a:t>STM32IDE</a:t>
            </a:r>
            <a:r>
              <a:rPr lang="it-IT" b="0" dirty="0"/>
              <a:t> </a:t>
            </a:r>
            <a:r>
              <a:rPr lang="it-IT" b="0" dirty="0" err="1"/>
              <a:t>has</a:t>
            </a:r>
            <a:r>
              <a:rPr lang="it-IT" b="0" dirty="0"/>
              <a:t> the option to </a:t>
            </a:r>
            <a:r>
              <a:rPr lang="it-IT" b="0" dirty="0" err="1"/>
              <a:t>initialize</a:t>
            </a:r>
            <a:r>
              <a:rPr lang="it-IT" b="0" dirty="0"/>
              <a:t> </a:t>
            </a:r>
            <a:r>
              <a:rPr lang="it-IT" b="0" dirty="0" err="1"/>
              <a:t>all</a:t>
            </a:r>
            <a:r>
              <a:rPr lang="it-IT" b="0" dirty="0"/>
              <a:t> the </a:t>
            </a:r>
            <a:r>
              <a:rPr lang="it-IT" b="0" dirty="0" err="1"/>
              <a:t>peripheral</a:t>
            </a:r>
            <a:r>
              <a:rPr lang="it-IT" b="0" dirty="0"/>
              <a:t> with </a:t>
            </a:r>
            <a:r>
              <a:rPr lang="it-IT" b="0" dirty="0" err="1"/>
              <a:t>their</a:t>
            </a:r>
            <a:r>
              <a:rPr lang="it-IT" b="0" dirty="0"/>
              <a:t> </a:t>
            </a:r>
            <a:r>
              <a:rPr lang="it-IT" i="1" dirty="0"/>
              <a:t>default</a:t>
            </a:r>
            <a:r>
              <a:rPr lang="it-IT" b="0" dirty="0"/>
              <a:t> mode:</a:t>
            </a:r>
          </a:p>
          <a:p>
            <a:r>
              <a:rPr lang="it-IT" b="0" dirty="0" err="1"/>
              <a:t>Clicking</a:t>
            </a:r>
            <a:r>
              <a:rPr lang="it-IT" b="0" dirty="0"/>
              <a:t> </a:t>
            </a:r>
            <a:r>
              <a:rPr lang="it-IT" b="0" i="1" dirty="0"/>
              <a:t>Yes</a:t>
            </a:r>
            <a:r>
              <a:rPr lang="it-IT" b="0" dirty="0"/>
              <a:t> the </a:t>
            </a:r>
            <a:r>
              <a:rPr lang="it-IT" b="0" i="1" dirty="0"/>
              <a:t>USART3</a:t>
            </a:r>
            <a:r>
              <a:rPr lang="it-IT" b="0" dirty="0"/>
              <a:t>, </a:t>
            </a:r>
            <a:r>
              <a:rPr lang="it-IT" b="0" dirty="0" err="1"/>
              <a:t>all</a:t>
            </a:r>
            <a:r>
              <a:rPr lang="it-IT" b="0" dirty="0"/>
              <a:t> the </a:t>
            </a:r>
            <a:r>
              <a:rPr lang="it-IT" b="0" i="1" dirty="0" err="1"/>
              <a:t>LEDs</a:t>
            </a:r>
            <a:r>
              <a:rPr lang="it-IT" b="0" dirty="0"/>
              <a:t> and the blue </a:t>
            </a:r>
            <a:r>
              <a:rPr lang="it-IT" b="0" i="1" dirty="0" err="1"/>
              <a:t>UserButton</a:t>
            </a:r>
            <a:r>
              <a:rPr lang="it-IT" b="0" dirty="0"/>
              <a:t> </a:t>
            </a:r>
            <a:r>
              <a:rPr lang="it-IT" b="0" dirty="0" err="1"/>
              <a:t>will</a:t>
            </a:r>
            <a:r>
              <a:rPr lang="it-IT" b="0" dirty="0"/>
              <a:t> be </a:t>
            </a:r>
            <a:r>
              <a:rPr lang="it-IT" b="0" dirty="0" err="1"/>
              <a:t>configured</a:t>
            </a:r>
            <a:r>
              <a:rPr lang="it-IT" b="0" dirty="0"/>
              <a:t> </a:t>
            </a:r>
            <a:r>
              <a:rPr lang="it-IT" b="0" dirty="0" err="1"/>
              <a:t>as</a:t>
            </a:r>
            <a:r>
              <a:rPr lang="it-IT" b="0" dirty="0"/>
              <a:t> default.</a:t>
            </a:r>
          </a:p>
          <a:p>
            <a:r>
              <a:rPr lang="it-IT" b="0" dirty="0"/>
              <a:t>Click </a:t>
            </a:r>
            <a:r>
              <a:rPr lang="it-IT" b="0" i="1" dirty="0"/>
              <a:t>Yes</a:t>
            </a:r>
            <a:r>
              <a:rPr lang="it-IT" b="0" dirty="0"/>
              <a:t>.</a:t>
            </a:r>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7</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pic>
        <p:nvPicPr>
          <p:cNvPr id="7" name="Immagine 6" descr="Immagine che contiene screenshot&#10;&#10;Descrizione generata automaticamente">
            <a:extLst>
              <a:ext uri="{FF2B5EF4-FFF2-40B4-BE49-F238E27FC236}">
                <a16:creationId xmlns:a16="http://schemas.microsoft.com/office/drawing/2014/main" id="{396E4415-4254-4E9E-B79A-3B10D00C85A6}"/>
              </a:ext>
            </a:extLst>
          </p:cNvPr>
          <p:cNvPicPr>
            <a:picLocks noChangeAspect="1"/>
          </p:cNvPicPr>
          <p:nvPr/>
        </p:nvPicPr>
        <p:blipFill>
          <a:blip r:embed="rId3"/>
          <a:stretch>
            <a:fillRect/>
          </a:stretch>
        </p:blipFill>
        <p:spPr>
          <a:xfrm>
            <a:off x="4825878" y="2259648"/>
            <a:ext cx="3988938" cy="1085792"/>
          </a:xfrm>
          <a:prstGeom prst="rect">
            <a:avLst/>
          </a:prstGeom>
        </p:spPr>
      </p:pic>
      <p:sp>
        <p:nvSpPr>
          <p:cNvPr id="8" name="Ovale 7">
            <a:extLst>
              <a:ext uri="{FF2B5EF4-FFF2-40B4-BE49-F238E27FC236}">
                <a16:creationId xmlns:a16="http://schemas.microsoft.com/office/drawing/2014/main" id="{2638C2F8-FA96-4940-801D-6BF681624A7F}"/>
              </a:ext>
            </a:extLst>
          </p:cNvPr>
          <p:cNvSpPr/>
          <p:nvPr/>
        </p:nvSpPr>
        <p:spPr>
          <a:xfrm>
            <a:off x="7043738" y="2936081"/>
            <a:ext cx="1092993" cy="464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5226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65C882-4F3B-455C-A204-9D53789DF954}"/>
              </a:ext>
            </a:extLst>
          </p:cNvPr>
          <p:cNvSpPr>
            <a:spLocks noGrp="1"/>
          </p:cNvSpPr>
          <p:nvPr>
            <p:ph type="title"/>
          </p:nvPr>
        </p:nvSpPr>
        <p:spPr/>
        <p:txBody>
          <a:bodyPr/>
          <a:lstStyle/>
          <a:p>
            <a:r>
              <a:rPr lang="en-US" dirty="0"/>
              <a:t>Project Manager</a:t>
            </a:r>
            <a:endParaRPr lang="it-IT" dirty="0"/>
          </a:p>
        </p:txBody>
      </p:sp>
      <p:sp>
        <p:nvSpPr>
          <p:cNvPr id="3" name="Segnaposto contenuto 2">
            <a:extLst>
              <a:ext uri="{FF2B5EF4-FFF2-40B4-BE49-F238E27FC236}">
                <a16:creationId xmlns:a16="http://schemas.microsoft.com/office/drawing/2014/main" id="{0453A391-FD00-4BE0-9A93-4C2402604EDF}"/>
              </a:ext>
            </a:extLst>
          </p:cNvPr>
          <p:cNvSpPr>
            <a:spLocks noGrp="1"/>
          </p:cNvSpPr>
          <p:nvPr>
            <p:ph idx="1"/>
          </p:nvPr>
        </p:nvSpPr>
        <p:spPr/>
        <p:txBody>
          <a:bodyPr/>
          <a:lstStyle/>
          <a:p>
            <a:r>
              <a:rPr lang="en-US" b="0" dirty="0"/>
              <a:t>In the Code Generator Tab check the </a:t>
            </a:r>
            <a:r>
              <a:rPr lang="en-US" i="1" dirty="0"/>
              <a:t>Generate peripheral initialization […] </a:t>
            </a:r>
            <a:r>
              <a:rPr lang="en-US" b="0" dirty="0"/>
              <a:t>box: each </a:t>
            </a:r>
            <a:r>
              <a:rPr lang="en-US" b="0" dirty="0" err="1"/>
              <a:t>periperhal</a:t>
            </a:r>
            <a:r>
              <a:rPr lang="en-US" b="0" dirty="0"/>
              <a:t> will have a </a:t>
            </a:r>
            <a:r>
              <a:rPr lang="en-US" b="0" dirty="0" err="1"/>
              <a:t>disting</a:t>
            </a:r>
            <a:r>
              <a:rPr lang="en-US" b="0" dirty="0"/>
              <a:t> </a:t>
            </a:r>
            <a:r>
              <a:rPr lang="en-US" b="0" i="1" dirty="0" err="1"/>
              <a:t>periph.c</a:t>
            </a:r>
            <a:r>
              <a:rPr lang="en-US" b="0" dirty="0"/>
              <a:t> and </a:t>
            </a:r>
            <a:r>
              <a:rPr lang="en-US" b="0" i="1" dirty="0" err="1"/>
              <a:t>periph.h</a:t>
            </a:r>
            <a:r>
              <a:rPr lang="en-US" b="0" dirty="0"/>
              <a:t> files.</a:t>
            </a:r>
            <a:endParaRPr lang="it-IT" b="0" dirty="0"/>
          </a:p>
        </p:txBody>
      </p:sp>
      <p:sp>
        <p:nvSpPr>
          <p:cNvPr id="5" name="Segnaposto piè di pagina 4">
            <a:extLst>
              <a:ext uri="{FF2B5EF4-FFF2-40B4-BE49-F238E27FC236}">
                <a16:creationId xmlns:a16="http://schemas.microsoft.com/office/drawing/2014/main" id="{C4FAD87A-0B95-4F16-A051-B73736039564}"/>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367B591-8DB1-410B-8A2A-4AC08C86C5FF}"/>
              </a:ext>
            </a:extLst>
          </p:cNvPr>
          <p:cNvSpPr>
            <a:spLocks noGrp="1"/>
          </p:cNvSpPr>
          <p:nvPr>
            <p:ph type="sldNum" sz="quarter" idx="12"/>
          </p:nvPr>
        </p:nvSpPr>
        <p:spPr/>
        <p:txBody>
          <a:bodyPr/>
          <a:lstStyle/>
          <a:p>
            <a:fld id="{CE8079A4-7AA8-4A4F-87E2-7781EC5097DD}" type="slidenum">
              <a:rPr lang="en-US" smtClean="0"/>
              <a:pPr/>
              <a:t>8</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C6C12B94-E7AC-4258-877E-6F3300377CCC}"/>
              </a:ext>
            </a:extLst>
          </p:cNvPr>
          <p:cNvPicPr>
            <a:picLocks noGrp="1" noChangeAspect="1"/>
          </p:cNvPicPr>
          <p:nvPr>
            <p:ph idx="13"/>
          </p:nvPr>
        </p:nvPicPr>
        <p:blipFill rotWithShape="1">
          <a:blip r:embed="rId2"/>
          <a:srcRect r="47977"/>
          <a:stretch/>
        </p:blipFill>
        <p:spPr>
          <a:xfrm>
            <a:off x="4488703" y="750053"/>
            <a:ext cx="4261209" cy="3831905"/>
          </a:xfrm>
        </p:spPr>
      </p:pic>
      <p:cxnSp>
        <p:nvCxnSpPr>
          <p:cNvPr id="11" name="Connettore 2 10">
            <a:extLst>
              <a:ext uri="{FF2B5EF4-FFF2-40B4-BE49-F238E27FC236}">
                <a16:creationId xmlns:a16="http://schemas.microsoft.com/office/drawing/2014/main" id="{AE0E55F1-B1BF-40C4-A101-1346CFF7598F}"/>
              </a:ext>
            </a:extLst>
          </p:cNvPr>
          <p:cNvCxnSpPr/>
          <p:nvPr/>
        </p:nvCxnSpPr>
        <p:spPr>
          <a:xfrm>
            <a:off x="4648200" y="2066925"/>
            <a:ext cx="7524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CBD93A31-AAF8-493C-B4C3-4251047E4E86}"/>
              </a:ext>
            </a:extLst>
          </p:cNvPr>
          <p:cNvPicPr>
            <a:picLocks noChangeAspect="1"/>
          </p:cNvPicPr>
          <p:nvPr/>
        </p:nvPicPr>
        <p:blipFill>
          <a:blip r:embed="rId3"/>
          <a:stretch>
            <a:fillRect/>
          </a:stretch>
        </p:blipFill>
        <p:spPr>
          <a:xfrm>
            <a:off x="886403" y="1809750"/>
            <a:ext cx="1742589" cy="2966274"/>
          </a:xfrm>
          <a:prstGeom prst="rect">
            <a:avLst/>
          </a:prstGeom>
        </p:spPr>
      </p:pic>
      <p:cxnSp>
        <p:nvCxnSpPr>
          <p:cNvPr id="15" name="Connettore 2 14">
            <a:extLst>
              <a:ext uri="{FF2B5EF4-FFF2-40B4-BE49-F238E27FC236}">
                <a16:creationId xmlns:a16="http://schemas.microsoft.com/office/drawing/2014/main" id="{E62A195B-810E-4A85-A628-1EE4CF02F16D}"/>
              </a:ext>
            </a:extLst>
          </p:cNvPr>
          <p:cNvCxnSpPr/>
          <p:nvPr/>
        </p:nvCxnSpPr>
        <p:spPr>
          <a:xfrm flipH="1">
            <a:off x="1876425" y="244792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76E887AA-518B-4FFF-A6E4-AFA47DF38A10}"/>
              </a:ext>
            </a:extLst>
          </p:cNvPr>
          <p:cNvCxnSpPr/>
          <p:nvPr/>
        </p:nvCxnSpPr>
        <p:spPr>
          <a:xfrm flipH="1">
            <a:off x="1895475" y="30099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1FF40EC6-7DF6-4508-B759-565AB1AC83A7}"/>
              </a:ext>
            </a:extLst>
          </p:cNvPr>
          <p:cNvCxnSpPr/>
          <p:nvPr/>
        </p:nvCxnSpPr>
        <p:spPr>
          <a:xfrm flipH="1">
            <a:off x="2038350" y="31527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B965CB77-8190-4368-936A-5B4C9E0536CA}"/>
              </a:ext>
            </a:extLst>
          </p:cNvPr>
          <p:cNvCxnSpPr/>
          <p:nvPr/>
        </p:nvCxnSpPr>
        <p:spPr>
          <a:xfrm flipH="1">
            <a:off x="1876425" y="34290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AA98D18F-ED94-47D2-8A8F-2081C96B1B36}"/>
              </a:ext>
            </a:extLst>
          </p:cNvPr>
          <p:cNvCxnSpPr/>
          <p:nvPr/>
        </p:nvCxnSpPr>
        <p:spPr>
          <a:xfrm flipH="1">
            <a:off x="2019300" y="45624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C2FF2B90-3C72-474A-9858-7C93DE813314}"/>
              </a:ext>
            </a:extLst>
          </p:cNvPr>
          <p:cNvCxnSpPr/>
          <p:nvPr/>
        </p:nvCxnSpPr>
        <p:spPr>
          <a:xfrm flipH="1">
            <a:off x="1895475" y="44100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14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04897-7E88-40F6-A918-373302DC3915}"/>
              </a:ext>
            </a:extLst>
          </p:cNvPr>
          <p:cNvSpPr>
            <a:spLocks noGrp="1"/>
          </p:cNvSpPr>
          <p:nvPr>
            <p:ph type="title"/>
          </p:nvPr>
        </p:nvSpPr>
        <p:spPr/>
        <p:txBody>
          <a:bodyPr/>
          <a:lstStyle/>
          <a:p>
            <a:r>
              <a:rPr lang="en-US" dirty="0"/>
              <a:t>Set GPIO pin as interrupt</a:t>
            </a:r>
            <a:endParaRPr lang="it-IT" dirty="0"/>
          </a:p>
        </p:txBody>
      </p:sp>
      <p:sp>
        <p:nvSpPr>
          <p:cNvPr id="3" name="Segnaposto contenuto 2">
            <a:extLst>
              <a:ext uri="{FF2B5EF4-FFF2-40B4-BE49-F238E27FC236}">
                <a16:creationId xmlns:a16="http://schemas.microsoft.com/office/drawing/2014/main" id="{C736A24F-6758-4447-8F5F-04D7392EF287}"/>
              </a:ext>
            </a:extLst>
          </p:cNvPr>
          <p:cNvSpPr>
            <a:spLocks noGrp="1"/>
          </p:cNvSpPr>
          <p:nvPr>
            <p:ph idx="1"/>
          </p:nvPr>
        </p:nvSpPr>
        <p:spPr/>
        <p:txBody>
          <a:bodyPr/>
          <a:lstStyle/>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From </a:t>
            </a:r>
            <a:r>
              <a:rPr lang="en-US" b="0" i="1" dirty="0" err="1"/>
              <a:t>CubeMX</a:t>
            </a:r>
            <a:r>
              <a:rPr lang="en-US" b="0" dirty="0"/>
              <a:t> it is necessary to set the </a:t>
            </a:r>
            <a:r>
              <a:rPr lang="en-US" b="0" i="1" dirty="0"/>
              <a:t>GPIO</a:t>
            </a:r>
            <a:r>
              <a:rPr lang="en-US" b="0" dirty="0"/>
              <a:t> pin as </a:t>
            </a:r>
            <a:r>
              <a:rPr lang="en-US" dirty="0" err="1"/>
              <a:t>GPIO_EXTIxx</a:t>
            </a:r>
            <a:r>
              <a:rPr lang="en-US" dirty="0"/>
              <a:t>.</a:t>
            </a:r>
          </a:p>
          <a:p>
            <a:pPr marL="285750" indent="-285750">
              <a:buFont typeface="Arial" panose="020B0604020202020204" pitchFamily="34" charset="0"/>
              <a:buChar char="•"/>
            </a:pPr>
            <a:r>
              <a:rPr lang="en-US" b="0" dirty="0"/>
              <a:t>From the </a:t>
            </a:r>
            <a:r>
              <a:rPr lang="en-US" i="1" dirty="0"/>
              <a:t>NVIC</a:t>
            </a:r>
            <a:r>
              <a:rPr lang="en-US" b="0" dirty="0"/>
              <a:t> (Nested vector interrupt control) Tab we enable the interrupt: this causes </a:t>
            </a:r>
            <a:r>
              <a:rPr lang="en-US" b="0" i="1" dirty="0" err="1"/>
              <a:t>CubeMX</a:t>
            </a:r>
            <a:r>
              <a:rPr lang="en-US" b="0" dirty="0"/>
              <a:t> to worry about enabling the interrupt and setting its priority.</a:t>
            </a:r>
            <a:endParaRPr lang="it-IT" dirty="0"/>
          </a:p>
        </p:txBody>
      </p:sp>
      <p:sp>
        <p:nvSpPr>
          <p:cNvPr id="5" name="Segnaposto piè di pagina 4">
            <a:extLst>
              <a:ext uri="{FF2B5EF4-FFF2-40B4-BE49-F238E27FC236}">
                <a16:creationId xmlns:a16="http://schemas.microsoft.com/office/drawing/2014/main" id="{4C341162-E4DC-4C2B-B91A-B1A91CE5FC9D}"/>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9" name="Segnaposto contenuto 8" descr="Immagine che contiene screenshot, sedendo, segnale&#10;&#10;Descrizione generata automaticamente">
            <a:extLst>
              <a:ext uri="{FF2B5EF4-FFF2-40B4-BE49-F238E27FC236}">
                <a16:creationId xmlns:a16="http://schemas.microsoft.com/office/drawing/2014/main" id="{26BBFD5D-E35E-494E-84F8-C548700D48CF}"/>
              </a:ext>
            </a:extLst>
          </p:cNvPr>
          <p:cNvPicPr>
            <a:picLocks noGrp="1" noChangeAspect="1"/>
          </p:cNvPicPr>
          <p:nvPr>
            <p:ph idx="13"/>
          </p:nvPr>
        </p:nvPicPr>
        <p:blipFill>
          <a:blip r:embed="rId2"/>
          <a:stretch>
            <a:fillRect/>
          </a:stretch>
        </p:blipFill>
        <p:spPr>
          <a:xfrm>
            <a:off x="6038851" y="872515"/>
            <a:ext cx="1891710" cy="1566189"/>
          </a:xfrm>
        </p:spPr>
      </p:pic>
      <p:pic>
        <p:nvPicPr>
          <p:cNvPr id="13" name="Immagine 12" descr="Immagine che contiene screenshot&#10;&#10;Descrizione generata automaticamente">
            <a:extLst>
              <a:ext uri="{FF2B5EF4-FFF2-40B4-BE49-F238E27FC236}">
                <a16:creationId xmlns:a16="http://schemas.microsoft.com/office/drawing/2014/main" id="{A7E7E808-5FE8-4705-972D-28CDF7A5C6CD}"/>
              </a:ext>
            </a:extLst>
          </p:cNvPr>
          <p:cNvPicPr>
            <a:picLocks noChangeAspect="1"/>
          </p:cNvPicPr>
          <p:nvPr/>
        </p:nvPicPr>
        <p:blipFill>
          <a:blip r:embed="rId3"/>
          <a:stretch>
            <a:fillRect/>
          </a:stretch>
        </p:blipFill>
        <p:spPr>
          <a:xfrm>
            <a:off x="5033947" y="2704796"/>
            <a:ext cx="3901519" cy="1504331"/>
          </a:xfrm>
          <a:prstGeom prst="rect">
            <a:avLst/>
          </a:prstGeom>
        </p:spPr>
      </p:pic>
    </p:spTree>
    <p:extLst>
      <p:ext uri="{BB962C8B-B14F-4D97-AF65-F5344CB8AC3E}">
        <p14:creationId xmlns:p14="http://schemas.microsoft.com/office/powerpoint/2010/main" val="500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spettiva">
  <a:themeElements>
    <a:clrScheme name="Personalizzato 1">
      <a:dk1>
        <a:sysClr val="windowText" lastClr="000000"/>
      </a:dk1>
      <a:lt1>
        <a:sysClr val="window" lastClr="FFFFFF"/>
      </a:lt1>
      <a:dk2>
        <a:srgbClr val="3D3D3D"/>
      </a:dk2>
      <a:lt2>
        <a:srgbClr val="EBEBEB"/>
      </a:lt2>
      <a:accent1>
        <a:srgbClr val="465359"/>
      </a:accent1>
      <a:accent2>
        <a:srgbClr val="ED8428"/>
      </a:accent2>
      <a:accent3>
        <a:srgbClr val="E6C46D"/>
      </a:accent3>
      <a:accent4>
        <a:srgbClr val="0070C0"/>
      </a:accent4>
      <a:accent5>
        <a:srgbClr val="A9C37C"/>
      </a:accent5>
      <a:accent6>
        <a:srgbClr val="5A8071"/>
      </a:accent6>
      <a:hlink>
        <a:srgbClr val="828282"/>
      </a:hlink>
      <a:folHlink>
        <a:srgbClr val="A5A5A5"/>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635</TotalTime>
  <Words>709</Words>
  <Application>Microsoft Office PowerPoint</Application>
  <PresentationFormat>Presentazione su schermo (16:9)</PresentationFormat>
  <Paragraphs>65</Paragraphs>
  <Slides>14</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Calibri</vt:lpstr>
      <vt:lpstr>Helvetica</vt:lpstr>
      <vt:lpstr>Wingdings</vt:lpstr>
      <vt:lpstr>Prospettiva</vt:lpstr>
      <vt:lpstr>Presentazione standard di PowerPoint</vt:lpstr>
      <vt:lpstr>GOAL</vt:lpstr>
      <vt:lpstr>PREREQUISITES</vt:lpstr>
      <vt:lpstr>What is an Interrupt? </vt:lpstr>
      <vt:lpstr>Start a new project</vt:lpstr>
      <vt:lpstr>Start a new project</vt:lpstr>
      <vt:lpstr>Start a new project</vt:lpstr>
      <vt:lpstr>Project Manager</vt:lpstr>
      <vt:lpstr>Set GPIO pin as interrupt</vt:lpstr>
      <vt:lpstr>Falling &amp; Rising edge detection</vt:lpstr>
      <vt:lpstr>Presentazione standard di PowerPoint</vt:lpstr>
      <vt:lpstr>Presentazione standard di PowerPoint</vt:lpstr>
      <vt:lpstr>Presentazione standard di PowerPoint</vt:lpstr>
      <vt:lpstr>Debug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 with LL Libraries_rev1.0_24/03/2020</dc:title>
  <dc:creator/>
  <cp:lastModifiedBy>GERALDI MARCO</cp:lastModifiedBy>
  <cp:revision>977</cp:revision>
  <cp:lastPrinted>2020-03-10T09:26:11Z</cp:lastPrinted>
  <dcterms:created xsi:type="dcterms:W3CDTF">2011-05-02T06:54:08Z</dcterms:created>
  <dcterms:modified xsi:type="dcterms:W3CDTF">2020-03-29T18:21:51Z</dcterms:modified>
</cp:coreProperties>
</file>