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401" r:id="rId2"/>
    <p:sldId id="394" r:id="rId3"/>
    <p:sldId id="395" r:id="rId4"/>
    <p:sldId id="386" r:id="rId5"/>
    <p:sldId id="409" r:id="rId6"/>
    <p:sldId id="410" r:id="rId7"/>
    <p:sldId id="411" r:id="rId8"/>
    <p:sldId id="414" r:id="rId9"/>
    <p:sldId id="387" r:id="rId10"/>
    <p:sldId id="390" r:id="rId11"/>
    <p:sldId id="388" r:id="rId12"/>
    <p:sldId id="391" r:id="rId13"/>
    <p:sldId id="389" r:id="rId14"/>
    <p:sldId id="392" r:id="rId15"/>
    <p:sldId id="393" r:id="rId16"/>
  </p:sldIdLst>
  <p:sldSz cx="9144000" cy="5143500" type="screen16x9"/>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92D2"/>
    <a:srgbClr val="25588B"/>
    <a:srgbClr val="ADCBE9"/>
    <a:srgbClr val="2F72B4"/>
    <a:srgbClr val="CCECFF"/>
    <a:srgbClr val="FF9900"/>
    <a:srgbClr val="2A649E"/>
    <a:srgbClr val="EBF7FF"/>
    <a:srgbClr val="E5F5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E13302-C6B4-4EAB-A615-7EB748AB68F3}" v="2" dt="2020-03-29T18:22:25.472"/>
    <p1510:client id="{A5CF303C-2D53-490F-BA66-910930629A51}" v="23" dt="2020-03-29T17:42:04.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88930" autoAdjust="0"/>
  </p:normalViewPr>
  <p:slideViewPr>
    <p:cSldViewPr snapToGrid="0" snapToObjects="1">
      <p:cViewPr varScale="1">
        <p:scale>
          <a:sx n="64" d="100"/>
          <a:sy n="64" d="100"/>
        </p:scale>
        <p:origin x="72" y="744"/>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6" d="100"/>
          <a:sy n="56" d="100"/>
        </p:scale>
        <p:origin x="2381"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LDI MARCO" userId="9990626b-3637-408b-ba6a-67fb3fd6e858" providerId="ADAL" clId="{1FE13302-C6B4-4EAB-A615-7EB748AB68F3}"/>
    <pc:docChg chg="addSld modSld">
      <pc:chgData name="GERALDI MARCO" userId="9990626b-3637-408b-ba6a-67fb3fd6e858" providerId="ADAL" clId="{1FE13302-C6B4-4EAB-A615-7EB748AB68F3}" dt="2020-03-29T18:22:25.452" v="0"/>
      <pc:docMkLst>
        <pc:docMk/>
      </pc:docMkLst>
      <pc:sldChg chg="add">
        <pc:chgData name="GERALDI MARCO" userId="9990626b-3637-408b-ba6a-67fb3fd6e858" providerId="ADAL" clId="{1FE13302-C6B4-4EAB-A615-7EB748AB68F3}" dt="2020-03-29T18:22:25.452" v="0"/>
        <pc:sldMkLst>
          <pc:docMk/>
          <pc:sldMk cId="2764204518" sldId="409"/>
        </pc:sldMkLst>
      </pc:sldChg>
      <pc:sldChg chg="add">
        <pc:chgData name="GERALDI MARCO" userId="9990626b-3637-408b-ba6a-67fb3fd6e858" providerId="ADAL" clId="{1FE13302-C6B4-4EAB-A615-7EB748AB68F3}" dt="2020-03-29T18:22:25.452" v="0"/>
        <pc:sldMkLst>
          <pc:docMk/>
          <pc:sldMk cId="2448902877" sldId="410"/>
        </pc:sldMkLst>
      </pc:sldChg>
      <pc:sldChg chg="add">
        <pc:chgData name="GERALDI MARCO" userId="9990626b-3637-408b-ba6a-67fb3fd6e858" providerId="ADAL" clId="{1FE13302-C6B4-4EAB-A615-7EB748AB68F3}" dt="2020-03-29T18:22:25.452" v="0"/>
        <pc:sldMkLst>
          <pc:docMk/>
          <pc:sldMk cId="852269148" sldId="411"/>
        </pc:sldMkLst>
      </pc:sldChg>
      <pc:sldChg chg="add">
        <pc:chgData name="GERALDI MARCO" userId="9990626b-3637-408b-ba6a-67fb3fd6e858" providerId="ADAL" clId="{1FE13302-C6B4-4EAB-A615-7EB748AB68F3}" dt="2020-03-29T18:22:25.452" v="0"/>
        <pc:sldMkLst>
          <pc:docMk/>
          <pc:sldMk cId="4161141130" sldId="414"/>
        </pc:sldMkLst>
      </pc:sldChg>
    </pc:docChg>
  </pc:docChgLst>
  <pc:docChgLst>
    <pc:chgData name="GERALDI MARCO" userId="9990626b-3637-408b-ba6a-67fb3fd6e858" providerId="ADAL" clId="{3092CA99-66E8-4E4E-B86F-61102A020109}"/>
    <pc:docChg chg="undo custSel addSld delSld modSld">
      <pc:chgData name="GERALDI MARCO" userId="9990626b-3637-408b-ba6a-67fb3fd6e858" providerId="ADAL" clId="{3092CA99-66E8-4E4E-B86F-61102A020109}" dt="2020-03-13T22:14:20.003" v="4367" actId="207"/>
      <pc:docMkLst>
        <pc:docMk/>
      </pc:docMkLst>
      <pc:sldChg chg="modSp">
        <pc:chgData name="GERALDI MARCO" userId="9990626b-3637-408b-ba6a-67fb3fd6e858" providerId="ADAL" clId="{3092CA99-66E8-4E4E-B86F-61102A020109}" dt="2020-03-13T21:24:56.917" v="28" actId="20577"/>
        <pc:sldMkLst>
          <pc:docMk/>
          <pc:sldMk cId="2408430486" sldId="384"/>
        </pc:sldMkLst>
        <pc:spChg chg="mod">
          <ac:chgData name="GERALDI MARCO" userId="9990626b-3637-408b-ba6a-67fb3fd6e858" providerId="ADAL" clId="{3092CA99-66E8-4E4E-B86F-61102A020109}" dt="2020-03-13T21:24:56.917" v="28" actId="20577"/>
          <ac:spMkLst>
            <pc:docMk/>
            <pc:sldMk cId="2408430486" sldId="384"/>
            <ac:spMk id="4" creationId="{2041E136-4F6B-4D8F-88FA-66AE3F8725C8}"/>
          </ac:spMkLst>
        </pc:spChg>
      </pc:sldChg>
      <pc:sldChg chg="modSp add">
        <pc:chgData name="GERALDI MARCO" userId="9990626b-3637-408b-ba6a-67fb3fd6e858" providerId="ADAL" clId="{3092CA99-66E8-4E4E-B86F-61102A020109}" dt="2020-03-13T21:26:02.045" v="177" actId="20577"/>
        <pc:sldMkLst>
          <pc:docMk/>
          <pc:sldMk cId="1217070237" sldId="385"/>
        </pc:sldMkLst>
        <pc:spChg chg="mod">
          <ac:chgData name="GERALDI MARCO" userId="9990626b-3637-408b-ba6a-67fb3fd6e858" providerId="ADAL" clId="{3092CA99-66E8-4E4E-B86F-61102A020109}" dt="2020-03-13T21:25:12.252" v="70" actId="20577"/>
          <ac:spMkLst>
            <pc:docMk/>
            <pc:sldMk cId="1217070237" sldId="385"/>
            <ac:spMk id="2" creationId="{BA666BFB-63B3-4E5A-ACFF-931C64FC8ECD}"/>
          </ac:spMkLst>
        </pc:spChg>
        <pc:spChg chg="mod">
          <ac:chgData name="GERALDI MARCO" userId="9990626b-3637-408b-ba6a-67fb3fd6e858" providerId="ADAL" clId="{3092CA99-66E8-4E4E-B86F-61102A020109}" dt="2020-03-13T21:26:02.045" v="177" actId="20577"/>
          <ac:spMkLst>
            <pc:docMk/>
            <pc:sldMk cId="1217070237" sldId="385"/>
            <ac:spMk id="3" creationId="{113E1567-7898-43C5-9D1D-9F098D119914}"/>
          </ac:spMkLst>
        </pc:spChg>
      </pc:sldChg>
      <pc:sldChg chg="del">
        <pc:chgData name="GERALDI MARCO" userId="9990626b-3637-408b-ba6a-67fb3fd6e858" providerId="ADAL" clId="{3092CA99-66E8-4E4E-B86F-61102A020109}" dt="2020-03-13T21:25:01.071" v="29" actId="2696"/>
        <pc:sldMkLst>
          <pc:docMk/>
          <pc:sldMk cId="2848839988" sldId="385"/>
        </pc:sldMkLst>
      </pc:sldChg>
      <pc:sldChg chg="addSp delSp modSp add">
        <pc:chgData name="GERALDI MARCO" userId="9990626b-3637-408b-ba6a-67fb3fd6e858" providerId="ADAL" clId="{3092CA99-66E8-4E4E-B86F-61102A020109}" dt="2020-03-13T21:32:19.883" v="561" actId="20577"/>
        <pc:sldMkLst>
          <pc:docMk/>
          <pc:sldMk cId="524236519" sldId="386"/>
        </pc:sldMkLst>
        <pc:spChg chg="mod">
          <ac:chgData name="GERALDI MARCO" userId="9990626b-3637-408b-ba6a-67fb3fd6e858" providerId="ADAL" clId="{3092CA99-66E8-4E4E-B86F-61102A020109}" dt="2020-03-13T21:27:52.124" v="219" actId="20577"/>
          <ac:spMkLst>
            <pc:docMk/>
            <pc:sldMk cId="524236519" sldId="386"/>
            <ac:spMk id="2" creationId="{511D9991-FC6A-40DD-88EC-77F1DEC6B98D}"/>
          </ac:spMkLst>
        </pc:spChg>
        <pc:spChg chg="mod">
          <ac:chgData name="GERALDI MARCO" userId="9990626b-3637-408b-ba6a-67fb3fd6e858" providerId="ADAL" clId="{3092CA99-66E8-4E4E-B86F-61102A020109}" dt="2020-03-13T21:32:19.883" v="561" actId="20577"/>
          <ac:spMkLst>
            <pc:docMk/>
            <pc:sldMk cId="524236519" sldId="386"/>
            <ac:spMk id="3" creationId="{5AFA1DDA-79D4-4A41-9112-849FA6C4C764}"/>
          </ac:spMkLst>
        </pc:spChg>
        <pc:spChg chg="del">
          <ac:chgData name="GERALDI MARCO" userId="9990626b-3637-408b-ba6a-67fb3fd6e858" providerId="ADAL" clId="{3092CA99-66E8-4E4E-B86F-61102A020109}" dt="2020-03-13T21:29:56.011" v="220"/>
          <ac:spMkLst>
            <pc:docMk/>
            <pc:sldMk cId="524236519" sldId="386"/>
            <ac:spMk id="7" creationId="{9DCB9B8B-5E2D-4AAD-9D90-C87774C7A9B3}"/>
          </ac:spMkLst>
        </pc:spChg>
        <pc:picChg chg="add mod">
          <ac:chgData name="GERALDI MARCO" userId="9990626b-3637-408b-ba6a-67fb3fd6e858" providerId="ADAL" clId="{3092CA99-66E8-4E4E-B86F-61102A020109}" dt="2020-03-13T21:29:57.600" v="221" actId="27614"/>
          <ac:picMkLst>
            <pc:docMk/>
            <pc:sldMk cId="524236519" sldId="386"/>
            <ac:picMk id="9" creationId="{BA4B8431-7A4C-4C51-B5E5-29902AF2BCD9}"/>
          </ac:picMkLst>
        </pc:picChg>
      </pc:sldChg>
      <pc:sldChg chg="del">
        <pc:chgData name="GERALDI MARCO" userId="9990626b-3637-408b-ba6a-67fb3fd6e858" providerId="ADAL" clId="{3092CA99-66E8-4E4E-B86F-61102A020109}" dt="2020-03-13T21:25:01.176" v="30" actId="2696"/>
        <pc:sldMkLst>
          <pc:docMk/>
          <pc:sldMk cId="887696571" sldId="386"/>
        </pc:sldMkLst>
      </pc:sldChg>
      <pc:sldChg chg="addSp delSp modSp add">
        <pc:chgData name="GERALDI MARCO" userId="9990626b-3637-408b-ba6a-67fb3fd6e858" providerId="ADAL" clId="{3092CA99-66E8-4E4E-B86F-61102A020109}" dt="2020-03-13T21:42:25.659" v="1124" actId="114"/>
        <pc:sldMkLst>
          <pc:docMk/>
          <pc:sldMk cId="55665704" sldId="387"/>
        </pc:sldMkLst>
        <pc:spChg chg="add del mod">
          <ac:chgData name="GERALDI MARCO" userId="9990626b-3637-408b-ba6a-67fb3fd6e858" providerId="ADAL" clId="{3092CA99-66E8-4E4E-B86F-61102A020109}" dt="2020-03-13T21:33:14.488" v="597" actId="20577"/>
          <ac:spMkLst>
            <pc:docMk/>
            <pc:sldMk cId="55665704" sldId="387"/>
            <ac:spMk id="2" creationId="{C2BC3362-45A9-43CF-8CB9-2BFE54375492}"/>
          </ac:spMkLst>
        </pc:spChg>
        <pc:spChg chg="add del mod">
          <ac:chgData name="GERALDI MARCO" userId="9990626b-3637-408b-ba6a-67fb3fd6e858" providerId="ADAL" clId="{3092CA99-66E8-4E4E-B86F-61102A020109}" dt="2020-03-13T21:42:25.659" v="1124" actId="114"/>
          <ac:spMkLst>
            <pc:docMk/>
            <pc:sldMk cId="55665704" sldId="387"/>
            <ac:spMk id="3" creationId="{7814B48C-6920-4FC3-A5EF-1B95549FF96F}"/>
          </ac:spMkLst>
        </pc:spChg>
        <pc:spChg chg="del">
          <ac:chgData name="GERALDI MARCO" userId="9990626b-3637-408b-ba6a-67fb3fd6e858" providerId="ADAL" clId="{3092CA99-66E8-4E4E-B86F-61102A020109}" dt="2020-03-13T21:33:17.809" v="598"/>
          <ac:spMkLst>
            <pc:docMk/>
            <pc:sldMk cId="55665704" sldId="387"/>
            <ac:spMk id="7" creationId="{262F80A6-DAAA-45D0-82D7-12830104C609}"/>
          </ac:spMkLst>
        </pc:spChg>
        <pc:spChg chg="add del mod">
          <ac:chgData name="GERALDI MARCO" userId="9990626b-3637-408b-ba6a-67fb3fd6e858" providerId="ADAL" clId="{3092CA99-66E8-4E4E-B86F-61102A020109}" dt="2020-03-13T21:36:34.338" v="835" actId="478"/>
          <ac:spMkLst>
            <pc:docMk/>
            <pc:sldMk cId="55665704" sldId="387"/>
            <ac:spMk id="8" creationId="{A1339537-9793-4662-8C0B-E9117BBFB8E5}"/>
          </ac:spMkLst>
        </pc:spChg>
        <pc:spChg chg="add del mod">
          <ac:chgData name="GERALDI MARCO" userId="9990626b-3637-408b-ba6a-67fb3fd6e858" providerId="ADAL" clId="{3092CA99-66E8-4E4E-B86F-61102A020109}" dt="2020-03-13T21:36:49.682" v="837" actId="478"/>
          <ac:spMkLst>
            <pc:docMk/>
            <pc:sldMk cId="55665704" sldId="387"/>
            <ac:spMk id="9" creationId="{7CF5C340-4D5B-4CCA-9983-48F17898A465}"/>
          </ac:spMkLst>
        </pc:spChg>
        <pc:spChg chg="add del mod">
          <ac:chgData name="GERALDI MARCO" userId="9990626b-3637-408b-ba6a-67fb3fd6e858" providerId="ADAL" clId="{3092CA99-66E8-4E4E-B86F-61102A020109}" dt="2020-03-13T21:37:08.698" v="839" actId="478"/>
          <ac:spMkLst>
            <pc:docMk/>
            <pc:sldMk cId="55665704" sldId="387"/>
            <ac:spMk id="10" creationId="{BDF1E36D-FF54-425C-9E1B-A2FA459186B1}"/>
          </ac:spMkLst>
        </pc:spChg>
        <pc:spChg chg="add del mod">
          <ac:chgData name="GERALDI MARCO" userId="9990626b-3637-408b-ba6a-67fb3fd6e858" providerId="ADAL" clId="{3092CA99-66E8-4E4E-B86F-61102A020109}" dt="2020-03-13T21:37:15.290" v="841" actId="478"/>
          <ac:spMkLst>
            <pc:docMk/>
            <pc:sldMk cId="55665704" sldId="387"/>
            <ac:spMk id="11" creationId="{F64D2650-8E7B-4E85-BE17-E26C578E0FB9}"/>
          </ac:spMkLst>
        </pc:spChg>
        <pc:spChg chg="add mod">
          <ac:chgData name="GERALDI MARCO" userId="9990626b-3637-408b-ba6a-67fb3fd6e858" providerId="ADAL" clId="{3092CA99-66E8-4E4E-B86F-61102A020109}" dt="2020-03-13T21:37:39.409" v="843" actId="208"/>
          <ac:spMkLst>
            <pc:docMk/>
            <pc:sldMk cId="55665704" sldId="387"/>
            <ac:spMk id="12" creationId="{5483A7CB-E563-4155-B7E7-58AFF904DFB8}"/>
          </ac:spMkLst>
        </pc:spChg>
        <pc:spChg chg="add mod">
          <ac:chgData name="GERALDI MARCO" userId="9990626b-3637-408b-ba6a-67fb3fd6e858" providerId="ADAL" clId="{3092CA99-66E8-4E4E-B86F-61102A020109}" dt="2020-03-13T21:38:06.405" v="846" actId="208"/>
          <ac:spMkLst>
            <pc:docMk/>
            <pc:sldMk cId="55665704" sldId="387"/>
            <ac:spMk id="13" creationId="{C107404C-B545-438B-B585-DACDF3E7AE0D}"/>
          </ac:spMkLst>
        </pc:spChg>
        <pc:picChg chg="add del">
          <ac:chgData name="GERALDI MARCO" userId="9990626b-3637-408b-ba6a-67fb3fd6e858" providerId="ADAL" clId="{3092CA99-66E8-4E4E-B86F-61102A020109}" dt="2020-03-13T21:33:02.708" v="565"/>
          <ac:picMkLst>
            <pc:docMk/>
            <pc:sldMk cId="55665704" sldId="387"/>
            <ac:picMk id="1026" creationId="{02913074-01AA-4D0C-99A9-4012A0AF5479}"/>
          </ac:picMkLst>
        </pc:picChg>
        <pc:picChg chg="add mod">
          <ac:chgData name="GERALDI MARCO" userId="9990626b-3637-408b-ba6a-67fb3fd6e858" providerId="ADAL" clId="{3092CA99-66E8-4E4E-B86F-61102A020109}" dt="2020-03-13T21:38:26.963" v="852" actId="1076"/>
          <ac:picMkLst>
            <pc:docMk/>
            <pc:sldMk cId="55665704" sldId="387"/>
            <ac:picMk id="1028" creationId="{A09E7C81-737D-49C1-AC29-D470EA1BE372}"/>
          </ac:picMkLst>
        </pc:picChg>
      </pc:sldChg>
      <pc:sldChg chg="addSp delSp modSp add">
        <pc:chgData name="GERALDI MARCO" userId="9990626b-3637-408b-ba6a-67fb3fd6e858" providerId="ADAL" clId="{3092CA99-66E8-4E4E-B86F-61102A020109}" dt="2020-03-13T21:48:05.879" v="1692" actId="1076"/>
        <pc:sldMkLst>
          <pc:docMk/>
          <pc:sldMk cId="546478665" sldId="388"/>
        </pc:sldMkLst>
        <pc:spChg chg="mod">
          <ac:chgData name="GERALDI MARCO" userId="9990626b-3637-408b-ba6a-67fb3fd6e858" providerId="ADAL" clId="{3092CA99-66E8-4E4E-B86F-61102A020109}" dt="2020-03-13T21:38:48.562" v="878" actId="20577"/>
          <ac:spMkLst>
            <pc:docMk/>
            <pc:sldMk cId="546478665" sldId="388"/>
            <ac:spMk id="2" creationId="{AF13D89A-D10B-4A5B-AFBB-550403562344}"/>
          </ac:spMkLst>
        </pc:spChg>
        <pc:spChg chg="mod">
          <ac:chgData name="GERALDI MARCO" userId="9990626b-3637-408b-ba6a-67fb3fd6e858" providerId="ADAL" clId="{3092CA99-66E8-4E4E-B86F-61102A020109}" dt="2020-03-13T21:42:39.057" v="1143" actId="20577"/>
          <ac:spMkLst>
            <pc:docMk/>
            <pc:sldMk cId="546478665" sldId="388"/>
            <ac:spMk id="3" creationId="{7DFF3189-5A79-45C7-AD77-06BC944DAB74}"/>
          </ac:spMkLst>
        </pc:spChg>
        <pc:spChg chg="add del">
          <ac:chgData name="GERALDI MARCO" userId="9990626b-3637-408b-ba6a-67fb3fd6e858" providerId="ADAL" clId="{3092CA99-66E8-4E4E-B86F-61102A020109}" dt="2020-03-13T21:39:44.258" v="885"/>
          <ac:spMkLst>
            <pc:docMk/>
            <pc:sldMk cId="546478665" sldId="388"/>
            <ac:spMk id="7" creationId="{AA5A2F20-E4D3-4B36-89DC-512FFF895F5B}"/>
          </ac:spMkLst>
        </pc:spChg>
        <pc:spChg chg="add del">
          <ac:chgData name="GERALDI MARCO" userId="9990626b-3637-408b-ba6a-67fb3fd6e858" providerId="ADAL" clId="{3092CA99-66E8-4E4E-B86F-61102A020109}" dt="2020-03-13T21:39:35.210" v="881"/>
          <ac:spMkLst>
            <pc:docMk/>
            <pc:sldMk cId="546478665" sldId="388"/>
            <ac:spMk id="9" creationId="{716D32FE-1222-4094-8483-157C20BB9782}"/>
          </ac:spMkLst>
        </pc:spChg>
        <pc:spChg chg="add del mod">
          <ac:chgData name="GERALDI MARCO" userId="9990626b-3637-408b-ba6a-67fb3fd6e858" providerId="ADAL" clId="{3092CA99-66E8-4E4E-B86F-61102A020109}" dt="2020-03-13T21:39:38.746" v="884"/>
          <ac:spMkLst>
            <pc:docMk/>
            <pc:sldMk cId="546478665" sldId="388"/>
            <ac:spMk id="10" creationId="{84563234-2FD7-4AD6-8484-34D478744FBF}"/>
          </ac:spMkLst>
        </pc:spChg>
        <pc:spChg chg="add mod">
          <ac:chgData name="GERALDI MARCO" userId="9990626b-3637-408b-ba6a-67fb3fd6e858" providerId="ADAL" clId="{3092CA99-66E8-4E4E-B86F-61102A020109}" dt="2020-03-13T21:39:59.277" v="888" actId="1076"/>
          <ac:spMkLst>
            <pc:docMk/>
            <pc:sldMk cId="546478665" sldId="388"/>
            <ac:spMk id="12" creationId="{AB07E4AD-682E-4A86-992C-9278182D3D2D}"/>
          </ac:spMkLst>
        </pc:spChg>
        <pc:spChg chg="add mod">
          <ac:chgData name="GERALDI MARCO" userId="9990626b-3637-408b-ba6a-67fb3fd6e858" providerId="ADAL" clId="{3092CA99-66E8-4E4E-B86F-61102A020109}" dt="2020-03-13T21:48:05.879" v="1692" actId="1076"/>
          <ac:spMkLst>
            <pc:docMk/>
            <pc:sldMk cId="546478665" sldId="388"/>
            <ac:spMk id="13" creationId="{96DD4326-2C53-4DFB-A1E2-36B99B9E9493}"/>
          </ac:spMkLst>
        </pc:spChg>
        <pc:picChg chg="add del">
          <ac:chgData name="GERALDI MARCO" userId="9990626b-3637-408b-ba6a-67fb3fd6e858" providerId="ADAL" clId="{3092CA99-66E8-4E4E-B86F-61102A020109}" dt="2020-03-13T21:39:36.320" v="882"/>
          <ac:picMkLst>
            <pc:docMk/>
            <pc:sldMk cId="546478665" sldId="388"/>
            <ac:picMk id="2050" creationId="{0E8F96EC-9E06-4D32-BC5F-3A593BA08D85}"/>
          </ac:picMkLst>
        </pc:picChg>
        <pc:picChg chg="add mod">
          <ac:chgData name="GERALDI MARCO" userId="9990626b-3637-408b-ba6a-67fb3fd6e858" providerId="ADAL" clId="{3092CA99-66E8-4E4E-B86F-61102A020109}" dt="2020-03-13T21:48:02.487" v="1691" actId="1076"/>
          <ac:picMkLst>
            <pc:docMk/>
            <pc:sldMk cId="546478665" sldId="388"/>
            <ac:picMk id="2052" creationId="{23861130-EEE2-4505-8ACB-B7022A4BB404}"/>
          </ac:picMkLst>
        </pc:picChg>
      </pc:sldChg>
      <pc:sldChg chg="addSp delSp modSp add">
        <pc:chgData name="GERALDI MARCO" userId="9990626b-3637-408b-ba6a-67fb3fd6e858" providerId="ADAL" clId="{3092CA99-66E8-4E4E-B86F-61102A020109}" dt="2020-03-13T21:48:23.144" v="1697" actId="20577"/>
        <pc:sldMkLst>
          <pc:docMk/>
          <pc:sldMk cId="3457062061" sldId="389"/>
        </pc:sldMkLst>
        <pc:spChg chg="mod">
          <ac:chgData name="GERALDI MARCO" userId="9990626b-3637-408b-ba6a-67fb3fd6e858" providerId="ADAL" clId="{3092CA99-66E8-4E4E-B86F-61102A020109}" dt="2020-03-13T21:43:06.218" v="1172" actId="20577"/>
          <ac:spMkLst>
            <pc:docMk/>
            <pc:sldMk cId="3457062061" sldId="389"/>
            <ac:spMk id="2" creationId="{1706EECD-8D7D-4FBE-87B4-DE069FF40419}"/>
          </ac:spMkLst>
        </pc:spChg>
        <pc:spChg chg="mod">
          <ac:chgData name="GERALDI MARCO" userId="9990626b-3637-408b-ba6a-67fb3fd6e858" providerId="ADAL" clId="{3092CA99-66E8-4E4E-B86F-61102A020109}" dt="2020-03-13T21:48:23.144" v="1697" actId="20577"/>
          <ac:spMkLst>
            <pc:docMk/>
            <pc:sldMk cId="3457062061" sldId="389"/>
            <ac:spMk id="3" creationId="{354E6571-E964-4C17-BF54-8FDB71C77B11}"/>
          </ac:spMkLst>
        </pc:spChg>
        <pc:spChg chg="del">
          <ac:chgData name="GERALDI MARCO" userId="9990626b-3637-408b-ba6a-67fb3fd6e858" providerId="ADAL" clId="{3092CA99-66E8-4E4E-B86F-61102A020109}" dt="2020-03-13T21:44:24.581" v="1173"/>
          <ac:spMkLst>
            <pc:docMk/>
            <pc:sldMk cId="3457062061" sldId="389"/>
            <ac:spMk id="7" creationId="{18506291-685A-4089-A634-00E962050FCC}"/>
          </ac:spMkLst>
        </pc:spChg>
        <pc:spChg chg="add mod">
          <ac:chgData name="GERALDI MARCO" userId="9990626b-3637-408b-ba6a-67fb3fd6e858" providerId="ADAL" clId="{3092CA99-66E8-4E4E-B86F-61102A020109}" dt="2020-03-13T21:45:31.447" v="1250" actId="404"/>
          <ac:spMkLst>
            <pc:docMk/>
            <pc:sldMk cId="3457062061" sldId="389"/>
            <ac:spMk id="8" creationId="{72C74D14-F004-401F-8370-428AE85FDB4A}"/>
          </ac:spMkLst>
        </pc:spChg>
        <pc:spChg chg="add mod">
          <ac:chgData name="GERALDI MARCO" userId="9990626b-3637-408b-ba6a-67fb3fd6e858" providerId="ADAL" clId="{3092CA99-66E8-4E4E-B86F-61102A020109}" dt="2020-03-13T21:45:50.229" v="1254" actId="207"/>
          <ac:spMkLst>
            <pc:docMk/>
            <pc:sldMk cId="3457062061" sldId="389"/>
            <ac:spMk id="9" creationId="{2D9CF1B9-83AB-4F8C-B5A3-C20BC29E2D15}"/>
          </ac:spMkLst>
        </pc:spChg>
        <pc:picChg chg="add mod">
          <ac:chgData name="GERALDI MARCO" userId="9990626b-3637-408b-ba6a-67fb3fd6e858" providerId="ADAL" clId="{3092CA99-66E8-4E4E-B86F-61102A020109}" dt="2020-03-13T21:44:27.621" v="1174" actId="1076"/>
          <ac:picMkLst>
            <pc:docMk/>
            <pc:sldMk cId="3457062061" sldId="389"/>
            <ac:picMk id="3074" creationId="{C6B6F978-E65B-4B62-90E0-D9090D3112D3}"/>
          </ac:picMkLst>
        </pc:picChg>
      </pc:sldChg>
      <pc:sldChg chg="addSp delSp modSp add">
        <pc:chgData name="GERALDI MARCO" userId="9990626b-3637-408b-ba6a-67fb3fd6e858" providerId="ADAL" clId="{3092CA99-66E8-4E4E-B86F-61102A020109}" dt="2020-03-13T21:58:32.567" v="2860" actId="20577"/>
        <pc:sldMkLst>
          <pc:docMk/>
          <pc:sldMk cId="1644423956" sldId="390"/>
        </pc:sldMkLst>
        <pc:spChg chg="mod">
          <ac:chgData name="GERALDI MARCO" userId="9990626b-3637-408b-ba6a-67fb3fd6e858" providerId="ADAL" clId="{3092CA99-66E8-4E4E-B86F-61102A020109}" dt="2020-03-13T21:50:04.593" v="1768" actId="20577"/>
          <ac:spMkLst>
            <pc:docMk/>
            <pc:sldMk cId="1644423956" sldId="390"/>
            <ac:spMk id="2" creationId="{C14303A4-8B0C-4DC9-B073-A5FE6B3B5AF0}"/>
          </ac:spMkLst>
        </pc:spChg>
        <pc:spChg chg="mod">
          <ac:chgData name="GERALDI MARCO" userId="9990626b-3637-408b-ba6a-67fb3fd6e858" providerId="ADAL" clId="{3092CA99-66E8-4E4E-B86F-61102A020109}" dt="2020-03-13T21:56:15.528" v="2543" actId="20577"/>
          <ac:spMkLst>
            <pc:docMk/>
            <pc:sldMk cId="1644423956" sldId="390"/>
            <ac:spMk id="3" creationId="{8622BFFA-C037-4786-9AEF-D5E46F7CE255}"/>
          </ac:spMkLst>
        </pc:spChg>
        <pc:spChg chg="del">
          <ac:chgData name="GERALDI MARCO" userId="9990626b-3637-408b-ba6a-67fb3fd6e858" providerId="ADAL" clId="{3092CA99-66E8-4E4E-B86F-61102A020109}" dt="2020-03-13T21:50:13.019" v="1769"/>
          <ac:spMkLst>
            <pc:docMk/>
            <pc:sldMk cId="1644423956" sldId="390"/>
            <ac:spMk id="7" creationId="{70261E7D-2F27-402A-ACA3-7758E4041F68}"/>
          </ac:spMkLst>
        </pc:spChg>
        <pc:spChg chg="add mod">
          <ac:chgData name="GERALDI MARCO" userId="9990626b-3637-408b-ba6a-67fb3fd6e858" providerId="ADAL" clId="{3092CA99-66E8-4E4E-B86F-61102A020109}" dt="2020-03-13T21:58:32.567" v="2860" actId="20577"/>
          <ac:spMkLst>
            <pc:docMk/>
            <pc:sldMk cId="1644423956" sldId="390"/>
            <ac:spMk id="10" creationId="{BC1CDC4C-D585-4144-8E09-66890FA7EE23}"/>
          </ac:spMkLst>
        </pc:spChg>
        <pc:picChg chg="add mod">
          <ac:chgData name="GERALDI MARCO" userId="9990626b-3637-408b-ba6a-67fb3fd6e858" providerId="ADAL" clId="{3092CA99-66E8-4E4E-B86F-61102A020109}" dt="2020-03-13T21:56:29.051" v="2544" actId="1076"/>
          <ac:picMkLst>
            <pc:docMk/>
            <pc:sldMk cId="1644423956" sldId="390"/>
            <ac:picMk id="9" creationId="{9BA51C6E-7516-4C92-8418-DEBBDFF607B3}"/>
          </ac:picMkLst>
        </pc:picChg>
      </pc:sldChg>
      <pc:sldChg chg="addSp delSp modSp add">
        <pc:chgData name="GERALDI MARCO" userId="9990626b-3637-408b-ba6a-67fb3fd6e858" providerId="ADAL" clId="{3092CA99-66E8-4E4E-B86F-61102A020109}" dt="2020-03-13T22:14:20.003" v="4367" actId="207"/>
        <pc:sldMkLst>
          <pc:docMk/>
          <pc:sldMk cId="4119211196" sldId="391"/>
        </pc:sldMkLst>
        <pc:spChg chg="mod">
          <ac:chgData name="GERALDI MARCO" userId="9990626b-3637-408b-ba6a-67fb3fd6e858" providerId="ADAL" clId="{3092CA99-66E8-4E4E-B86F-61102A020109}" dt="2020-03-13T21:59:54.190" v="2909" actId="20577"/>
          <ac:spMkLst>
            <pc:docMk/>
            <pc:sldMk cId="4119211196" sldId="391"/>
            <ac:spMk id="2" creationId="{A587579E-75B2-4693-9DE6-C3ACDA6E3641}"/>
          </ac:spMkLst>
        </pc:spChg>
        <pc:spChg chg="mod">
          <ac:chgData name="GERALDI MARCO" userId="9990626b-3637-408b-ba6a-67fb3fd6e858" providerId="ADAL" clId="{3092CA99-66E8-4E4E-B86F-61102A020109}" dt="2020-03-13T22:14:20.003" v="4367" actId="207"/>
          <ac:spMkLst>
            <pc:docMk/>
            <pc:sldMk cId="4119211196" sldId="391"/>
            <ac:spMk id="3" creationId="{1D879885-D50D-4C1B-8F8F-1062BE802C4F}"/>
          </ac:spMkLst>
        </pc:spChg>
        <pc:spChg chg="del">
          <ac:chgData name="GERALDI MARCO" userId="9990626b-3637-408b-ba6a-67fb3fd6e858" providerId="ADAL" clId="{3092CA99-66E8-4E4E-B86F-61102A020109}" dt="2020-03-13T22:03:09.468" v="3212"/>
          <ac:spMkLst>
            <pc:docMk/>
            <pc:sldMk cId="4119211196" sldId="391"/>
            <ac:spMk id="7" creationId="{F3715A3B-B95C-47C6-A859-382F36FE79FE}"/>
          </ac:spMkLst>
        </pc:spChg>
        <pc:spChg chg="add del mod">
          <ac:chgData name="GERALDI MARCO" userId="9990626b-3637-408b-ba6a-67fb3fd6e858" providerId="ADAL" clId="{3092CA99-66E8-4E4E-B86F-61102A020109}" dt="2020-03-13T22:03:49.280" v="3216"/>
          <ac:spMkLst>
            <pc:docMk/>
            <pc:sldMk cId="4119211196" sldId="391"/>
            <ac:spMk id="11" creationId="{5953A04B-A9C7-4CB2-A9DA-8C3E68BA5E34}"/>
          </ac:spMkLst>
        </pc:spChg>
        <pc:picChg chg="add del mod">
          <ac:chgData name="GERALDI MARCO" userId="9990626b-3637-408b-ba6a-67fb3fd6e858" providerId="ADAL" clId="{3092CA99-66E8-4E4E-B86F-61102A020109}" dt="2020-03-13T22:03:46.162" v="3215" actId="478"/>
          <ac:picMkLst>
            <pc:docMk/>
            <pc:sldMk cId="4119211196" sldId="391"/>
            <ac:picMk id="9" creationId="{A3D88BC2-7C1F-40D0-927D-34DEB18A8B42}"/>
          </ac:picMkLst>
        </pc:picChg>
        <pc:picChg chg="add mod">
          <ac:chgData name="GERALDI MARCO" userId="9990626b-3637-408b-ba6a-67fb3fd6e858" providerId="ADAL" clId="{3092CA99-66E8-4E4E-B86F-61102A020109}" dt="2020-03-13T22:03:50.238" v="3218" actId="962"/>
          <ac:picMkLst>
            <pc:docMk/>
            <pc:sldMk cId="4119211196" sldId="391"/>
            <ac:picMk id="13" creationId="{E2A44DBC-EC32-4213-8987-46434E770459}"/>
          </ac:picMkLst>
        </pc:picChg>
        <pc:picChg chg="add del">
          <ac:chgData name="GERALDI MARCO" userId="9990626b-3637-408b-ba6a-67fb3fd6e858" providerId="ADAL" clId="{3092CA99-66E8-4E4E-B86F-61102A020109}" dt="2020-03-13T22:09:51.509" v="3805"/>
          <ac:picMkLst>
            <pc:docMk/>
            <pc:sldMk cId="4119211196" sldId="391"/>
            <ac:picMk id="14" creationId="{016CCA7D-19F8-4530-BA37-AE1D5981472F}"/>
          </ac:picMkLst>
        </pc:picChg>
      </pc:sldChg>
      <pc:sldChg chg="modSp add">
        <pc:chgData name="GERALDI MARCO" userId="9990626b-3637-408b-ba6a-67fb3fd6e858" providerId="ADAL" clId="{3092CA99-66E8-4E4E-B86F-61102A020109}" dt="2020-03-13T22:14:13.111" v="4366" actId="207"/>
        <pc:sldMkLst>
          <pc:docMk/>
          <pc:sldMk cId="1612125678" sldId="392"/>
        </pc:sldMkLst>
        <pc:spChg chg="mod">
          <ac:chgData name="GERALDI MARCO" userId="9990626b-3637-408b-ba6a-67fb3fd6e858" providerId="ADAL" clId="{3092CA99-66E8-4E4E-B86F-61102A020109}" dt="2020-03-13T22:14:13.111" v="4366" actId="207"/>
          <ac:spMkLst>
            <pc:docMk/>
            <pc:sldMk cId="1612125678" sldId="392"/>
            <ac:spMk id="3" creationId="{1D879885-D50D-4C1B-8F8F-1062BE802C4F}"/>
          </ac:spMkLst>
        </pc:spChg>
        <pc:picChg chg="mod">
          <ac:chgData name="GERALDI MARCO" userId="9990626b-3637-408b-ba6a-67fb3fd6e858" providerId="ADAL" clId="{3092CA99-66E8-4E4E-B86F-61102A020109}" dt="2020-03-13T22:13:41.463" v="4364" actId="1076"/>
          <ac:picMkLst>
            <pc:docMk/>
            <pc:sldMk cId="1612125678" sldId="392"/>
            <ac:picMk id="13" creationId="{E2A44DBC-EC32-4213-8987-46434E770459}"/>
          </ac:picMkLst>
        </pc:picChg>
      </pc:sldChg>
    </pc:docChg>
  </pc:docChgLst>
  <pc:docChgLst>
    <pc:chgData name="MARCO GERALDI" userId="9990626b-3637-408b-ba6a-67fb3fd6e858" providerId="ADAL" clId="{3092CA99-66E8-4E4E-B86F-61102A020109}"/>
    <pc:docChg chg="delSld modSld">
      <pc:chgData name="MARCO GERALDI" userId="9990626b-3637-408b-ba6a-67fb3fd6e858" providerId="ADAL" clId="{3092CA99-66E8-4E4E-B86F-61102A020109}" dt="2020-03-16T09:36:07.224" v="31" actId="20577"/>
      <pc:docMkLst>
        <pc:docMk/>
      </pc:docMkLst>
      <pc:sldChg chg="modSp">
        <pc:chgData name="MARCO GERALDI" userId="9990626b-3637-408b-ba6a-67fb3fd6e858" providerId="ADAL" clId="{3092CA99-66E8-4E4E-B86F-61102A020109}" dt="2020-03-16T09:36:07.224" v="31" actId="20577"/>
        <pc:sldMkLst>
          <pc:docMk/>
          <pc:sldMk cId="2408430486" sldId="384"/>
        </pc:sldMkLst>
        <pc:spChg chg="mod">
          <ac:chgData name="MARCO GERALDI" userId="9990626b-3637-408b-ba6a-67fb3fd6e858" providerId="ADAL" clId="{3092CA99-66E8-4E4E-B86F-61102A020109}" dt="2020-03-16T09:36:07.224" v="31" actId="20577"/>
          <ac:spMkLst>
            <pc:docMk/>
            <pc:sldMk cId="2408430486" sldId="384"/>
            <ac:spMk id="4" creationId="{2041E136-4F6B-4D8F-88FA-66AE3F8725C8}"/>
          </ac:spMkLst>
        </pc:spChg>
      </pc:sldChg>
      <pc:sldChg chg="modSp">
        <pc:chgData name="MARCO GERALDI" userId="9990626b-3637-408b-ba6a-67fb3fd6e858" providerId="ADAL" clId="{3092CA99-66E8-4E4E-B86F-61102A020109}" dt="2020-03-16T09:36:00.496" v="24" actId="20577"/>
        <pc:sldMkLst>
          <pc:docMk/>
          <pc:sldMk cId="1217070237" sldId="385"/>
        </pc:sldMkLst>
        <pc:spChg chg="mod">
          <ac:chgData name="MARCO GERALDI" userId="9990626b-3637-408b-ba6a-67fb3fd6e858" providerId="ADAL" clId="{3092CA99-66E8-4E4E-B86F-61102A020109}" dt="2020-03-16T09:36:00.496" v="24" actId="20577"/>
          <ac:spMkLst>
            <pc:docMk/>
            <pc:sldMk cId="1217070237" sldId="385"/>
            <ac:spMk id="2" creationId="{BA666BFB-63B3-4E5A-ACFF-931C64FC8ECD}"/>
          </ac:spMkLst>
        </pc:spChg>
        <pc:spChg chg="mod">
          <ac:chgData name="MARCO GERALDI" userId="9990626b-3637-408b-ba6a-67fb3fd6e858" providerId="ADAL" clId="{3092CA99-66E8-4E4E-B86F-61102A020109}" dt="2020-03-16T09:35:54.365" v="7" actId="6549"/>
          <ac:spMkLst>
            <pc:docMk/>
            <pc:sldMk cId="1217070237" sldId="385"/>
            <ac:spMk id="3" creationId="{113E1567-7898-43C5-9D1D-9F098D119914}"/>
          </ac:spMkLst>
        </pc:spChg>
      </pc:sldChg>
      <pc:sldChg chg="del">
        <pc:chgData name="MARCO GERALDI" userId="9990626b-3637-408b-ba6a-67fb3fd6e858" providerId="ADAL" clId="{3092CA99-66E8-4E4E-B86F-61102A020109}" dt="2020-03-16T09:35:50.850" v="0" actId="2696"/>
        <pc:sldMkLst>
          <pc:docMk/>
          <pc:sldMk cId="524236519" sldId="386"/>
        </pc:sldMkLst>
      </pc:sldChg>
      <pc:sldChg chg="del">
        <pc:chgData name="MARCO GERALDI" userId="9990626b-3637-408b-ba6a-67fb3fd6e858" providerId="ADAL" clId="{3092CA99-66E8-4E4E-B86F-61102A020109}" dt="2020-03-16T09:35:50.997" v="1" actId="2696"/>
        <pc:sldMkLst>
          <pc:docMk/>
          <pc:sldMk cId="55665704" sldId="387"/>
        </pc:sldMkLst>
      </pc:sldChg>
      <pc:sldChg chg="del">
        <pc:chgData name="MARCO GERALDI" userId="9990626b-3637-408b-ba6a-67fb3fd6e858" providerId="ADAL" clId="{3092CA99-66E8-4E4E-B86F-61102A020109}" dt="2020-03-16T09:35:51.186" v="2" actId="2696"/>
        <pc:sldMkLst>
          <pc:docMk/>
          <pc:sldMk cId="546478665" sldId="388"/>
        </pc:sldMkLst>
      </pc:sldChg>
      <pc:sldChg chg="del">
        <pc:chgData name="MARCO GERALDI" userId="9990626b-3637-408b-ba6a-67fb3fd6e858" providerId="ADAL" clId="{3092CA99-66E8-4E4E-B86F-61102A020109}" dt="2020-03-16T09:35:51.358" v="3" actId="2696"/>
        <pc:sldMkLst>
          <pc:docMk/>
          <pc:sldMk cId="3457062061" sldId="389"/>
        </pc:sldMkLst>
      </pc:sldChg>
      <pc:sldChg chg="del">
        <pc:chgData name="MARCO GERALDI" userId="9990626b-3637-408b-ba6a-67fb3fd6e858" providerId="ADAL" clId="{3092CA99-66E8-4E4E-B86F-61102A020109}" dt="2020-03-16T09:35:51.532" v="4" actId="2696"/>
        <pc:sldMkLst>
          <pc:docMk/>
          <pc:sldMk cId="1644423956" sldId="390"/>
        </pc:sldMkLst>
      </pc:sldChg>
      <pc:sldChg chg="del">
        <pc:chgData name="MARCO GERALDI" userId="9990626b-3637-408b-ba6a-67fb3fd6e858" providerId="ADAL" clId="{3092CA99-66E8-4E4E-B86F-61102A020109}" dt="2020-03-16T09:35:51.722" v="5" actId="2696"/>
        <pc:sldMkLst>
          <pc:docMk/>
          <pc:sldMk cId="4119211196" sldId="391"/>
        </pc:sldMkLst>
      </pc:sldChg>
      <pc:sldChg chg="del">
        <pc:chgData name="MARCO GERALDI" userId="9990626b-3637-408b-ba6a-67fb3fd6e858" providerId="ADAL" clId="{3092CA99-66E8-4E4E-B86F-61102A020109}" dt="2020-03-16T09:35:51.912" v="6" actId="2696"/>
        <pc:sldMkLst>
          <pc:docMk/>
          <pc:sldMk cId="1612125678" sldId="392"/>
        </pc:sldMkLst>
      </pc:sldChg>
    </pc:docChg>
  </pc:docChgLst>
  <pc:docChgLst>
    <pc:chgData name="GERALDI MARCO" userId="9990626b-3637-408b-ba6a-67fb3fd6e858" providerId="ADAL" clId="{A5CF303C-2D53-490F-BA66-910930629A51}"/>
    <pc:docChg chg="undo custSel addSld delSld modSld sldOrd">
      <pc:chgData name="GERALDI MARCO" userId="9990626b-3637-408b-ba6a-67fb3fd6e858" providerId="ADAL" clId="{A5CF303C-2D53-490F-BA66-910930629A51}" dt="2020-03-29T17:42:04.585" v="739"/>
      <pc:docMkLst>
        <pc:docMk/>
      </pc:docMkLst>
      <pc:sldChg chg="del">
        <pc:chgData name="GERALDI MARCO" userId="9990626b-3637-408b-ba6a-67fb3fd6e858" providerId="ADAL" clId="{A5CF303C-2D53-490F-BA66-910930629A51}" dt="2020-03-29T17:42:02.685" v="737" actId="2696"/>
        <pc:sldMkLst>
          <pc:docMk/>
          <pc:sldMk cId="2408430486" sldId="384"/>
        </pc:sldMkLst>
      </pc:sldChg>
      <pc:sldChg chg="del">
        <pc:chgData name="GERALDI MARCO" userId="9990626b-3637-408b-ba6a-67fb3fd6e858" providerId="ADAL" clId="{A5CF303C-2D53-490F-BA66-910930629A51}" dt="2020-03-29T17:32:48.535" v="461" actId="2696"/>
        <pc:sldMkLst>
          <pc:docMk/>
          <pc:sldMk cId="1217070237" sldId="385"/>
        </pc:sldMkLst>
      </pc:sldChg>
      <pc:sldChg chg="addSp delSp modSp">
        <pc:chgData name="GERALDI MARCO" userId="9990626b-3637-408b-ba6a-67fb3fd6e858" providerId="ADAL" clId="{A5CF303C-2D53-490F-BA66-910930629A51}" dt="2020-03-29T17:38:57.194" v="736" actId="20577"/>
        <pc:sldMkLst>
          <pc:docMk/>
          <pc:sldMk cId="2332769725" sldId="386"/>
        </pc:sldMkLst>
        <pc:spChg chg="mod">
          <ac:chgData name="GERALDI MARCO" userId="9990626b-3637-408b-ba6a-67fb3fd6e858" providerId="ADAL" clId="{A5CF303C-2D53-490F-BA66-910930629A51}" dt="2020-03-29T17:38:57.194" v="736" actId="20577"/>
          <ac:spMkLst>
            <pc:docMk/>
            <pc:sldMk cId="2332769725" sldId="386"/>
            <ac:spMk id="2" creationId="{9C9BFC52-8FBF-4F72-9CF2-A15D4940D387}"/>
          </ac:spMkLst>
        </pc:spChg>
        <pc:spChg chg="mod">
          <ac:chgData name="GERALDI MARCO" userId="9990626b-3637-408b-ba6a-67fb3fd6e858" providerId="ADAL" clId="{A5CF303C-2D53-490F-BA66-910930629A51}" dt="2020-03-29T17:34:08.835" v="600"/>
          <ac:spMkLst>
            <pc:docMk/>
            <pc:sldMk cId="2332769725" sldId="386"/>
            <ac:spMk id="3" creationId="{A887506C-E6A3-4647-B3C5-E5C0B5141D71}"/>
          </ac:spMkLst>
        </pc:spChg>
        <pc:spChg chg="add del">
          <ac:chgData name="GERALDI MARCO" userId="9990626b-3637-408b-ba6a-67fb3fd6e858" providerId="ADAL" clId="{A5CF303C-2D53-490F-BA66-910930629A51}" dt="2020-03-29T17:34:07.424" v="599"/>
          <ac:spMkLst>
            <pc:docMk/>
            <pc:sldMk cId="2332769725" sldId="386"/>
            <ac:spMk id="7" creationId="{16BEF87A-C4E9-49DE-BEB6-96C24CD73547}"/>
          </ac:spMkLst>
        </pc:spChg>
      </pc:sldChg>
      <pc:sldChg chg="modSp">
        <pc:chgData name="GERALDI MARCO" userId="9990626b-3637-408b-ba6a-67fb3fd6e858" providerId="ADAL" clId="{A5CF303C-2D53-490F-BA66-910930629A51}" dt="2020-03-29T17:38:48.654" v="711" actId="20577"/>
        <pc:sldMkLst>
          <pc:docMk/>
          <pc:sldMk cId="335117624" sldId="387"/>
        </pc:sldMkLst>
        <pc:spChg chg="mod">
          <ac:chgData name="GERALDI MARCO" userId="9990626b-3637-408b-ba6a-67fb3fd6e858" providerId="ADAL" clId="{A5CF303C-2D53-490F-BA66-910930629A51}" dt="2020-03-29T17:38:48.654" v="711" actId="20577"/>
          <ac:spMkLst>
            <pc:docMk/>
            <pc:sldMk cId="335117624" sldId="387"/>
            <ac:spMk id="2" creationId="{B7E4DB2F-89F8-4843-BE30-7900E3EF374D}"/>
          </ac:spMkLst>
        </pc:spChg>
        <pc:spChg chg="mod">
          <ac:chgData name="GERALDI MARCO" userId="9990626b-3637-408b-ba6a-67fb3fd6e858" providerId="ADAL" clId="{A5CF303C-2D53-490F-BA66-910930629A51}" dt="2020-03-29T17:34:50.026" v="607" actId="108"/>
          <ac:spMkLst>
            <pc:docMk/>
            <pc:sldMk cId="335117624" sldId="387"/>
            <ac:spMk id="3" creationId="{C3B23528-B004-4796-B157-F7A9D565EB11}"/>
          </ac:spMkLst>
        </pc:spChg>
      </pc:sldChg>
      <pc:sldChg chg="modSp">
        <pc:chgData name="GERALDI MARCO" userId="9990626b-3637-408b-ba6a-67fb3fd6e858" providerId="ADAL" clId="{A5CF303C-2D53-490F-BA66-910930629A51}" dt="2020-03-29T17:35:54.907" v="629" actId="114"/>
        <pc:sldMkLst>
          <pc:docMk/>
          <pc:sldMk cId="3578244909" sldId="388"/>
        </pc:sldMkLst>
        <pc:spChg chg="mod">
          <ac:chgData name="GERALDI MARCO" userId="9990626b-3637-408b-ba6a-67fb3fd6e858" providerId="ADAL" clId="{A5CF303C-2D53-490F-BA66-910930629A51}" dt="2020-03-29T17:35:54.907" v="629" actId="114"/>
          <ac:spMkLst>
            <pc:docMk/>
            <pc:sldMk cId="3578244909" sldId="388"/>
            <ac:spMk id="3" creationId="{4E8601CD-D7C9-4EF7-A60F-86A8392B4265}"/>
          </ac:spMkLst>
        </pc:spChg>
      </pc:sldChg>
      <pc:sldChg chg="addSp delSp modSp ord">
        <pc:chgData name="GERALDI MARCO" userId="9990626b-3637-408b-ba6a-67fb3fd6e858" providerId="ADAL" clId="{A5CF303C-2D53-490F-BA66-910930629A51}" dt="2020-03-29T17:36:53.454" v="638" actId="114"/>
        <pc:sldMkLst>
          <pc:docMk/>
          <pc:sldMk cId="3729876426" sldId="389"/>
        </pc:sldMkLst>
        <pc:spChg chg="mod">
          <ac:chgData name="GERALDI MARCO" userId="9990626b-3637-408b-ba6a-67fb3fd6e858" providerId="ADAL" clId="{A5CF303C-2D53-490F-BA66-910930629A51}" dt="2020-03-29T17:36:53.454" v="638" actId="114"/>
          <ac:spMkLst>
            <pc:docMk/>
            <pc:sldMk cId="3729876426" sldId="389"/>
            <ac:spMk id="3" creationId="{2C3F7A58-9399-453E-8AFA-FFB14EBFA624}"/>
          </ac:spMkLst>
        </pc:spChg>
        <pc:spChg chg="add del mod">
          <ac:chgData name="GERALDI MARCO" userId="9990626b-3637-408b-ba6a-67fb3fd6e858" providerId="ADAL" clId="{A5CF303C-2D53-490F-BA66-910930629A51}" dt="2020-03-16T11:24:54.015" v="1"/>
          <ac:spMkLst>
            <pc:docMk/>
            <pc:sldMk cId="3729876426" sldId="389"/>
            <ac:spMk id="8" creationId="{413C2BEB-470F-4D3E-A17F-4618D7EC4577}"/>
          </ac:spMkLst>
        </pc:spChg>
        <pc:picChg chg="del">
          <ac:chgData name="GERALDI MARCO" userId="9990626b-3637-408b-ba6a-67fb3fd6e858" providerId="ADAL" clId="{A5CF303C-2D53-490F-BA66-910930629A51}" dt="2020-03-16T11:24:50.645" v="0" actId="478"/>
          <ac:picMkLst>
            <pc:docMk/>
            <pc:sldMk cId="3729876426" sldId="389"/>
            <ac:picMk id="9" creationId="{3EBAFF03-33C9-4B2B-BC84-045FA5372D7D}"/>
          </ac:picMkLst>
        </pc:picChg>
        <pc:picChg chg="add mod">
          <ac:chgData name="GERALDI MARCO" userId="9990626b-3637-408b-ba6a-67fb3fd6e858" providerId="ADAL" clId="{A5CF303C-2D53-490F-BA66-910930629A51}" dt="2020-03-16T11:24:56.285" v="2" actId="27614"/>
          <ac:picMkLst>
            <pc:docMk/>
            <pc:sldMk cId="3729876426" sldId="389"/>
            <ac:picMk id="11" creationId="{C076A0B2-4F5B-40B8-B09D-38AA0F685DB5}"/>
          </ac:picMkLst>
        </pc:picChg>
      </pc:sldChg>
      <pc:sldChg chg="addSp delSp modSp">
        <pc:chgData name="GERALDI MARCO" userId="9990626b-3637-408b-ba6a-67fb3fd6e858" providerId="ADAL" clId="{A5CF303C-2D53-490F-BA66-910930629A51}" dt="2020-03-29T17:35:18.312" v="622" actId="114"/>
        <pc:sldMkLst>
          <pc:docMk/>
          <pc:sldMk cId="4279043599" sldId="390"/>
        </pc:sldMkLst>
        <pc:spChg chg="mod">
          <ac:chgData name="GERALDI MARCO" userId="9990626b-3637-408b-ba6a-67fb3fd6e858" providerId="ADAL" clId="{A5CF303C-2D53-490F-BA66-910930629A51}" dt="2020-03-29T17:35:18.312" v="622" actId="114"/>
          <ac:spMkLst>
            <pc:docMk/>
            <pc:sldMk cId="4279043599" sldId="390"/>
            <ac:spMk id="3" creationId="{6FD54821-E71A-4C65-961E-914A300C3EB8}"/>
          </ac:spMkLst>
        </pc:spChg>
        <pc:spChg chg="add del">
          <ac:chgData name="GERALDI MARCO" userId="9990626b-3637-408b-ba6a-67fb3fd6e858" providerId="ADAL" clId="{A5CF303C-2D53-490F-BA66-910930629A51}" dt="2020-03-29T17:35:06.574" v="609"/>
          <ac:spMkLst>
            <pc:docMk/>
            <pc:sldMk cId="4279043599" sldId="390"/>
            <ac:spMk id="7" creationId="{98F6462C-2ECD-4F11-A331-2F9754354D77}"/>
          </ac:spMkLst>
        </pc:spChg>
      </pc:sldChg>
      <pc:sldChg chg="addSp delSp modSp">
        <pc:chgData name="GERALDI MARCO" userId="9990626b-3637-408b-ba6a-67fb3fd6e858" providerId="ADAL" clId="{A5CF303C-2D53-490F-BA66-910930629A51}" dt="2020-03-29T17:38:40.918" v="689" actId="20577"/>
        <pc:sldMkLst>
          <pc:docMk/>
          <pc:sldMk cId="4015563572" sldId="391"/>
        </pc:sldMkLst>
        <pc:spChg chg="mod">
          <ac:chgData name="GERALDI MARCO" userId="9990626b-3637-408b-ba6a-67fb3fd6e858" providerId="ADAL" clId="{A5CF303C-2D53-490F-BA66-910930629A51}" dt="2020-03-29T17:38:40.918" v="689" actId="20577"/>
          <ac:spMkLst>
            <pc:docMk/>
            <pc:sldMk cId="4015563572" sldId="391"/>
            <ac:spMk id="2" creationId="{395FEBB1-6D78-4F4D-A0F8-6C4EF642D17B}"/>
          </ac:spMkLst>
        </pc:spChg>
        <pc:spChg chg="mod">
          <ac:chgData name="GERALDI MARCO" userId="9990626b-3637-408b-ba6a-67fb3fd6e858" providerId="ADAL" clId="{A5CF303C-2D53-490F-BA66-910930629A51}" dt="2020-03-29T17:36:14.714" v="633" actId="20577"/>
          <ac:spMkLst>
            <pc:docMk/>
            <pc:sldMk cId="4015563572" sldId="391"/>
            <ac:spMk id="3" creationId="{80B263F8-C516-49BF-B24A-F97D1F3EE0AE}"/>
          </ac:spMkLst>
        </pc:spChg>
        <pc:spChg chg="add del mod">
          <ac:chgData name="GERALDI MARCO" userId="9990626b-3637-408b-ba6a-67fb3fd6e858" providerId="ADAL" clId="{A5CF303C-2D53-490F-BA66-910930629A51}" dt="2020-03-16T11:28:33.756" v="404"/>
          <ac:spMkLst>
            <pc:docMk/>
            <pc:sldMk cId="4015563572" sldId="391"/>
            <ac:spMk id="8" creationId="{78478856-CB72-4C09-AC5B-3171A255D5B1}"/>
          </ac:spMkLst>
        </pc:spChg>
        <pc:spChg chg="add mod">
          <ac:chgData name="GERALDI MARCO" userId="9990626b-3637-408b-ba6a-67fb3fd6e858" providerId="ADAL" clId="{A5CF303C-2D53-490F-BA66-910930629A51}" dt="2020-03-16T11:28:57.202" v="412" actId="207"/>
          <ac:spMkLst>
            <pc:docMk/>
            <pc:sldMk cId="4015563572" sldId="391"/>
            <ac:spMk id="13" creationId="{B57CE701-59E3-4177-AB28-0EA70FC14965}"/>
          </ac:spMkLst>
        </pc:spChg>
        <pc:picChg chg="del">
          <ac:chgData name="GERALDI MARCO" userId="9990626b-3637-408b-ba6a-67fb3fd6e858" providerId="ADAL" clId="{A5CF303C-2D53-490F-BA66-910930629A51}" dt="2020-03-16T11:28:31.217" v="403" actId="478"/>
          <ac:picMkLst>
            <pc:docMk/>
            <pc:sldMk cId="4015563572" sldId="391"/>
            <ac:picMk id="9" creationId="{B293711F-A1C9-43C2-8507-435313986C2A}"/>
          </ac:picMkLst>
        </pc:picChg>
        <pc:picChg chg="add mod">
          <ac:chgData name="GERALDI MARCO" userId="9990626b-3637-408b-ba6a-67fb3fd6e858" providerId="ADAL" clId="{A5CF303C-2D53-490F-BA66-910930629A51}" dt="2020-03-16T11:28:49.148" v="408" actId="207"/>
          <ac:picMkLst>
            <pc:docMk/>
            <pc:sldMk cId="4015563572" sldId="391"/>
            <ac:picMk id="12" creationId="{50B6E749-53B4-4443-A841-1EB02CC6596E}"/>
          </ac:picMkLst>
        </pc:picChg>
      </pc:sldChg>
      <pc:sldChg chg="addSp delSp modSp">
        <pc:chgData name="GERALDI MARCO" userId="9990626b-3637-408b-ba6a-67fb3fd6e858" providerId="ADAL" clId="{A5CF303C-2D53-490F-BA66-910930629A51}" dt="2020-03-29T17:38:12.514" v="641"/>
        <pc:sldMkLst>
          <pc:docMk/>
          <pc:sldMk cId="160853246" sldId="392"/>
        </pc:sldMkLst>
        <pc:spChg chg="del mod">
          <ac:chgData name="GERALDI MARCO" userId="9990626b-3637-408b-ba6a-67fb3fd6e858" providerId="ADAL" clId="{A5CF303C-2D53-490F-BA66-910930629A51}" dt="2020-03-16T11:30:13.102" v="459" actId="478"/>
          <ac:spMkLst>
            <pc:docMk/>
            <pc:sldMk cId="160853246" sldId="392"/>
            <ac:spMk id="2" creationId="{A71E9CF2-1D85-47A4-9768-944A4313B6AB}"/>
          </ac:spMkLst>
        </pc:spChg>
        <pc:spChg chg="mod">
          <ac:chgData name="GERALDI MARCO" userId="9990626b-3637-408b-ba6a-67fb3fd6e858" providerId="ADAL" clId="{A5CF303C-2D53-490F-BA66-910930629A51}" dt="2020-03-29T17:38:12.514" v="641"/>
          <ac:spMkLst>
            <pc:docMk/>
            <pc:sldMk cId="160853246" sldId="392"/>
            <ac:spMk id="3" creationId="{06D3EA02-D04B-4CCC-90C2-DC355372237C}"/>
          </ac:spMkLst>
        </pc:spChg>
        <pc:spChg chg="add del mod">
          <ac:chgData name="GERALDI MARCO" userId="9990626b-3637-408b-ba6a-67fb3fd6e858" providerId="ADAL" clId="{A5CF303C-2D53-490F-BA66-910930629A51}" dt="2020-03-16T11:30:00.814" v="452" actId="478"/>
          <ac:spMkLst>
            <pc:docMk/>
            <pc:sldMk cId="160853246" sldId="392"/>
            <ac:spMk id="8" creationId="{206B1955-ED98-4E1B-8022-ED81601606AA}"/>
          </ac:spMkLst>
        </pc:spChg>
        <pc:picChg chg="del">
          <ac:chgData name="GERALDI MARCO" userId="9990626b-3637-408b-ba6a-67fb3fd6e858" providerId="ADAL" clId="{A5CF303C-2D53-490F-BA66-910930629A51}" dt="2020-03-16T11:29:58.537" v="451" actId="478"/>
          <ac:picMkLst>
            <pc:docMk/>
            <pc:sldMk cId="160853246" sldId="392"/>
            <ac:picMk id="9" creationId="{39410007-ED72-4E7B-B9FF-9141E68C819A}"/>
          </ac:picMkLst>
        </pc:picChg>
        <pc:picChg chg="mod">
          <ac:chgData name="GERALDI MARCO" userId="9990626b-3637-408b-ba6a-67fb3fd6e858" providerId="ADAL" clId="{A5CF303C-2D53-490F-BA66-910930629A51}" dt="2020-03-16T11:30:03.842" v="453" actId="1076"/>
          <ac:picMkLst>
            <pc:docMk/>
            <pc:sldMk cId="160853246" sldId="392"/>
            <ac:picMk id="13" creationId="{64F0C269-433B-4CC1-B5BF-F179704ECED3}"/>
          </ac:picMkLst>
        </pc:picChg>
      </pc:sldChg>
      <pc:sldChg chg="modSp">
        <pc:chgData name="GERALDI MARCO" userId="9990626b-3637-408b-ba6a-67fb3fd6e858" providerId="ADAL" clId="{A5CF303C-2D53-490F-BA66-910930629A51}" dt="2020-03-29T17:38:30.465" v="663" actId="20577"/>
        <pc:sldMkLst>
          <pc:docMk/>
          <pc:sldMk cId="1902456135" sldId="393"/>
        </pc:sldMkLst>
        <pc:spChg chg="mod">
          <ac:chgData name="GERALDI MARCO" userId="9990626b-3637-408b-ba6a-67fb3fd6e858" providerId="ADAL" clId="{A5CF303C-2D53-490F-BA66-910930629A51}" dt="2020-03-29T17:38:30.465" v="663" actId="20577"/>
          <ac:spMkLst>
            <pc:docMk/>
            <pc:sldMk cId="1902456135" sldId="393"/>
            <ac:spMk id="2" creationId="{75A015E2-CDCD-4DFD-9CBE-CBE73A2156CF}"/>
          </ac:spMkLst>
        </pc:spChg>
        <pc:spChg chg="mod">
          <ac:chgData name="GERALDI MARCO" userId="9990626b-3637-408b-ba6a-67fb3fd6e858" providerId="ADAL" clId="{A5CF303C-2D53-490F-BA66-910930629A51}" dt="2020-03-29T17:38:24.424" v="642"/>
          <ac:spMkLst>
            <pc:docMk/>
            <pc:sldMk cId="1902456135" sldId="393"/>
            <ac:spMk id="3" creationId="{CB903C96-6423-498E-A049-6A28F882E3EC}"/>
          </ac:spMkLst>
        </pc:spChg>
      </pc:sldChg>
      <pc:sldChg chg="modSp add">
        <pc:chgData name="GERALDI MARCO" userId="9990626b-3637-408b-ba6a-67fb3fd6e858" providerId="ADAL" clId="{A5CF303C-2D53-490F-BA66-910930629A51}" dt="2020-03-29T17:33:53.515" v="597" actId="20577"/>
        <pc:sldMkLst>
          <pc:docMk/>
          <pc:sldMk cId="2451359980" sldId="394"/>
        </pc:sldMkLst>
        <pc:spChg chg="mod">
          <ac:chgData name="GERALDI MARCO" userId="9990626b-3637-408b-ba6a-67fb3fd6e858" providerId="ADAL" clId="{A5CF303C-2D53-490F-BA66-910930629A51}" dt="2020-03-29T17:33:53.515" v="597" actId="20577"/>
          <ac:spMkLst>
            <pc:docMk/>
            <pc:sldMk cId="2451359980" sldId="394"/>
            <ac:spMk id="3" creationId="{113E1567-7898-43C5-9D1D-9F098D119914}"/>
          </ac:spMkLst>
        </pc:spChg>
      </pc:sldChg>
      <pc:sldChg chg="add">
        <pc:chgData name="GERALDI MARCO" userId="9990626b-3637-408b-ba6a-67fb3fd6e858" providerId="ADAL" clId="{A5CF303C-2D53-490F-BA66-910930629A51}" dt="2020-03-29T17:32:47.080" v="460"/>
        <pc:sldMkLst>
          <pc:docMk/>
          <pc:sldMk cId="1853038559" sldId="395"/>
        </pc:sldMkLst>
      </pc:sldChg>
      <pc:sldChg chg="add ord">
        <pc:chgData name="GERALDI MARCO" userId="9990626b-3637-408b-ba6a-67fb3fd6e858" providerId="ADAL" clId="{A5CF303C-2D53-490F-BA66-910930629A51}" dt="2020-03-29T17:42:04.585" v="739"/>
        <pc:sldMkLst>
          <pc:docMk/>
          <pc:sldMk cId="125463881" sldId="40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84870" cy="500936"/>
          </a:xfrm>
          <a:prstGeom prst="rect">
            <a:avLst/>
          </a:prstGeom>
        </p:spPr>
        <p:txBody>
          <a:bodyPr vert="horz" lIns="96590" tIns="48295" rIns="96590" bIns="48295" rtlCol="0"/>
          <a:lstStyle>
            <a:lvl1pPr algn="l">
              <a:defRPr sz="1300"/>
            </a:lvl1pPr>
          </a:lstStyle>
          <a:p>
            <a:endParaRPr lang="it-IT"/>
          </a:p>
        </p:txBody>
      </p:sp>
      <p:sp>
        <p:nvSpPr>
          <p:cNvPr id="3" name="Segnaposto data 2"/>
          <p:cNvSpPr>
            <a:spLocks noGrp="1"/>
          </p:cNvSpPr>
          <p:nvPr>
            <p:ph type="dt" sz="quarter" idx="1"/>
          </p:nvPr>
        </p:nvSpPr>
        <p:spPr>
          <a:xfrm>
            <a:off x="3901699" y="0"/>
            <a:ext cx="2984870" cy="500936"/>
          </a:xfrm>
          <a:prstGeom prst="rect">
            <a:avLst/>
          </a:prstGeom>
        </p:spPr>
        <p:txBody>
          <a:bodyPr vert="horz" lIns="96590" tIns="48295" rIns="96590" bIns="48295" rtlCol="0"/>
          <a:lstStyle>
            <a:lvl1pPr algn="r">
              <a:defRPr sz="1300"/>
            </a:lvl1pPr>
          </a:lstStyle>
          <a:p>
            <a:fld id="{7F0C3DDE-1582-EB4A-9F6F-1E49AF053CE9}" type="datetime1">
              <a:rPr lang="it-IT" smtClean="0"/>
              <a:pPr/>
              <a:t>29/03/2020</a:t>
            </a:fld>
            <a:endParaRPr lang="it-IT"/>
          </a:p>
        </p:txBody>
      </p:sp>
      <p:sp>
        <p:nvSpPr>
          <p:cNvPr id="4" name="Segnaposto piè di pagina 3"/>
          <p:cNvSpPr>
            <a:spLocks noGrp="1"/>
          </p:cNvSpPr>
          <p:nvPr>
            <p:ph type="ftr" sz="quarter" idx="2"/>
          </p:nvPr>
        </p:nvSpPr>
        <p:spPr>
          <a:xfrm>
            <a:off x="2" y="9516040"/>
            <a:ext cx="2984870" cy="500936"/>
          </a:xfrm>
          <a:prstGeom prst="rect">
            <a:avLst/>
          </a:prstGeom>
        </p:spPr>
        <p:txBody>
          <a:bodyPr vert="horz" lIns="96590" tIns="48295" rIns="96590" bIns="48295" rtlCol="0" anchor="b"/>
          <a:lstStyle>
            <a:lvl1pPr algn="l">
              <a:defRPr sz="1300"/>
            </a:lvl1pPr>
          </a:lstStyle>
          <a:p>
            <a:endParaRPr lang="it-IT"/>
          </a:p>
        </p:txBody>
      </p:sp>
      <p:sp>
        <p:nvSpPr>
          <p:cNvPr id="5" name="Segnaposto numero diapositiva 4"/>
          <p:cNvSpPr>
            <a:spLocks noGrp="1"/>
          </p:cNvSpPr>
          <p:nvPr>
            <p:ph type="sldNum" sz="quarter" idx="3"/>
          </p:nvPr>
        </p:nvSpPr>
        <p:spPr>
          <a:xfrm>
            <a:off x="3901699" y="9516040"/>
            <a:ext cx="2984870" cy="500936"/>
          </a:xfrm>
          <a:prstGeom prst="rect">
            <a:avLst/>
          </a:prstGeom>
        </p:spPr>
        <p:txBody>
          <a:bodyPr vert="horz" lIns="96590" tIns="48295" rIns="96590" bIns="48295" rtlCol="0" anchor="b"/>
          <a:lstStyle>
            <a:lvl1pPr algn="r">
              <a:defRPr sz="1300"/>
            </a:lvl1pPr>
          </a:lstStyle>
          <a:p>
            <a:fld id="{13CC77CE-E38D-AC46-96B3-2D01D3AAD076}" type="slidenum">
              <a:rPr lang="it-IT" smtClean="0"/>
              <a:pPr/>
              <a:t>‹N›</a:t>
            </a:fld>
            <a:endParaRPr lang="it-IT"/>
          </a:p>
        </p:txBody>
      </p:sp>
    </p:spTree>
    <p:extLst>
      <p:ext uri="{BB962C8B-B14F-4D97-AF65-F5344CB8AC3E}">
        <p14:creationId xmlns:p14="http://schemas.microsoft.com/office/powerpoint/2010/main" val="15189869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2" y="0"/>
            <a:ext cx="2984870" cy="500936"/>
          </a:xfrm>
          <a:prstGeom prst="rect">
            <a:avLst/>
          </a:prstGeom>
        </p:spPr>
        <p:txBody>
          <a:bodyPr vert="horz" lIns="96590" tIns="48295" rIns="96590" bIns="48295" rtlCol="0"/>
          <a:lstStyle>
            <a:lvl1pPr algn="l">
              <a:defRPr sz="1300"/>
            </a:lvl1pPr>
          </a:lstStyle>
          <a:p>
            <a:endParaRPr lang="it-IT"/>
          </a:p>
        </p:txBody>
      </p:sp>
      <p:sp>
        <p:nvSpPr>
          <p:cNvPr id="3" name="Segnaposto data 2"/>
          <p:cNvSpPr>
            <a:spLocks noGrp="1"/>
          </p:cNvSpPr>
          <p:nvPr>
            <p:ph type="dt" idx="1"/>
          </p:nvPr>
        </p:nvSpPr>
        <p:spPr>
          <a:xfrm>
            <a:off x="3901699" y="0"/>
            <a:ext cx="2984870" cy="500936"/>
          </a:xfrm>
          <a:prstGeom prst="rect">
            <a:avLst/>
          </a:prstGeom>
        </p:spPr>
        <p:txBody>
          <a:bodyPr vert="horz" lIns="96590" tIns="48295" rIns="96590" bIns="48295" rtlCol="0"/>
          <a:lstStyle>
            <a:lvl1pPr algn="r">
              <a:defRPr sz="1300"/>
            </a:lvl1pPr>
          </a:lstStyle>
          <a:p>
            <a:fld id="{E840599B-D0CE-5C40-BAEE-4119EEB23E8E}" type="datetime1">
              <a:rPr lang="it-IT" smtClean="0"/>
              <a:pPr/>
              <a:t>29/03/2020</a:t>
            </a:fld>
            <a:endParaRPr lang="it-IT"/>
          </a:p>
        </p:txBody>
      </p:sp>
      <p:sp>
        <p:nvSpPr>
          <p:cNvPr id="4" name="Segnaposto immagine diapositiva 3"/>
          <p:cNvSpPr>
            <a:spLocks noGrp="1" noRot="1" noChangeAspect="1"/>
          </p:cNvSpPr>
          <p:nvPr>
            <p:ph type="sldImg" idx="2"/>
          </p:nvPr>
        </p:nvSpPr>
        <p:spPr>
          <a:xfrm>
            <a:off x="106363" y="752475"/>
            <a:ext cx="6675437" cy="3756025"/>
          </a:xfrm>
          <a:prstGeom prst="rect">
            <a:avLst/>
          </a:prstGeom>
          <a:noFill/>
          <a:ln w="12700">
            <a:solidFill>
              <a:prstClr val="black"/>
            </a:solidFill>
          </a:ln>
        </p:spPr>
        <p:txBody>
          <a:bodyPr vert="horz" lIns="96590" tIns="48295" rIns="96590" bIns="48295" rtlCol="0" anchor="ctr"/>
          <a:lstStyle/>
          <a:p>
            <a:endParaRPr lang="it-IT"/>
          </a:p>
        </p:txBody>
      </p:sp>
      <p:sp>
        <p:nvSpPr>
          <p:cNvPr id="5" name="Segnaposto note 4"/>
          <p:cNvSpPr>
            <a:spLocks noGrp="1"/>
          </p:cNvSpPr>
          <p:nvPr>
            <p:ph type="body" sz="quarter" idx="3"/>
          </p:nvPr>
        </p:nvSpPr>
        <p:spPr>
          <a:xfrm>
            <a:off x="688817" y="4758889"/>
            <a:ext cx="5510530" cy="4508421"/>
          </a:xfrm>
          <a:prstGeom prst="rect">
            <a:avLst/>
          </a:prstGeom>
        </p:spPr>
        <p:txBody>
          <a:bodyPr vert="horz" lIns="96590" tIns="48295" rIns="96590" bIns="48295"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2" y="9516040"/>
            <a:ext cx="2984870" cy="500936"/>
          </a:xfrm>
          <a:prstGeom prst="rect">
            <a:avLst/>
          </a:prstGeom>
        </p:spPr>
        <p:txBody>
          <a:bodyPr vert="horz" lIns="96590" tIns="48295" rIns="96590" bIns="48295" rtlCol="0" anchor="b"/>
          <a:lstStyle>
            <a:lvl1pPr algn="l">
              <a:defRPr sz="1300"/>
            </a:lvl1pPr>
          </a:lstStyle>
          <a:p>
            <a:endParaRPr lang="it-IT"/>
          </a:p>
        </p:txBody>
      </p:sp>
      <p:sp>
        <p:nvSpPr>
          <p:cNvPr id="7" name="Segnaposto numero diapositiva 6"/>
          <p:cNvSpPr>
            <a:spLocks noGrp="1"/>
          </p:cNvSpPr>
          <p:nvPr>
            <p:ph type="sldNum" sz="quarter" idx="5"/>
          </p:nvPr>
        </p:nvSpPr>
        <p:spPr>
          <a:xfrm>
            <a:off x="3901699" y="9516040"/>
            <a:ext cx="2984870" cy="500936"/>
          </a:xfrm>
          <a:prstGeom prst="rect">
            <a:avLst/>
          </a:prstGeom>
        </p:spPr>
        <p:txBody>
          <a:bodyPr vert="horz" lIns="96590" tIns="48295" rIns="96590" bIns="48295" rtlCol="0" anchor="b"/>
          <a:lstStyle>
            <a:lvl1pPr algn="r">
              <a:defRPr sz="1300"/>
            </a:lvl1pPr>
          </a:lstStyle>
          <a:p>
            <a:fld id="{0C823F87-09DE-464A-B56D-C228B1DD312C}" type="slidenum">
              <a:rPr lang="it-IT" smtClean="0"/>
              <a:pPr/>
              <a:t>‹N›</a:t>
            </a:fld>
            <a:endParaRPr lang="it-IT"/>
          </a:p>
        </p:txBody>
      </p:sp>
    </p:spTree>
    <p:extLst>
      <p:ext uri="{BB962C8B-B14F-4D97-AF65-F5344CB8AC3E}">
        <p14:creationId xmlns:p14="http://schemas.microsoft.com/office/powerpoint/2010/main" val="37335928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0C823F87-09DE-464A-B56D-C228B1DD312C}" type="slidenum">
              <a:rPr lang="it-IT" smtClean="0"/>
              <a:pPr/>
              <a:t>1</a:t>
            </a:fld>
            <a:endParaRPr lang="it-IT"/>
          </a:p>
        </p:txBody>
      </p:sp>
    </p:spTree>
    <p:extLst>
      <p:ext uri="{BB962C8B-B14F-4D97-AF65-F5344CB8AC3E}">
        <p14:creationId xmlns:p14="http://schemas.microsoft.com/office/powerpoint/2010/main" val="4680438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ront page">
    <p:bg>
      <p:bgRef idx="1001">
        <a:schemeClr val="bg1"/>
      </p:bgRef>
    </p:bg>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6914713-8818-472B-B668-CC11997508D4}"/>
              </a:ext>
            </a:extLst>
          </p:cNvPr>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19176" y="1678609"/>
            <a:ext cx="2746745" cy="1602768"/>
          </a:xfrm>
          <a:prstGeom prst="rect">
            <a:avLst/>
          </a:prstGeom>
          <a:noFill/>
          <a:extLst>
            <a:ext uri="{909E8E84-426E-40DD-AFC4-6F175D3DCCD1}">
              <a14:hiddenFill xmlns:a14="http://schemas.microsoft.com/office/drawing/2010/main">
                <a:solidFill>
                  <a:srgbClr val="FFFFFF"/>
                </a:solidFill>
              </a14:hiddenFill>
            </a:ext>
          </a:extLst>
        </p:spPr>
      </p:pic>
      <p:sp>
        <p:nvSpPr>
          <p:cNvPr id="5" name="Rettangolo 4"/>
          <p:cNvSpPr/>
          <p:nvPr userDrawn="1"/>
        </p:nvSpPr>
        <p:spPr>
          <a:xfrm>
            <a:off x="71500" y="4319478"/>
            <a:ext cx="45005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000"/>
              </a:lnSpc>
            </a:pPr>
            <a:r>
              <a:rPr lang="it-IT" sz="1050" i="1" dirty="0">
                <a:solidFill>
                  <a:srgbClr val="3366CB"/>
                </a:solidFill>
              </a:rPr>
              <a:t>Responsabile Progetto: </a:t>
            </a:r>
            <a:r>
              <a:rPr lang="it-IT" sz="1050" b="1" i="1" dirty="0">
                <a:solidFill>
                  <a:srgbClr val="FF0000"/>
                </a:solidFill>
              </a:rPr>
              <a:t>Andrea Airale/ Alessandro Ferraris</a:t>
            </a:r>
          </a:p>
          <a:p>
            <a:pPr>
              <a:lnSpc>
                <a:spcPts val="1000"/>
              </a:lnSpc>
            </a:pPr>
            <a:endParaRPr lang="it-IT" sz="1050" b="1" i="1" dirty="0">
              <a:solidFill>
                <a:srgbClr val="3366CB"/>
              </a:solidFill>
            </a:endParaRPr>
          </a:p>
          <a:p>
            <a:pPr>
              <a:lnSpc>
                <a:spcPts val="1000"/>
              </a:lnSpc>
            </a:pPr>
            <a:r>
              <a:rPr lang="it-IT" sz="1050" i="1" dirty="0">
                <a:solidFill>
                  <a:srgbClr val="3366CB"/>
                </a:solidFill>
              </a:rPr>
              <a:t>Responsabile Attività:</a:t>
            </a:r>
            <a:r>
              <a:rPr lang="it-IT" sz="1050" b="1" i="1" dirty="0">
                <a:solidFill>
                  <a:srgbClr val="3366CB"/>
                </a:solidFill>
              </a:rPr>
              <a:t> </a:t>
            </a:r>
            <a:r>
              <a:rPr lang="it-IT" sz="1050" b="1" i="1" dirty="0">
                <a:solidFill>
                  <a:srgbClr val="FF0000"/>
                </a:solidFill>
              </a:rPr>
              <a:t>Nome e Cognome</a:t>
            </a:r>
            <a:endParaRPr lang="it-IT" sz="1000" b="1" dirty="0">
              <a:solidFill>
                <a:srgbClr val="FF0000"/>
              </a:solidFill>
            </a:endParaRPr>
          </a:p>
        </p:txBody>
      </p:sp>
      <p:pic>
        <p:nvPicPr>
          <p:cNvPr id="6" name="Picture 2"/>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732035"/>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olo 2"/>
          <p:cNvSpPr>
            <a:spLocks noGrp="1"/>
          </p:cNvSpPr>
          <p:nvPr>
            <p:ph type="title" hasCustomPrompt="1"/>
          </p:nvPr>
        </p:nvSpPr>
        <p:spPr>
          <a:xfrm>
            <a:off x="649198" y="3424773"/>
            <a:ext cx="7886700" cy="452284"/>
          </a:xfrm>
          <a:prstGeom prst="rect">
            <a:avLst/>
          </a:prstGeom>
        </p:spPr>
        <p:txBody>
          <a:bodyPr/>
          <a:lstStyle>
            <a:lvl1pPr marL="0" algn="ctr" defTabSz="914400" rtl="0" eaLnBrk="1" latinLnBrk="0" hangingPunct="1">
              <a:defRPr lang="en-US" sz="2400" b="1" kern="1200" dirty="0">
                <a:solidFill>
                  <a:schemeClr val="bg1">
                    <a:lumMod val="75000"/>
                  </a:schemeClr>
                </a:solidFill>
                <a:latin typeface="+mn-lt"/>
                <a:ea typeface="+mn-ea"/>
                <a:cs typeface="+mn-cs"/>
              </a:defRPr>
            </a:lvl1pPr>
          </a:lstStyle>
          <a:p>
            <a:r>
              <a:rPr lang="it-IT" dirty="0"/>
              <a:t>Titolo</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264"/>
            <a:ext cx="9144000" cy="427773"/>
          </a:xfrm>
          <a:prstGeom prst="rect">
            <a:avLst/>
          </a:prstGeom>
        </p:spPr>
        <p:txBody>
          <a:bodyPr/>
          <a:lstStyle>
            <a:lvl1pPr marL="0" algn="ctr" defTabSz="914400" rtl="0" eaLnBrk="1" latinLnBrk="0" hangingPunct="1">
              <a:defRPr lang="en-US" sz="2200" b="1" kern="1200" dirty="0">
                <a:solidFill>
                  <a:schemeClr val="bg1">
                    <a:lumMod val="75000"/>
                  </a:schemeClr>
                </a:solidFill>
                <a:latin typeface="Helvetica"/>
                <a:ea typeface="+mn-ea"/>
                <a:cs typeface="Helvetica"/>
              </a:defRPr>
            </a:lvl1pPr>
          </a:lstStyle>
          <a:p>
            <a:r>
              <a:rPr lang="it-IT" dirty="0"/>
              <a:t>Titolo</a:t>
            </a:r>
            <a:endParaRPr lang="en-US" dirty="0"/>
          </a:p>
        </p:txBody>
      </p:sp>
      <p:sp>
        <p:nvSpPr>
          <p:cNvPr id="3" name="Content Placeholder 2"/>
          <p:cNvSpPr>
            <a:spLocks noGrp="1"/>
          </p:cNvSpPr>
          <p:nvPr>
            <p:ph idx="1"/>
          </p:nvPr>
        </p:nvSpPr>
        <p:spPr>
          <a:xfrm>
            <a:off x="329184" y="750053"/>
            <a:ext cx="846124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2000" b="1" kern="1200" dirty="0">
                <a:solidFill>
                  <a:srgbClr val="2F72B4"/>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0" y="4903903"/>
            <a:ext cx="1189132" cy="223439"/>
          </a:xfrm>
          <a:prstGeom prst="rect">
            <a:avLst/>
          </a:prstGeom>
        </p:spPr>
        <p:txBody>
          <a:bodyPr/>
          <a:lstStyle>
            <a:lvl1pPr marL="0" algn="l" defTabSz="914400" rtl="0" eaLnBrk="1" latinLnBrk="0" hangingPunct="1">
              <a:spcBef>
                <a:spcPct val="0"/>
              </a:spcBef>
              <a:buNone/>
              <a:defRPr lang="en-US" sz="1100" b="0" i="1" kern="1200" dirty="0">
                <a:solidFill>
                  <a:schemeClr val="bg1">
                    <a:lumMod val="75000"/>
                  </a:schemeClr>
                </a:solidFill>
                <a:latin typeface="Helvetica"/>
                <a:ea typeface="+mn-ea"/>
                <a:cs typeface="Helvetica"/>
              </a:defRPr>
            </a:lvl1pPr>
          </a:lstStyle>
          <a:p>
            <a:endParaRPr lang="en-US" dirty="0"/>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sp>
        <p:nvSpPr>
          <p:cNvPr id="6" name="Slide Number Placeholder 5"/>
          <p:cNvSpPr>
            <a:spLocks noGrp="1"/>
          </p:cNvSpPr>
          <p:nvPr>
            <p:ph type="sldNum" sz="quarter" idx="12"/>
          </p:nvPr>
        </p:nvSpPr>
        <p:spPr>
          <a:xfrm>
            <a:off x="8202797" y="4917186"/>
            <a:ext cx="941203" cy="226314"/>
          </a:xfrm>
          <a:prstGeom prst="rect">
            <a:avLst/>
          </a:prstGeom>
        </p:spPr>
        <p:txBody>
          <a:bodyPr/>
          <a:lstStyle>
            <a:lvl1pPr algn="r">
              <a:defRPr sz="1400" i="1"/>
            </a:lvl1pPr>
          </a:lstStyle>
          <a:p>
            <a:fld id="{CE8079A4-7AA8-4A4F-87E2-7781EC5097DD}" type="slidenum">
              <a:rPr lang="en-US" smtClean="0"/>
              <a:pPr/>
              <a:t>‹N›</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7264"/>
            <a:ext cx="9144000" cy="427773"/>
          </a:xfrm>
          <a:prstGeom prst="rect">
            <a:avLst/>
          </a:prstGeom>
        </p:spPr>
        <p:txBody>
          <a:bodyPr/>
          <a:lstStyle>
            <a:lvl1pPr marL="0" algn="ctr" defTabSz="914400" rtl="0" eaLnBrk="1" latinLnBrk="0" hangingPunct="1">
              <a:defRPr lang="en-US" sz="2200" b="1" kern="1200" dirty="0">
                <a:solidFill>
                  <a:schemeClr val="bg1">
                    <a:lumMod val="75000"/>
                  </a:schemeClr>
                </a:solidFill>
                <a:latin typeface="Helvetica"/>
                <a:ea typeface="+mn-ea"/>
                <a:cs typeface="Helvetica"/>
              </a:defRPr>
            </a:lvl1pPr>
          </a:lstStyle>
          <a:p>
            <a:r>
              <a:rPr lang="it-IT" dirty="0"/>
              <a:t>Titolo</a:t>
            </a:r>
            <a:br>
              <a:rPr lang="it-IT" dirty="0"/>
            </a:br>
            <a:endParaRPr lang="en-US" dirty="0"/>
          </a:p>
        </p:txBody>
      </p:sp>
      <p:sp>
        <p:nvSpPr>
          <p:cNvPr id="3" name="Content Placeholder 2"/>
          <p:cNvSpPr>
            <a:spLocks noGrp="1"/>
          </p:cNvSpPr>
          <p:nvPr>
            <p:ph idx="1"/>
          </p:nvPr>
        </p:nvSpPr>
        <p:spPr>
          <a:xfrm>
            <a:off x="329184" y="750053"/>
            <a:ext cx="401116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1600" b="1" kern="1200" dirty="0">
                <a:solidFill>
                  <a:schemeClr val="tx1"/>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0" y="4903903"/>
            <a:ext cx="1189132" cy="223439"/>
          </a:xfrm>
          <a:prstGeom prst="rect">
            <a:avLst/>
          </a:prstGeom>
        </p:spPr>
        <p:txBody>
          <a:bodyPr/>
          <a:lstStyle>
            <a:lvl1pPr marL="0" algn="l" defTabSz="914400" rtl="0" eaLnBrk="1" latinLnBrk="0" hangingPunct="1">
              <a:spcBef>
                <a:spcPct val="0"/>
              </a:spcBef>
              <a:buNone/>
              <a:defRPr lang="en-US" sz="1100" b="0" i="1" kern="1200" dirty="0">
                <a:solidFill>
                  <a:schemeClr val="bg1">
                    <a:lumMod val="75000"/>
                  </a:schemeClr>
                </a:solidFill>
                <a:latin typeface="Helvetica"/>
                <a:ea typeface="+mn-ea"/>
                <a:cs typeface="Helvetica"/>
              </a:defRPr>
            </a:lvl1pPr>
          </a:lstStyle>
          <a:p>
            <a:endParaRPr lang="en-US"/>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sp>
        <p:nvSpPr>
          <p:cNvPr id="6" name="Slide Number Placeholder 5"/>
          <p:cNvSpPr>
            <a:spLocks noGrp="1"/>
          </p:cNvSpPr>
          <p:nvPr>
            <p:ph type="sldNum" sz="quarter" idx="12"/>
          </p:nvPr>
        </p:nvSpPr>
        <p:spPr>
          <a:xfrm>
            <a:off x="8202797" y="4917186"/>
            <a:ext cx="941203" cy="226314"/>
          </a:xfrm>
          <a:prstGeom prst="rect">
            <a:avLst/>
          </a:prstGeom>
        </p:spPr>
        <p:txBody>
          <a:bodyPr/>
          <a:lstStyle>
            <a:lvl1pPr algn="r">
              <a:defRPr sz="1400" i="1"/>
            </a:lvl1pPr>
          </a:lstStyle>
          <a:p>
            <a:fld id="{CE8079A4-7AA8-4A4F-87E2-7781EC5097DD}" type="slidenum">
              <a:rPr lang="en-US" smtClean="0"/>
              <a:pPr/>
              <a:t>‹N›</a:t>
            </a:fld>
            <a:endParaRPr lang="en-US"/>
          </a:p>
        </p:txBody>
      </p:sp>
      <p:sp>
        <p:nvSpPr>
          <p:cNvPr id="7" name="Content Placeholder 2"/>
          <p:cNvSpPr>
            <a:spLocks noGrp="1"/>
          </p:cNvSpPr>
          <p:nvPr>
            <p:ph idx="13"/>
          </p:nvPr>
        </p:nvSpPr>
        <p:spPr>
          <a:xfrm>
            <a:off x="4776439" y="750052"/>
            <a:ext cx="4011168" cy="3968251"/>
          </a:xfrm>
          <a:prstGeom prst="rect">
            <a:avLst/>
          </a:prstGeom>
        </p:spPr>
        <p:txBody>
          <a:bodyPr/>
          <a:lstStyle>
            <a:lvl1pPr marL="0" indent="0" algn="l" defTabSz="914400" rtl="0" eaLnBrk="1" latinLnBrk="0" hangingPunct="1">
              <a:spcAft>
                <a:spcPts val="600"/>
              </a:spcAft>
              <a:buClr>
                <a:schemeClr val="tx1">
                  <a:lumMod val="65000"/>
                </a:schemeClr>
              </a:buClr>
              <a:buNone/>
              <a:defRPr lang="it-IT" sz="1600" b="1" kern="1200" dirty="0">
                <a:solidFill>
                  <a:schemeClr val="tx1"/>
                </a:solidFill>
                <a:latin typeface="Helvetica"/>
                <a:ea typeface="+mn-ea"/>
                <a:cs typeface="Helvetica"/>
              </a:defRPr>
            </a:lvl1pPr>
            <a:lvl2pPr marL="502920" indent="-182880">
              <a:buFont typeface="Arial" panose="020B0604020202020204" pitchFamily="34" charset="0"/>
              <a:buChar char="•"/>
              <a:defRPr/>
            </a:lvl2pPr>
            <a:lvl3pPr marL="685800" indent="-182880">
              <a:buFont typeface="Arial" panose="020B0604020202020204" pitchFamily="34" charset="0"/>
              <a:buChar char="•"/>
              <a:defRPr/>
            </a:lvl3pPr>
            <a:lvl4pPr marL="914400" indent="-182880">
              <a:buFont typeface="Arial" panose="020B0604020202020204" pitchFamily="34" charset="0"/>
              <a:buChar char="•"/>
              <a:defRPr/>
            </a:lvl4pPr>
            <a:lvl5pPr marL="1143000" indent="-182880">
              <a:buFont typeface="Arial" panose="020B0604020202020204" pitchFamily="34" charset="0"/>
              <a:buChar cha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83269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stazione sezione">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14400" y="3992098"/>
            <a:ext cx="7315200" cy="464422"/>
          </a:xfrm>
          <a:prstGeom prst="rect">
            <a:avLst/>
          </a:prstGeom>
        </p:spPr>
        <p:txBody>
          <a:bodyPr anchor="b"/>
          <a:lstStyle>
            <a:lvl1pPr marL="0" indent="0" algn="ctr" defTabSz="914400" rtl="0" eaLnBrk="1" latinLnBrk="0" hangingPunct="1">
              <a:buNone/>
              <a:defRPr lang="it-IT" sz="1800" b="1" kern="1200" dirty="0">
                <a:solidFill>
                  <a:schemeClr val="bg1">
                    <a:lumMod val="7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dirty="0"/>
              <a:t>Sub titolo</a:t>
            </a:r>
          </a:p>
        </p:txBody>
      </p:sp>
      <p:sp>
        <p:nvSpPr>
          <p:cNvPr id="5" name="Footer Placeholder 4"/>
          <p:cNvSpPr>
            <a:spLocks noGrp="1"/>
          </p:cNvSpPr>
          <p:nvPr>
            <p:ph type="ftr" sz="quarter" idx="11"/>
          </p:nvPr>
        </p:nvSpPr>
        <p:spPr/>
        <p:txBody>
          <a:bodyPr/>
          <a:lstStyle/>
          <a:p>
            <a:r>
              <a:rPr lang="en-US"/>
              <a:t>Property of BEOND s.r.l. cannot be distributed or reproduced without authorization </a:t>
            </a: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219176" y="1678609"/>
            <a:ext cx="2746745" cy="16027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732035"/>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olo 2"/>
          <p:cNvSpPr>
            <a:spLocks noGrp="1"/>
          </p:cNvSpPr>
          <p:nvPr>
            <p:ph type="title" hasCustomPrompt="1"/>
          </p:nvPr>
        </p:nvSpPr>
        <p:spPr>
          <a:xfrm>
            <a:off x="649198" y="3424773"/>
            <a:ext cx="7886700" cy="452284"/>
          </a:xfrm>
          <a:prstGeom prst="rect">
            <a:avLst/>
          </a:prstGeom>
        </p:spPr>
        <p:txBody>
          <a:bodyPr/>
          <a:lstStyle>
            <a:lvl1pPr marL="0" algn="ctr" defTabSz="914400" rtl="0" eaLnBrk="1" latinLnBrk="0" hangingPunct="1">
              <a:defRPr lang="en-US" sz="2400" b="1" kern="1200" dirty="0">
                <a:solidFill>
                  <a:schemeClr val="bg1">
                    <a:lumMod val="75000"/>
                  </a:schemeClr>
                </a:solidFill>
                <a:latin typeface="+mn-lt"/>
                <a:ea typeface="+mn-ea"/>
                <a:cs typeface="+mn-cs"/>
              </a:defRPr>
            </a:lvl1pPr>
          </a:lstStyle>
          <a:p>
            <a:r>
              <a:rPr lang="it-IT" dirty="0"/>
              <a:t>Titolo</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56914713-8818-472B-B668-CC11997508D4}"/>
              </a:ext>
            </a:extLst>
          </p:cNvPr>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spTree>
    <p:extLst>
      <p:ext uri="{BB962C8B-B14F-4D97-AF65-F5344CB8AC3E}">
        <p14:creationId xmlns:p14="http://schemas.microsoft.com/office/powerpoint/2010/main" val="297909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2103863" y="4970089"/>
            <a:ext cx="5345152" cy="225920"/>
          </a:xfrm>
          <a:prstGeom prst="rect">
            <a:avLst/>
          </a:prstGeom>
        </p:spPr>
        <p:txBody>
          <a:bodyPr vert="horz" lIns="91440" tIns="0" rIns="91440" bIns="45720" rtlCol="0" anchor="t"/>
          <a:lstStyle>
            <a:lvl1pPr algn="ctr">
              <a:defRPr sz="700">
                <a:solidFill>
                  <a:schemeClr val="tx1"/>
                </a:solidFill>
              </a:defRPr>
            </a:lvl1pPr>
          </a:lstStyle>
          <a:p>
            <a:r>
              <a:rPr lang="en-US" i="1"/>
              <a:t>Property of </a:t>
            </a:r>
            <a:r>
              <a:rPr lang="en-US" b="1" i="1"/>
              <a:t>BEOND s.r.l. </a:t>
            </a:r>
            <a:r>
              <a:rPr lang="en-US" i="1"/>
              <a:t>cannot be distributed or reproduced without authorization</a:t>
            </a:r>
          </a:p>
          <a:p>
            <a:endParaRPr lang="en-US" sz="6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63" r:id="rId4"/>
    <p:sldLayoutId id="214748367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t.com/en/development-tools/stm32cubeid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rightnessContrast bright="10000"/>
                    </a14:imgEffect>
                  </a14:imgLayer>
                </a14:imgProps>
              </a:ext>
              <a:ext uri="{28A0092B-C50C-407E-A947-70E740481C1C}">
                <a14:useLocalDpi xmlns:a14="http://schemas.microsoft.com/office/drawing/2010/main"/>
              </a:ext>
            </a:extLst>
          </a:blip>
          <a:srcRect/>
          <a:stretch/>
        </p:blipFill>
        <p:spPr bwMode="auto">
          <a:xfrm>
            <a:off x="-1" y="0"/>
            <a:ext cx="9144000" cy="61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98626" y="1312591"/>
            <a:ext cx="2746745" cy="1602768"/>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66796797-B7D3-4443-B04F-BA6221B11CB7}"/>
              </a:ext>
            </a:extLst>
          </p:cNvPr>
          <p:cNvSpPr>
            <a:spLocks noGrp="1"/>
          </p:cNvSpPr>
          <p:nvPr>
            <p:ph type="ftr" sz="quarter" idx="3"/>
          </p:nvPr>
        </p:nvSpPr>
        <p:spPr>
          <a:xfrm>
            <a:off x="2103863" y="4970089"/>
            <a:ext cx="5345152" cy="225920"/>
          </a:xfrm>
        </p:spPr>
        <p:txBody>
          <a:bodyPr/>
          <a:lstStyle/>
          <a:p>
            <a:r>
              <a:rPr lang="en-US" i="1" dirty="0"/>
              <a:t>Property of </a:t>
            </a:r>
            <a:r>
              <a:rPr lang="en-US" b="1" i="1" dirty="0"/>
              <a:t>BEOND </a:t>
            </a:r>
            <a:r>
              <a:rPr lang="en-US" b="1" i="1" dirty="0" err="1"/>
              <a:t>s.r.l</a:t>
            </a:r>
            <a:r>
              <a:rPr lang="en-US" b="1" i="1" dirty="0"/>
              <a:t>. </a:t>
            </a:r>
            <a:r>
              <a:rPr lang="en-US" i="1" dirty="0"/>
              <a:t>cannot be distributed or reproduced without authorization</a:t>
            </a:r>
          </a:p>
          <a:p>
            <a:endParaRPr lang="en-US" sz="600" dirty="0"/>
          </a:p>
        </p:txBody>
      </p:sp>
      <p:sp>
        <p:nvSpPr>
          <p:cNvPr id="4" name="CasellaDiTesto 3">
            <a:extLst>
              <a:ext uri="{FF2B5EF4-FFF2-40B4-BE49-F238E27FC236}">
                <a16:creationId xmlns:a16="http://schemas.microsoft.com/office/drawing/2014/main" id="{2041E136-4F6B-4D8F-88FA-66AE3F8725C8}"/>
              </a:ext>
            </a:extLst>
          </p:cNvPr>
          <p:cNvSpPr txBox="1"/>
          <p:nvPr/>
        </p:nvSpPr>
        <p:spPr>
          <a:xfrm>
            <a:off x="2072638" y="3196002"/>
            <a:ext cx="4998720" cy="461665"/>
          </a:xfrm>
          <a:prstGeom prst="rect">
            <a:avLst/>
          </a:prstGeom>
          <a:noFill/>
        </p:spPr>
        <p:txBody>
          <a:bodyPr wrap="square" rtlCol="0">
            <a:spAutoFit/>
          </a:bodyPr>
          <a:lstStyle/>
          <a:p>
            <a:pPr algn="ctr"/>
            <a:r>
              <a:rPr lang="en-GB" sz="2400" b="1" dirty="0">
                <a:solidFill>
                  <a:schemeClr val="bg1">
                    <a:lumMod val="75000"/>
                  </a:schemeClr>
                </a:solidFill>
              </a:rPr>
              <a:t>Timers</a:t>
            </a:r>
          </a:p>
        </p:txBody>
      </p:sp>
      <p:sp>
        <p:nvSpPr>
          <p:cNvPr id="5" name="CasellaDiTesto 4">
            <a:extLst>
              <a:ext uri="{FF2B5EF4-FFF2-40B4-BE49-F238E27FC236}">
                <a16:creationId xmlns:a16="http://schemas.microsoft.com/office/drawing/2014/main" id="{0D3C71AA-95EB-448E-A476-03A0251C158C}"/>
              </a:ext>
            </a:extLst>
          </p:cNvPr>
          <p:cNvSpPr txBox="1"/>
          <p:nvPr/>
        </p:nvSpPr>
        <p:spPr>
          <a:xfrm>
            <a:off x="6779419" y="4393406"/>
            <a:ext cx="2278856" cy="369332"/>
          </a:xfrm>
          <a:prstGeom prst="rect">
            <a:avLst/>
          </a:prstGeom>
          <a:noFill/>
        </p:spPr>
        <p:txBody>
          <a:bodyPr wrap="square" rtlCol="0">
            <a:spAutoFit/>
          </a:bodyPr>
          <a:lstStyle/>
          <a:p>
            <a:r>
              <a:rPr lang="en-US" dirty="0"/>
              <a:t>rev1.0 24/03/2020</a:t>
            </a:r>
            <a:endParaRPr lang="it-IT" dirty="0"/>
          </a:p>
        </p:txBody>
      </p:sp>
    </p:spTree>
    <p:extLst>
      <p:ext uri="{BB962C8B-B14F-4D97-AF65-F5344CB8AC3E}">
        <p14:creationId xmlns:p14="http://schemas.microsoft.com/office/powerpoint/2010/main" val="125463881"/>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0FF7A-7961-4E67-95A4-F5D10B141BFF}"/>
              </a:ext>
            </a:extLst>
          </p:cNvPr>
          <p:cNvSpPr>
            <a:spLocks noGrp="1"/>
          </p:cNvSpPr>
          <p:nvPr>
            <p:ph type="title"/>
          </p:nvPr>
        </p:nvSpPr>
        <p:spPr/>
        <p:txBody>
          <a:bodyPr/>
          <a:lstStyle/>
          <a:p>
            <a:r>
              <a:rPr lang="it-IT" dirty="0"/>
              <a:t>NVIC</a:t>
            </a:r>
          </a:p>
        </p:txBody>
      </p:sp>
      <p:sp>
        <p:nvSpPr>
          <p:cNvPr id="3" name="Segnaposto contenuto 2">
            <a:extLst>
              <a:ext uri="{FF2B5EF4-FFF2-40B4-BE49-F238E27FC236}">
                <a16:creationId xmlns:a16="http://schemas.microsoft.com/office/drawing/2014/main" id="{6FD54821-E71A-4C65-961E-914A300C3EB8}"/>
              </a:ext>
            </a:extLst>
          </p:cNvPr>
          <p:cNvSpPr>
            <a:spLocks noGrp="1"/>
          </p:cNvSpPr>
          <p:nvPr>
            <p:ph idx="1"/>
          </p:nvPr>
        </p:nvSpPr>
        <p:spPr/>
        <p:txBody>
          <a:bodyPr/>
          <a:lstStyle/>
          <a:p>
            <a:pPr marL="285750" indent="-285750">
              <a:buFont typeface="Arial" panose="020B0604020202020204" pitchFamily="34" charset="0"/>
              <a:buChar char="•"/>
            </a:pPr>
            <a:r>
              <a:rPr lang="en-US" dirty="0"/>
              <a:t>NVIC</a:t>
            </a:r>
            <a:r>
              <a:rPr lang="en-US" b="0" dirty="0"/>
              <a:t> is fundamental for the generation of the interrupt to enable it and set its priority.</a:t>
            </a:r>
          </a:p>
          <a:p>
            <a:pPr marL="285750" indent="-285750">
              <a:buFont typeface="Arial" panose="020B0604020202020204" pitchFamily="34" charset="0"/>
              <a:buChar char="•"/>
            </a:pPr>
            <a:r>
              <a:rPr lang="en-US" b="0" dirty="0"/>
              <a:t>Under the </a:t>
            </a:r>
            <a:r>
              <a:rPr lang="en-US" b="0" i="1" dirty="0"/>
              <a:t>NVIC tab </a:t>
            </a:r>
            <a:r>
              <a:rPr lang="en-US" b="0" dirty="0"/>
              <a:t>it is therefore necessary to tick the box for interrupt management</a:t>
            </a:r>
            <a:endParaRPr lang="it-IT" b="0" dirty="0"/>
          </a:p>
        </p:txBody>
      </p:sp>
      <p:sp>
        <p:nvSpPr>
          <p:cNvPr id="5" name="Segnaposto piè di pagina 4">
            <a:extLst>
              <a:ext uri="{FF2B5EF4-FFF2-40B4-BE49-F238E27FC236}">
                <a16:creationId xmlns:a16="http://schemas.microsoft.com/office/drawing/2014/main" id="{76C100BB-EA73-4A90-AC50-2D4B06920AAC}"/>
              </a:ext>
            </a:extLst>
          </p:cNvPr>
          <p:cNvSpPr>
            <a:spLocks noGrp="1"/>
          </p:cNvSpPr>
          <p:nvPr>
            <p:ph type="ftr" sz="quarter" idx="11"/>
          </p:nvPr>
        </p:nvSpPr>
        <p:spPr/>
        <p:txBody>
          <a:bodyPr/>
          <a:lstStyle/>
          <a:p>
            <a:r>
              <a:rPr lang="en-US"/>
              <a:t>Property of BEOND s.r.l. cannot be distributed or reproduced without authorization </a:t>
            </a:r>
          </a:p>
        </p:txBody>
      </p:sp>
      <p:pic>
        <p:nvPicPr>
          <p:cNvPr id="9" name="Segnaposto contenuto 8" descr="Immagine che contiene screenshot&#10;&#10;Descrizione generata automaticamente">
            <a:extLst>
              <a:ext uri="{FF2B5EF4-FFF2-40B4-BE49-F238E27FC236}">
                <a16:creationId xmlns:a16="http://schemas.microsoft.com/office/drawing/2014/main" id="{F9F492B0-EAD9-488C-859A-0248BB08163F}"/>
              </a:ext>
            </a:extLst>
          </p:cNvPr>
          <p:cNvPicPr>
            <a:picLocks noGrp="1" noChangeAspect="1"/>
          </p:cNvPicPr>
          <p:nvPr>
            <p:ph idx="13"/>
          </p:nvPr>
        </p:nvPicPr>
        <p:blipFill>
          <a:blip r:embed="rId2"/>
          <a:stretch>
            <a:fillRect/>
          </a:stretch>
        </p:blipFill>
        <p:spPr>
          <a:xfrm>
            <a:off x="4776788" y="1011042"/>
            <a:ext cx="4011612" cy="3445266"/>
          </a:xfrm>
        </p:spPr>
      </p:pic>
      <p:sp>
        <p:nvSpPr>
          <p:cNvPr id="10" name="Ovale 9">
            <a:extLst>
              <a:ext uri="{FF2B5EF4-FFF2-40B4-BE49-F238E27FC236}">
                <a16:creationId xmlns:a16="http://schemas.microsoft.com/office/drawing/2014/main" id="{DDA09DF4-4722-43A1-99F1-1A7810DA47AF}"/>
              </a:ext>
            </a:extLst>
          </p:cNvPr>
          <p:cNvSpPr/>
          <p:nvPr/>
        </p:nvSpPr>
        <p:spPr>
          <a:xfrm>
            <a:off x="6045772" y="3143250"/>
            <a:ext cx="2742628" cy="4714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7904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0D02D0-B49F-403D-A385-3E9273B96145}"/>
              </a:ext>
            </a:extLst>
          </p:cNvPr>
          <p:cNvSpPr>
            <a:spLocks noGrp="1"/>
          </p:cNvSpPr>
          <p:nvPr>
            <p:ph type="title"/>
          </p:nvPr>
        </p:nvSpPr>
        <p:spPr/>
        <p:txBody>
          <a:bodyPr/>
          <a:lstStyle/>
          <a:p>
            <a:r>
              <a:rPr lang="it-IT" dirty="0" err="1"/>
              <a:t>Prescaler</a:t>
            </a:r>
            <a:endParaRPr lang="it-IT" dirty="0"/>
          </a:p>
        </p:txBody>
      </p:sp>
      <p:sp>
        <p:nvSpPr>
          <p:cNvPr id="3" name="Segnaposto contenuto 2">
            <a:extLst>
              <a:ext uri="{FF2B5EF4-FFF2-40B4-BE49-F238E27FC236}">
                <a16:creationId xmlns:a16="http://schemas.microsoft.com/office/drawing/2014/main" id="{4E8601CD-D7C9-4EF7-A60F-86A8392B4265}"/>
              </a:ext>
            </a:extLst>
          </p:cNvPr>
          <p:cNvSpPr>
            <a:spLocks noGrp="1"/>
          </p:cNvSpPr>
          <p:nvPr>
            <p:ph idx="1"/>
          </p:nvPr>
        </p:nvSpPr>
        <p:spPr>
          <a:xfrm>
            <a:off x="329183" y="750053"/>
            <a:ext cx="8721947" cy="3968251"/>
          </a:xfrm>
        </p:spPr>
        <p:txBody>
          <a:bodyPr/>
          <a:lstStyle/>
          <a:p>
            <a:r>
              <a:rPr lang="en-US" b="0" dirty="0"/>
              <a:t>In our example the </a:t>
            </a:r>
            <a:r>
              <a:rPr lang="en-US" dirty="0"/>
              <a:t>Prescaler</a:t>
            </a:r>
            <a:r>
              <a:rPr lang="en-US" b="0" dirty="0"/>
              <a:t> has been set to </a:t>
            </a:r>
            <a:r>
              <a:rPr lang="en-US" b="0" i="1" dirty="0"/>
              <a:t>42000</a:t>
            </a:r>
            <a:r>
              <a:rPr lang="en-US" b="0" dirty="0"/>
              <a:t> as the </a:t>
            </a:r>
            <a:r>
              <a:rPr lang="en-US" dirty="0"/>
              <a:t>APB1</a:t>
            </a:r>
            <a:r>
              <a:rPr lang="en-US" b="0" dirty="0"/>
              <a:t> peripheral clock, to which </a:t>
            </a:r>
            <a:r>
              <a:rPr lang="en-US" dirty="0"/>
              <a:t>TIM2</a:t>
            </a:r>
            <a:r>
              <a:rPr lang="en-US" b="0" dirty="0"/>
              <a:t> also refers, is </a:t>
            </a:r>
            <a:r>
              <a:rPr lang="en-US" b="0" i="1" dirty="0"/>
              <a:t>42MHz</a:t>
            </a:r>
            <a:r>
              <a:rPr lang="en-US" b="0" dirty="0"/>
              <a:t>: in this way, having the Counter Period set to 1, the timer will be called every millisecond (42MHz / 42000 = 1000). At this point we just have to generate the code</a:t>
            </a:r>
            <a:endParaRPr lang="it-IT" b="0" dirty="0"/>
          </a:p>
        </p:txBody>
      </p:sp>
      <p:sp>
        <p:nvSpPr>
          <p:cNvPr id="5" name="Segnaposto piè di pagina 4">
            <a:extLst>
              <a:ext uri="{FF2B5EF4-FFF2-40B4-BE49-F238E27FC236}">
                <a16:creationId xmlns:a16="http://schemas.microsoft.com/office/drawing/2014/main" id="{CDF635DA-1DC8-4E96-83E6-4495B2508D1F}"/>
              </a:ext>
            </a:extLst>
          </p:cNvPr>
          <p:cNvSpPr>
            <a:spLocks noGrp="1"/>
          </p:cNvSpPr>
          <p:nvPr>
            <p:ph type="ftr" sz="quarter" idx="11"/>
          </p:nvPr>
        </p:nvSpPr>
        <p:spPr/>
        <p:txBody>
          <a:bodyPr/>
          <a:lstStyle/>
          <a:p>
            <a:r>
              <a:rPr lang="en-US"/>
              <a:t>Property of BEOND s.r.l. cannot be distributed or reproduced without authorization </a:t>
            </a:r>
          </a:p>
        </p:txBody>
      </p:sp>
      <p:pic>
        <p:nvPicPr>
          <p:cNvPr id="9" name="Segnaposto contenuto 8" descr="Immagine che contiene screenshot&#10;&#10;Descrizione generata automaticamente">
            <a:extLst>
              <a:ext uri="{FF2B5EF4-FFF2-40B4-BE49-F238E27FC236}">
                <a16:creationId xmlns:a16="http://schemas.microsoft.com/office/drawing/2014/main" id="{0CD0E8EC-4D96-4757-BB87-51775A99C4F3}"/>
              </a:ext>
            </a:extLst>
          </p:cNvPr>
          <p:cNvPicPr>
            <a:picLocks noGrp="1" noChangeAspect="1"/>
          </p:cNvPicPr>
          <p:nvPr>
            <p:ph idx="13"/>
          </p:nvPr>
        </p:nvPicPr>
        <p:blipFill>
          <a:blip r:embed="rId2"/>
          <a:stretch>
            <a:fillRect/>
          </a:stretch>
        </p:blipFill>
        <p:spPr>
          <a:xfrm>
            <a:off x="1189132" y="1925879"/>
            <a:ext cx="6469806" cy="2792425"/>
          </a:xfrm>
        </p:spPr>
      </p:pic>
      <p:sp>
        <p:nvSpPr>
          <p:cNvPr id="10" name="Ovale 9">
            <a:extLst>
              <a:ext uri="{FF2B5EF4-FFF2-40B4-BE49-F238E27FC236}">
                <a16:creationId xmlns:a16="http://schemas.microsoft.com/office/drawing/2014/main" id="{1A077368-6F70-427E-9B91-2896BEB431A2}"/>
              </a:ext>
            </a:extLst>
          </p:cNvPr>
          <p:cNvSpPr/>
          <p:nvPr/>
        </p:nvSpPr>
        <p:spPr>
          <a:xfrm>
            <a:off x="6148852" y="3657601"/>
            <a:ext cx="1300163" cy="1571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7824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FEBB1-6D78-4F4D-A0F8-6C4EF642D17B}"/>
              </a:ext>
            </a:extLst>
          </p:cNvPr>
          <p:cNvSpPr>
            <a:spLocks noGrp="1"/>
          </p:cNvSpPr>
          <p:nvPr>
            <p:ph type="title"/>
          </p:nvPr>
        </p:nvSpPr>
        <p:spPr/>
        <p:txBody>
          <a:bodyPr/>
          <a:lstStyle/>
          <a:p>
            <a:r>
              <a:rPr lang="it-IT" dirty="0"/>
              <a:t>Timer </a:t>
            </a:r>
            <a:r>
              <a:rPr lang="it-IT" dirty="0" err="1"/>
              <a:t>initialization</a:t>
            </a:r>
            <a:endParaRPr lang="it-IT" dirty="0"/>
          </a:p>
        </p:txBody>
      </p:sp>
      <p:sp>
        <p:nvSpPr>
          <p:cNvPr id="3" name="Segnaposto contenuto 2">
            <a:extLst>
              <a:ext uri="{FF2B5EF4-FFF2-40B4-BE49-F238E27FC236}">
                <a16:creationId xmlns:a16="http://schemas.microsoft.com/office/drawing/2014/main" id="{80B263F8-C516-49BF-B24A-F97D1F3EE0AE}"/>
              </a:ext>
            </a:extLst>
          </p:cNvPr>
          <p:cNvSpPr>
            <a:spLocks noGrp="1"/>
          </p:cNvSpPr>
          <p:nvPr>
            <p:ph idx="1"/>
          </p:nvPr>
        </p:nvSpPr>
        <p:spPr/>
        <p:txBody>
          <a:bodyPr/>
          <a:lstStyle/>
          <a:p>
            <a:br>
              <a:rPr lang="en-US" dirty="0"/>
            </a:br>
            <a:r>
              <a:rPr lang="en-US" b="0" dirty="0"/>
              <a:t>Before managing the interrupt, it must be enabled: for this reason, in the initialization of the timer it is necessary to use the </a:t>
            </a:r>
            <a:r>
              <a:rPr lang="en-US" i="1" dirty="0" err="1"/>
              <a:t>HAL_TIM_Base_Start_IT</a:t>
            </a:r>
            <a:r>
              <a:rPr lang="en-US" i="1" dirty="0"/>
              <a:t>() </a:t>
            </a:r>
            <a:r>
              <a:rPr lang="en-US" b="0" dirty="0"/>
              <a:t>function. Otherwise no interrupt will be generated.</a:t>
            </a:r>
            <a:endParaRPr lang="it-IT" b="0" dirty="0"/>
          </a:p>
        </p:txBody>
      </p:sp>
      <p:sp>
        <p:nvSpPr>
          <p:cNvPr id="5" name="Segnaposto piè di pagina 4">
            <a:extLst>
              <a:ext uri="{FF2B5EF4-FFF2-40B4-BE49-F238E27FC236}">
                <a16:creationId xmlns:a16="http://schemas.microsoft.com/office/drawing/2014/main" id="{147F9DCE-1A77-46B3-B52C-A991F2EC020C}"/>
              </a:ext>
            </a:extLst>
          </p:cNvPr>
          <p:cNvSpPr>
            <a:spLocks noGrp="1"/>
          </p:cNvSpPr>
          <p:nvPr>
            <p:ph type="ftr" sz="quarter" idx="11"/>
          </p:nvPr>
        </p:nvSpPr>
        <p:spPr/>
        <p:txBody>
          <a:bodyPr/>
          <a:lstStyle/>
          <a:p>
            <a:r>
              <a:rPr lang="en-US"/>
              <a:t>Property of BEOND s.r.l. cannot be distributed or reproduced without authorization </a:t>
            </a:r>
          </a:p>
        </p:txBody>
      </p:sp>
      <p:sp>
        <p:nvSpPr>
          <p:cNvPr id="10" name="Ovale 9">
            <a:extLst>
              <a:ext uri="{FF2B5EF4-FFF2-40B4-BE49-F238E27FC236}">
                <a16:creationId xmlns:a16="http://schemas.microsoft.com/office/drawing/2014/main" id="{55F4218C-D980-471D-9FA5-3704FF3CA47F}"/>
              </a:ext>
            </a:extLst>
          </p:cNvPr>
          <p:cNvSpPr/>
          <p:nvPr/>
        </p:nvSpPr>
        <p:spPr>
          <a:xfrm>
            <a:off x="4841992" y="3479799"/>
            <a:ext cx="1943100" cy="11279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Segnaposto contenuto 11" descr="Immagine che contiene screenshot&#10;&#10;Descrizione generata automaticamente">
            <a:extLst>
              <a:ext uri="{FF2B5EF4-FFF2-40B4-BE49-F238E27FC236}">
                <a16:creationId xmlns:a16="http://schemas.microsoft.com/office/drawing/2014/main" id="{50B6E749-53B4-4443-A841-1EB02CC6596E}"/>
              </a:ext>
            </a:extLst>
          </p:cNvPr>
          <p:cNvPicPr>
            <a:picLocks noGrp="1" noChangeAspect="1"/>
          </p:cNvPicPr>
          <p:nvPr>
            <p:ph idx="13"/>
          </p:nvPr>
        </p:nvPicPr>
        <p:blipFill>
          <a:blip r:embed="rId2"/>
          <a:stretch>
            <a:fillRect/>
          </a:stretch>
        </p:blipFill>
        <p:spPr>
          <a:xfrm>
            <a:off x="4782420" y="749300"/>
            <a:ext cx="4000348" cy="3968750"/>
          </a:xfrm>
          <a:noFill/>
          <a:ln>
            <a:solidFill>
              <a:srgbClr val="FF0000"/>
            </a:solidFill>
          </a:ln>
        </p:spPr>
      </p:pic>
      <p:sp>
        <p:nvSpPr>
          <p:cNvPr id="13" name="Ovale 12">
            <a:extLst>
              <a:ext uri="{FF2B5EF4-FFF2-40B4-BE49-F238E27FC236}">
                <a16:creationId xmlns:a16="http://schemas.microsoft.com/office/drawing/2014/main" id="{B57CE701-59E3-4177-AB28-0EA70FC14965}"/>
              </a:ext>
            </a:extLst>
          </p:cNvPr>
          <p:cNvSpPr/>
          <p:nvPr/>
        </p:nvSpPr>
        <p:spPr>
          <a:xfrm>
            <a:off x="5064919" y="4186238"/>
            <a:ext cx="1664494" cy="3214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01556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CFD715-2007-469B-82B6-B495EACE9E6E}"/>
              </a:ext>
            </a:extLst>
          </p:cNvPr>
          <p:cNvSpPr>
            <a:spLocks noGrp="1"/>
          </p:cNvSpPr>
          <p:nvPr>
            <p:ph type="title"/>
          </p:nvPr>
        </p:nvSpPr>
        <p:spPr/>
        <p:txBody>
          <a:bodyPr/>
          <a:lstStyle/>
          <a:p>
            <a:r>
              <a:rPr lang="it-IT" dirty="0" err="1"/>
              <a:t>Handler</a:t>
            </a:r>
            <a:endParaRPr lang="it-IT" dirty="0"/>
          </a:p>
        </p:txBody>
      </p:sp>
      <p:sp>
        <p:nvSpPr>
          <p:cNvPr id="3" name="Segnaposto contenuto 2">
            <a:extLst>
              <a:ext uri="{FF2B5EF4-FFF2-40B4-BE49-F238E27FC236}">
                <a16:creationId xmlns:a16="http://schemas.microsoft.com/office/drawing/2014/main" id="{2C3F7A58-9399-453E-8AFA-FFB14EBFA624}"/>
              </a:ext>
            </a:extLst>
          </p:cNvPr>
          <p:cNvSpPr>
            <a:spLocks noGrp="1"/>
          </p:cNvSpPr>
          <p:nvPr>
            <p:ph idx="1"/>
          </p:nvPr>
        </p:nvSpPr>
        <p:spPr/>
        <p:txBody>
          <a:bodyPr/>
          <a:lstStyle/>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The first step is to check what happens as soon as the interrupt is generated: we then go to the Handler management within the </a:t>
            </a:r>
            <a:r>
              <a:rPr lang="en-US" i="1" dirty="0"/>
              <a:t>stm32f4xx_it.c </a:t>
            </a:r>
            <a:r>
              <a:rPr lang="en-US" b="0" dirty="0"/>
              <a:t>file.</a:t>
            </a:r>
          </a:p>
          <a:p>
            <a:pPr marL="285750" indent="-285750">
              <a:buFont typeface="Arial" panose="020B0604020202020204" pitchFamily="34" charset="0"/>
              <a:buChar char="•"/>
            </a:pPr>
            <a:r>
              <a:rPr lang="en-US" b="0" dirty="0"/>
              <a:t>Just as in the previous cases, </a:t>
            </a:r>
            <a:r>
              <a:rPr lang="en-US" b="0" i="1" dirty="0" err="1"/>
              <a:t>CubeMX</a:t>
            </a:r>
            <a:r>
              <a:rPr lang="en-US" b="0" dirty="0"/>
              <a:t> manages the handler, it is necessary to add the Callback function of the timer or if necessary, you can write the management of the interrupt within the Handler, as in this case.</a:t>
            </a:r>
            <a:endParaRPr lang="it-IT" b="0" dirty="0"/>
          </a:p>
        </p:txBody>
      </p:sp>
      <p:sp>
        <p:nvSpPr>
          <p:cNvPr id="5" name="Segnaposto piè di pagina 4">
            <a:extLst>
              <a:ext uri="{FF2B5EF4-FFF2-40B4-BE49-F238E27FC236}">
                <a16:creationId xmlns:a16="http://schemas.microsoft.com/office/drawing/2014/main" id="{B8A9C0B9-B7A4-4251-9269-60BFB229C041}"/>
              </a:ext>
            </a:extLst>
          </p:cNvPr>
          <p:cNvSpPr>
            <a:spLocks noGrp="1"/>
          </p:cNvSpPr>
          <p:nvPr>
            <p:ph type="ftr" sz="quarter" idx="11"/>
          </p:nvPr>
        </p:nvSpPr>
        <p:spPr/>
        <p:txBody>
          <a:bodyPr/>
          <a:lstStyle/>
          <a:p>
            <a:r>
              <a:rPr lang="en-US"/>
              <a:t>Property of BEOND s.r.l. cannot be distributed or reproduced without authorization </a:t>
            </a:r>
          </a:p>
        </p:txBody>
      </p:sp>
      <p:pic>
        <p:nvPicPr>
          <p:cNvPr id="11" name="Segnaposto contenuto 10" descr="Immagine che contiene screenshot&#10;&#10;Descrizione generata automaticamente">
            <a:extLst>
              <a:ext uri="{FF2B5EF4-FFF2-40B4-BE49-F238E27FC236}">
                <a16:creationId xmlns:a16="http://schemas.microsoft.com/office/drawing/2014/main" id="{C076A0B2-4F5B-40B8-B09D-38AA0F685DB5}"/>
              </a:ext>
            </a:extLst>
          </p:cNvPr>
          <p:cNvPicPr>
            <a:picLocks noGrp="1" noChangeAspect="1"/>
          </p:cNvPicPr>
          <p:nvPr>
            <p:ph idx="13"/>
          </p:nvPr>
        </p:nvPicPr>
        <p:blipFill>
          <a:blip r:embed="rId2"/>
          <a:stretch>
            <a:fillRect/>
          </a:stretch>
        </p:blipFill>
        <p:spPr>
          <a:xfrm>
            <a:off x="4776788" y="1288965"/>
            <a:ext cx="4011612" cy="2889420"/>
          </a:xfrm>
        </p:spPr>
      </p:pic>
    </p:spTree>
    <p:extLst>
      <p:ext uri="{BB962C8B-B14F-4D97-AF65-F5344CB8AC3E}">
        <p14:creationId xmlns:p14="http://schemas.microsoft.com/office/powerpoint/2010/main" val="372987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06D3EA02-D04B-4CCC-90C2-DC355372237C}"/>
              </a:ext>
            </a:extLst>
          </p:cNvPr>
          <p:cNvSpPr>
            <a:spLocks noGrp="1"/>
          </p:cNvSpPr>
          <p:nvPr>
            <p:ph idx="1"/>
          </p:nvPr>
        </p:nvSpPr>
        <p:spPr>
          <a:xfrm>
            <a:off x="329184" y="731377"/>
            <a:ext cx="4011168" cy="3968251"/>
          </a:xfrm>
        </p:spPr>
        <p:txBody>
          <a:bodyPr/>
          <a:lstStyle/>
          <a:p>
            <a:br>
              <a:rPr lang="en-US" dirty="0"/>
            </a:br>
            <a:r>
              <a:rPr lang="en-US" b="0" dirty="0"/>
              <a:t>Using the counter variable, it is possible to "count" how many interrupts have been generated: remember that we have set the timer parameters in order to generate an interrupt every millisecond. Therefore only 1 second will pass after 1000 interrupts.</a:t>
            </a:r>
            <a:endParaRPr lang="it-IT" b="0" dirty="0"/>
          </a:p>
        </p:txBody>
      </p:sp>
      <p:sp>
        <p:nvSpPr>
          <p:cNvPr id="5" name="Segnaposto piè di pagina 4">
            <a:extLst>
              <a:ext uri="{FF2B5EF4-FFF2-40B4-BE49-F238E27FC236}">
                <a16:creationId xmlns:a16="http://schemas.microsoft.com/office/drawing/2014/main" id="{622C71FB-632D-4095-B99F-CED5FF67EDBE}"/>
              </a:ext>
            </a:extLst>
          </p:cNvPr>
          <p:cNvSpPr>
            <a:spLocks noGrp="1"/>
          </p:cNvSpPr>
          <p:nvPr>
            <p:ph type="ftr" sz="quarter" idx="11"/>
          </p:nvPr>
        </p:nvSpPr>
        <p:spPr/>
        <p:txBody>
          <a:bodyPr/>
          <a:lstStyle/>
          <a:p>
            <a:r>
              <a:rPr lang="en-US"/>
              <a:t>Property of BEOND s.r.l. cannot be distributed or reproduced without authorization </a:t>
            </a:r>
          </a:p>
        </p:txBody>
      </p:sp>
      <p:pic>
        <p:nvPicPr>
          <p:cNvPr id="13" name="Immagine 12" descr="Immagine che contiene screenshot&#10;&#10;Descrizione generata automaticamente">
            <a:extLst>
              <a:ext uri="{FF2B5EF4-FFF2-40B4-BE49-F238E27FC236}">
                <a16:creationId xmlns:a16="http://schemas.microsoft.com/office/drawing/2014/main" id="{64F0C269-433B-4CC1-B5BF-F179704ECED3}"/>
              </a:ext>
            </a:extLst>
          </p:cNvPr>
          <p:cNvPicPr>
            <a:picLocks noChangeAspect="1"/>
          </p:cNvPicPr>
          <p:nvPr/>
        </p:nvPicPr>
        <p:blipFill>
          <a:blip r:embed="rId2"/>
          <a:stretch>
            <a:fillRect/>
          </a:stretch>
        </p:blipFill>
        <p:spPr>
          <a:xfrm>
            <a:off x="4661786" y="971700"/>
            <a:ext cx="4154759" cy="2128730"/>
          </a:xfrm>
          <a:prstGeom prst="rect">
            <a:avLst/>
          </a:prstGeom>
        </p:spPr>
      </p:pic>
    </p:spTree>
    <p:extLst>
      <p:ext uri="{BB962C8B-B14F-4D97-AF65-F5344CB8AC3E}">
        <p14:creationId xmlns:p14="http://schemas.microsoft.com/office/powerpoint/2010/main" val="16085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A015E2-CDCD-4DFD-9CBE-CBE73A2156CF}"/>
              </a:ext>
            </a:extLst>
          </p:cNvPr>
          <p:cNvSpPr>
            <a:spLocks noGrp="1"/>
          </p:cNvSpPr>
          <p:nvPr>
            <p:ph type="title"/>
          </p:nvPr>
        </p:nvSpPr>
        <p:spPr/>
        <p:txBody>
          <a:bodyPr/>
          <a:lstStyle/>
          <a:p>
            <a:r>
              <a:rPr lang="en-US" dirty="0"/>
              <a:t>R</a:t>
            </a:r>
            <a:r>
              <a:rPr lang="it-IT" dirty="0" err="1"/>
              <a:t>esults</a:t>
            </a:r>
            <a:endParaRPr lang="it-IT" dirty="0"/>
          </a:p>
        </p:txBody>
      </p:sp>
      <p:sp>
        <p:nvSpPr>
          <p:cNvPr id="3" name="Segnaposto contenuto 2">
            <a:extLst>
              <a:ext uri="{FF2B5EF4-FFF2-40B4-BE49-F238E27FC236}">
                <a16:creationId xmlns:a16="http://schemas.microsoft.com/office/drawing/2014/main" id="{CB903C96-6423-498E-A049-6A28F882E3EC}"/>
              </a:ext>
            </a:extLst>
          </p:cNvPr>
          <p:cNvSpPr>
            <a:spLocks noGrp="1"/>
          </p:cNvSpPr>
          <p:nvPr>
            <p:ph idx="1"/>
          </p:nvPr>
        </p:nvSpPr>
        <p:spPr/>
        <p:txBody>
          <a:bodyPr/>
          <a:lstStyle/>
          <a:p>
            <a:br>
              <a:rPr lang="en-US" dirty="0"/>
            </a:br>
            <a:r>
              <a:rPr lang="en-US" b="0" dirty="0"/>
              <a:t>We load the program on the board and check that everything is working properly: Through the use of the oscilloscope we can note that exactly every second the LED changes its state, so we have a period of 2 seconds as we expected.</a:t>
            </a:r>
            <a:endParaRPr lang="it-IT" b="0" dirty="0"/>
          </a:p>
        </p:txBody>
      </p:sp>
      <p:sp>
        <p:nvSpPr>
          <p:cNvPr id="5" name="Segnaposto piè di pagina 4">
            <a:extLst>
              <a:ext uri="{FF2B5EF4-FFF2-40B4-BE49-F238E27FC236}">
                <a16:creationId xmlns:a16="http://schemas.microsoft.com/office/drawing/2014/main" id="{7EC4CF9E-FB3C-4B87-BA7E-EEDFFD971576}"/>
              </a:ext>
            </a:extLst>
          </p:cNvPr>
          <p:cNvSpPr>
            <a:spLocks noGrp="1"/>
          </p:cNvSpPr>
          <p:nvPr>
            <p:ph type="ftr" sz="quarter" idx="11"/>
          </p:nvPr>
        </p:nvSpPr>
        <p:spPr/>
        <p:txBody>
          <a:bodyPr/>
          <a:lstStyle/>
          <a:p>
            <a:r>
              <a:rPr lang="en-US"/>
              <a:t>Property of BEOND s.r.l. cannot be distributed or reproduced without authorization </a:t>
            </a:r>
          </a:p>
        </p:txBody>
      </p:sp>
      <p:pic>
        <p:nvPicPr>
          <p:cNvPr id="9" name="Segnaposto contenuto 8" descr="Immagine che contiene nero, monitor, metallo, orologio&#10;&#10;Descrizione generata automaticamente">
            <a:extLst>
              <a:ext uri="{FF2B5EF4-FFF2-40B4-BE49-F238E27FC236}">
                <a16:creationId xmlns:a16="http://schemas.microsoft.com/office/drawing/2014/main" id="{B0316A53-080A-47D1-8C82-F077C279D51F}"/>
              </a:ext>
            </a:extLst>
          </p:cNvPr>
          <p:cNvPicPr>
            <a:picLocks noGrp="1" noChangeAspect="1"/>
          </p:cNvPicPr>
          <p:nvPr>
            <p:ph idx="13"/>
          </p:nvPr>
        </p:nvPicPr>
        <p:blipFill>
          <a:blip r:embed="rId2"/>
          <a:stretch>
            <a:fillRect/>
          </a:stretch>
        </p:blipFill>
        <p:spPr>
          <a:xfrm>
            <a:off x="4776788" y="1530191"/>
            <a:ext cx="4011612" cy="2406967"/>
          </a:xfrm>
        </p:spPr>
      </p:pic>
      <p:sp>
        <p:nvSpPr>
          <p:cNvPr id="10" name="Ovale 9">
            <a:extLst>
              <a:ext uri="{FF2B5EF4-FFF2-40B4-BE49-F238E27FC236}">
                <a16:creationId xmlns:a16="http://schemas.microsoft.com/office/drawing/2014/main" id="{C9E7B7C5-33F6-44B8-A043-AA9B569EE93A}"/>
              </a:ext>
            </a:extLst>
          </p:cNvPr>
          <p:cNvSpPr/>
          <p:nvPr/>
        </p:nvSpPr>
        <p:spPr>
          <a:xfrm>
            <a:off x="5057775" y="3571875"/>
            <a:ext cx="1021556" cy="3652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0245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666BFB-63B3-4E5A-ACFF-931C64FC8ECD}"/>
              </a:ext>
            </a:extLst>
          </p:cNvPr>
          <p:cNvSpPr>
            <a:spLocks noGrp="1"/>
          </p:cNvSpPr>
          <p:nvPr>
            <p:ph type="title"/>
          </p:nvPr>
        </p:nvSpPr>
        <p:spPr/>
        <p:txBody>
          <a:bodyPr/>
          <a:lstStyle/>
          <a:p>
            <a:r>
              <a:rPr lang="it-IT" dirty="0"/>
              <a:t>GOAL</a:t>
            </a:r>
          </a:p>
        </p:txBody>
      </p:sp>
      <p:sp>
        <p:nvSpPr>
          <p:cNvPr id="3" name="Segnaposto contenuto 2">
            <a:extLst>
              <a:ext uri="{FF2B5EF4-FFF2-40B4-BE49-F238E27FC236}">
                <a16:creationId xmlns:a16="http://schemas.microsoft.com/office/drawing/2014/main" id="{113E1567-7898-43C5-9D1D-9F098D119914}"/>
              </a:ext>
            </a:extLst>
          </p:cNvPr>
          <p:cNvSpPr>
            <a:spLocks noGrp="1"/>
          </p:cNvSpPr>
          <p:nvPr>
            <p:ph idx="1"/>
          </p:nvPr>
        </p:nvSpPr>
        <p:spPr/>
        <p:txBody>
          <a:bodyPr/>
          <a:lstStyle/>
          <a:p>
            <a:pPr algn="ctr"/>
            <a:r>
              <a:rPr lang="en-US" sz="3200" dirty="0">
                <a:solidFill>
                  <a:schemeClr val="tx1"/>
                </a:solidFill>
              </a:rPr>
              <a:t>Blink the on-board LEDs using timers interrupts</a:t>
            </a:r>
            <a:endParaRPr lang="it-IT" sz="3200" dirty="0">
              <a:solidFill>
                <a:schemeClr val="tx1"/>
              </a:solidFill>
            </a:endParaRPr>
          </a:p>
        </p:txBody>
      </p:sp>
      <p:sp>
        <p:nvSpPr>
          <p:cNvPr id="5" name="Segnaposto piè di pagina 4">
            <a:extLst>
              <a:ext uri="{FF2B5EF4-FFF2-40B4-BE49-F238E27FC236}">
                <a16:creationId xmlns:a16="http://schemas.microsoft.com/office/drawing/2014/main" id="{A354CFDF-959D-4DFF-A7E9-6D80E96DDC1A}"/>
              </a:ext>
            </a:extLst>
          </p:cNvPr>
          <p:cNvSpPr>
            <a:spLocks noGrp="1"/>
          </p:cNvSpPr>
          <p:nvPr>
            <p:ph type="ftr" sz="quarter" idx="11"/>
          </p:nvPr>
        </p:nvSpPr>
        <p:spPr/>
        <p:txBody>
          <a:bodyPr/>
          <a:lstStyle/>
          <a:p>
            <a:r>
              <a:rPr lang="en-US"/>
              <a:t>Property of BEOND s.r.l. cannot be distributed or reproduced without authorization </a:t>
            </a:r>
          </a:p>
        </p:txBody>
      </p:sp>
    </p:spTree>
    <p:extLst>
      <p:ext uri="{BB962C8B-B14F-4D97-AF65-F5344CB8AC3E}">
        <p14:creationId xmlns:p14="http://schemas.microsoft.com/office/powerpoint/2010/main" val="245135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15FBEC-1549-4328-82B9-53CE62182F7F}"/>
              </a:ext>
            </a:extLst>
          </p:cNvPr>
          <p:cNvSpPr>
            <a:spLocks noGrp="1"/>
          </p:cNvSpPr>
          <p:nvPr>
            <p:ph type="title"/>
          </p:nvPr>
        </p:nvSpPr>
        <p:spPr/>
        <p:txBody>
          <a:bodyPr/>
          <a:lstStyle/>
          <a:p>
            <a:r>
              <a:rPr lang="it-IT" dirty="0"/>
              <a:t>PREREQUISITES</a:t>
            </a:r>
          </a:p>
        </p:txBody>
      </p:sp>
      <p:sp>
        <p:nvSpPr>
          <p:cNvPr id="3" name="Segnaposto contenuto 2">
            <a:extLst>
              <a:ext uri="{FF2B5EF4-FFF2-40B4-BE49-F238E27FC236}">
                <a16:creationId xmlns:a16="http://schemas.microsoft.com/office/drawing/2014/main" id="{60BDAD01-054D-48D4-AB14-E0C4F2888BA4}"/>
              </a:ext>
            </a:extLst>
          </p:cNvPr>
          <p:cNvSpPr>
            <a:spLocks noGrp="1"/>
          </p:cNvSpPr>
          <p:nvPr>
            <p:ph idx="1"/>
          </p:nvPr>
        </p:nvSpPr>
        <p:spPr/>
        <p:txBody>
          <a:bodyPr/>
          <a:lstStyle/>
          <a:p>
            <a:r>
              <a:rPr lang="it-IT" dirty="0"/>
              <a:t>Software </a:t>
            </a:r>
            <a:r>
              <a:rPr lang="it-IT" dirty="0" err="1"/>
              <a:t>needed</a:t>
            </a:r>
            <a:r>
              <a:rPr lang="it-IT" dirty="0"/>
              <a:t>:</a:t>
            </a:r>
          </a:p>
          <a:p>
            <a:pPr marL="342900" indent="-342900">
              <a:buFont typeface="Arial" panose="020B0604020202020204" pitchFamily="34" charset="0"/>
              <a:buChar char="•"/>
            </a:pPr>
            <a:r>
              <a:rPr lang="it-IT" sz="1600" dirty="0">
                <a:solidFill>
                  <a:schemeClr val="tx1"/>
                </a:solidFill>
                <a:hlinkClick r:id="rId2"/>
              </a:rPr>
              <a:t>STM32IDE</a:t>
            </a:r>
            <a:endParaRPr lang="it-IT" sz="1600" dirty="0">
              <a:solidFill>
                <a:schemeClr val="tx1"/>
              </a:solidFill>
            </a:endParaRPr>
          </a:p>
          <a:p>
            <a:r>
              <a:rPr lang="it-IT" dirty="0"/>
              <a:t>Hardware </a:t>
            </a:r>
            <a:r>
              <a:rPr lang="it-IT" dirty="0" err="1"/>
              <a:t>used</a:t>
            </a:r>
            <a:r>
              <a:rPr lang="it-IT" dirty="0"/>
              <a:t> in </a:t>
            </a:r>
            <a:r>
              <a:rPr lang="it-IT" dirty="0" err="1"/>
              <a:t>this</a:t>
            </a:r>
            <a:r>
              <a:rPr lang="it-IT" dirty="0"/>
              <a:t> </a:t>
            </a:r>
            <a:r>
              <a:rPr lang="it-IT" dirty="0" err="1"/>
              <a:t>example</a:t>
            </a:r>
            <a:r>
              <a:rPr lang="it-IT" dirty="0"/>
              <a:t>:</a:t>
            </a:r>
          </a:p>
          <a:p>
            <a:pPr marL="342900" indent="-342900">
              <a:buFont typeface="Arial" panose="020B0604020202020204" pitchFamily="34" charset="0"/>
              <a:buChar char="•"/>
            </a:pPr>
            <a:r>
              <a:rPr lang="it-IT" sz="1600" dirty="0">
                <a:solidFill>
                  <a:schemeClr val="tx1"/>
                </a:solidFill>
              </a:rPr>
              <a:t>NUCLEO-F446ZE</a:t>
            </a:r>
          </a:p>
        </p:txBody>
      </p:sp>
      <p:sp>
        <p:nvSpPr>
          <p:cNvPr id="5" name="Segnaposto piè di pagina 4">
            <a:extLst>
              <a:ext uri="{FF2B5EF4-FFF2-40B4-BE49-F238E27FC236}">
                <a16:creationId xmlns:a16="http://schemas.microsoft.com/office/drawing/2014/main" id="{3BFC4E66-4C93-4717-87B7-8C48B6D7ECE7}"/>
              </a:ext>
            </a:extLst>
          </p:cNvPr>
          <p:cNvSpPr>
            <a:spLocks noGrp="1"/>
          </p:cNvSpPr>
          <p:nvPr>
            <p:ph type="ftr" sz="quarter" idx="11"/>
          </p:nvPr>
        </p:nvSpPr>
        <p:spPr/>
        <p:txBody>
          <a:bodyPr/>
          <a:lstStyle/>
          <a:p>
            <a:r>
              <a:rPr lang="en-US"/>
              <a:t>Property of BEOND s.r.l. cannot be distributed or reproduced without authorization </a:t>
            </a:r>
          </a:p>
        </p:txBody>
      </p:sp>
    </p:spTree>
    <p:extLst>
      <p:ext uri="{BB962C8B-B14F-4D97-AF65-F5344CB8AC3E}">
        <p14:creationId xmlns:p14="http://schemas.microsoft.com/office/powerpoint/2010/main" val="185303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9BFC52-8FBF-4F72-9CF2-A15D4940D387}"/>
              </a:ext>
            </a:extLst>
          </p:cNvPr>
          <p:cNvSpPr>
            <a:spLocks noGrp="1"/>
          </p:cNvSpPr>
          <p:nvPr>
            <p:ph type="title"/>
          </p:nvPr>
        </p:nvSpPr>
        <p:spPr/>
        <p:txBody>
          <a:bodyPr/>
          <a:lstStyle/>
          <a:p>
            <a:r>
              <a:rPr lang="en-US" dirty="0"/>
              <a:t>What is a Timer?</a:t>
            </a:r>
            <a:endParaRPr lang="it-IT" dirty="0"/>
          </a:p>
        </p:txBody>
      </p:sp>
      <p:sp>
        <p:nvSpPr>
          <p:cNvPr id="3" name="Segnaposto contenuto 2">
            <a:extLst>
              <a:ext uri="{FF2B5EF4-FFF2-40B4-BE49-F238E27FC236}">
                <a16:creationId xmlns:a16="http://schemas.microsoft.com/office/drawing/2014/main" id="{A887506C-E6A3-4647-B3C5-E5C0B5141D71}"/>
              </a:ext>
            </a:extLst>
          </p:cNvPr>
          <p:cNvSpPr>
            <a:spLocks noGrp="1"/>
          </p:cNvSpPr>
          <p:nvPr>
            <p:ph idx="1"/>
          </p:nvPr>
        </p:nvSpPr>
        <p:spPr/>
        <p:txBody>
          <a:bodyPr/>
          <a:lstStyle/>
          <a:p>
            <a:pPr marL="285750" indent="-285750">
              <a:buFont typeface="Arial" panose="020B0604020202020204" pitchFamily="34" charset="0"/>
              <a:buChar char="•"/>
            </a:pPr>
            <a:r>
              <a:rPr lang="en-US" b="0" dirty="0"/>
              <a:t>The timer is a tool that allows the timing of some actions.</a:t>
            </a:r>
          </a:p>
          <a:p>
            <a:pPr marL="285750" indent="-285750">
              <a:buFont typeface="Arial" panose="020B0604020202020204" pitchFamily="34" charset="0"/>
              <a:buChar char="•"/>
            </a:pPr>
            <a:r>
              <a:rPr lang="en-US" b="0" dirty="0"/>
              <a:t>They are very useful for having time references: it is important to note that they keep the date and time reference but only time intervals</a:t>
            </a:r>
          </a:p>
          <a:p>
            <a:pPr marL="285750" indent="-285750">
              <a:buFont typeface="Arial" panose="020B0604020202020204" pitchFamily="34" charset="0"/>
              <a:buChar char="•"/>
            </a:pPr>
            <a:r>
              <a:rPr lang="en-US" b="0" dirty="0"/>
              <a:t>They can generate interrupts at regular time intervals</a:t>
            </a:r>
          </a:p>
          <a:p>
            <a:pPr marL="285750" indent="-285750">
              <a:buFont typeface="Arial" panose="020B0604020202020204" pitchFamily="34" charset="0"/>
              <a:buChar char="•"/>
            </a:pPr>
            <a:r>
              <a:rPr lang="en-US" b="0" dirty="0"/>
              <a:t>Within the microcontroller there are several.</a:t>
            </a:r>
            <a:endParaRPr lang="it-IT" b="0" dirty="0"/>
          </a:p>
        </p:txBody>
      </p:sp>
      <p:sp>
        <p:nvSpPr>
          <p:cNvPr id="5" name="Segnaposto piè di pagina 4">
            <a:extLst>
              <a:ext uri="{FF2B5EF4-FFF2-40B4-BE49-F238E27FC236}">
                <a16:creationId xmlns:a16="http://schemas.microsoft.com/office/drawing/2014/main" id="{33802463-263B-4AF3-9982-92EC64DF3575}"/>
              </a:ext>
            </a:extLst>
          </p:cNvPr>
          <p:cNvSpPr>
            <a:spLocks noGrp="1"/>
          </p:cNvSpPr>
          <p:nvPr>
            <p:ph type="ftr" sz="quarter" idx="11"/>
          </p:nvPr>
        </p:nvSpPr>
        <p:spPr/>
        <p:txBody>
          <a:bodyPr/>
          <a:lstStyle/>
          <a:p>
            <a:r>
              <a:rPr lang="en-US"/>
              <a:t>Property of BEOND s.r.l. cannot be distributed or reproduced without authorization </a:t>
            </a:r>
          </a:p>
        </p:txBody>
      </p:sp>
      <p:pic>
        <p:nvPicPr>
          <p:cNvPr id="1026" name="Picture 2" descr="Risultato immagini per timer">
            <a:extLst>
              <a:ext uri="{FF2B5EF4-FFF2-40B4-BE49-F238E27FC236}">
                <a16:creationId xmlns:a16="http://schemas.microsoft.com/office/drawing/2014/main" id="{765415A0-04BD-4034-A0CB-FEC00A3FA8F7}"/>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798219" y="749300"/>
            <a:ext cx="3968750" cy="396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76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9275D1-6158-4C9B-9A7F-F02F4E020B55}"/>
              </a:ext>
            </a:extLst>
          </p:cNvPr>
          <p:cNvSpPr>
            <a:spLocks noGrp="1"/>
          </p:cNvSpPr>
          <p:nvPr>
            <p:ph type="title"/>
          </p:nvPr>
        </p:nvSpPr>
        <p:spPr/>
        <p:txBody>
          <a:bodyPr/>
          <a:lstStyle/>
          <a:p>
            <a:r>
              <a:rPr lang="en-US" dirty="0"/>
              <a:t>Start a new project</a:t>
            </a:r>
            <a:endParaRPr lang="it-IT" dirty="0"/>
          </a:p>
        </p:txBody>
      </p:sp>
      <p:sp>
        <p:nvSpPr>
          <p:cNvPr id="3" name="Segnaposto contenuto 2">
            <a:extLst>
              <a:ext uri="{FF2B5EF4-FFF2-40B4-BE49-F238E27FC236}">
                <a16:creationId xmlns:a16="http://schemas.microsoft.com/office/drawing/2014/main" id="{565FAC35-96E3-4CA6-B9E5-62DEE1C988DD}"/>
              </a:ext>
            </a:extLst>
          </p:cNvPr>
          <p:cNvSpPr>
            <a:spLocks noGrp="1"/>
          </p:cNvSpPr>
          <p:nvPr>
            <p:ph idx="1"/>
          </p:nvPr>
        </p:nvSpPr>
        <p:spPr/>
        <p:txBody>
          <a:bodyPr/>
          <a:lstStyle/>
          <a:p>
            <a:r>
              <a:rPr lang="en-US" b="0" dirty="0"/>
              <a:t>From the stm32IDE software click on </a:t>
            </a:r>
            <a:br>
              <a:rPr lang="en-US" b="0" dirty="0"/>
            </a:br>
            <a:r>
              <a:rPr lang="en-US" b="0" dirty="0"/>
              <a:t>File -&gt; New -&gt; STM32 Project.</a:t>
            </a:r>
          </a:p>
          <a:p>
            <a:r>
              <a:rPr lang="en-US" b="0" dirty="0"/>
              <a:t>Select your board or your </a:t>
            </a:r>
            <a:r>
              <a:rPr lang="en-US" b="0" dirty="0" err="1"/>
              <a:t>uC</a:t>
            </a:r>
            <a:r>
              <a:rPr lang="en-US" b="0" dirty="0"/>
              <a:t> and click </a:t>
            </a:r>
            <a:r>
              <a:rPr lang="en-US" b="0" i="1" dirty="0"/>
              <a:t>next.</a:t>
            </a:r>
          </a:p>
          <a:p>
            <a:endParaRPr lang="it-IT" b="0" dirty="0"/>
          </a:p>
        </p:txBody>
      </p:sp>
      <p:sp>
        <p:nvSpPr>
          <p:cNvPr id="5" name="Segnaposto piè di pagina 4">
            <a:extLst>
              <a:ext uri="{FF2B5EF4-FFF2-40B4-BE49-F238E27FC236}">
                <a16:creationId xmlns:a16="http://schemas.microsoft.com/office/drawing/2014/main" id="{AFBDC38D-51E3-4934-BF60-ADBBC994CAD7}"/>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104C234D-67F0-4A5C-A2E8-CDCAACE0D964}"/>
              </a:ext>
            </a:extLst>
          </p:cNvPr>
          <p:cNvSpPr>
            <a:spLocks noGrp="1"/>
          </p:cNvSpPr>
          <p:nvPr>
            <p:ph type="sldNum" sz="quarter" idx="12"/>
          </p:nvPr>
        </p:nvSpPr>
        <p:spPr/>
        <p:txBody>
          <a:bodyPr/>
          <a:lstStyle/>
          <a:p>
            <a:fld id="{CE8079A4-7AA8-4A4F-87E2-7781EC5097DD}" type="slidenum">
              <a:rPr lang="en-US" smtClean="0"/>
              <a:pPr/>
              <a:t>5</a:t>
            </a:fld>
            <a:endParaRPr lang="en-US"/>
          </a:p>
        </p:txBody>
      </p:sp>
      <p:pic>
        <p:nvPicPr>
          <p:cNvPr id="8" name="Segnaposto contenuto 9" descr="Immagine che contiene screenshot, monitor, computer, schermo&#10;&#10;Descrizione generata automaticamente">
            <a:extLst>
              <a:ext uri="{FF2B5EF4-FFF2-40B4-BE49-F238E27FC236}">
                <a16:creationId xmlns:a16="http://schemas.microsoft.com/office/drawing/2014/main" id="{AE1CFE02-5C52-4D44-B70E-168AD9C9AEC1}"/>
              </a:ext>
            </a:extLst>
          </p:cNvPr>
          <p:cNvPicPr>
            <a:picLocks noChangeAspect="1"/>
          </p:cNvPicPr>
          <p:nvPr/>
        </p:nvPicPr>
        <p:blipFill>
          <a:blip r:embed="rId2"/>
          <a:stretch>
            <a:fillRect/>
          </a:stretch>
        </p:blipFill>
        <p:spPr>
          <a:xfrm>
            <a:off x="4359958" y="886785"/>
            <a:ext cx="4454858" cy="3395916"/>
          </a:xfrm>
          <a:prstGeom prst="rect">
            <a:avLst/>
          </a:prstGeom>
        </p:spPr>
      </p:pic>
    </p:spTree>
    <p:extLst>
      <p:ext uri="{BB962C8B-B14F-4D97-AF65-F5344CB8AC3E}">
        <p14:creationId xmlns:p14="http://schemas.microsoft.com/office/powerpoint/2010/main" val="276420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D01FFE3-CC26-45E2-A308-28C4B8C0F04E}"/>
              </a:ext>
            </a:extLst>
          </p:cNvPr>
          <p:cNvSpPr>
            <a:spLocks noGrp="1"/>
          </p:cNvSpPr>
          <p:nvPr>
            <p:ph idx="1"/>
          </p:nvPr>
        </p:nvSpPr>
        <p:spPr/>
        <p:txBody>
          <a:bodyPr/>
          <a:lstStyle/>
          <a:p>
            <a:r>
              <a:rPr lang="en-US" b="0" dirty="0"/>
              <a:t>Type the name of your project and click next.</a:t>
            </a:r>
          </a:p>
          <a:p>
            <a:r>
              <a:rPr lang="en-US" b="0" dirty="0"/>
              <a:t>By default the project will be created in the workspace folder.</a:t>
            </a:r>
          </a:p>
          <a:p>
            <a:endParaRPr lang="it-IT" b="0" dirty="0"/>
          </a:p>
        </p:txBody>
      </p:sp>
      <p:sp>
        <p:nvSpPr>
          <p:cNvPr id="5" name="Segnaposto piè di pagina 4">
            <a:extLst>
              <a:ext uri="{FF2B5EF4-FFF2-40B4-BE49-F238E27FC236}">
                <a16:creationId xmlns:a16="http://schemas.microsoft.com/office/drawing/2014/main" id="{B669D936-F486-4362-B4EB-8B4D1FD059F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0C65585E-980F-436C-B665-830EAA766730}"/>
              </a:ext>
            </a:extLst>
          </p:cNvPr>
          <p:cNvSpPr>
            <a:spLocks noGrp="1"/>
          </p:cNvSpPr>
          <p:nvPr>
            <p:ph type="sldNum" sz="quarter" idx="12"/>
          </p:nvPr>
        </p:nvSpPr>
        <p:spPr/>
        <p:txBody>
          <a:bodyPr/>
          <a:lstStyle/>
          <a:p>
            <a:fld id="{CE8079A4-7AA8-4A4F-87E2-7781EC5097DD}" type="slidenum">
              <a:rPr lang="en-US" smtClean="0"/>
              <a:pPr/>
              <a:t>6</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2850631F-0615-4550-9A26-81B86B1C83A0}"/>
              </a:ext>
            </a:extLst>
          </p:cNvPr>
          <p:cNvPicPr>
            <a:picLocks noGrp="1" noChangeAspect="1"/>
          </p:cNvPicPr>
          <p:nvPr>
            <p:ph idx="13"/>
          </p:nvPr>
        </p:nvPicPr>
        <p:blipFill>
          <a:blip r:embed="rId2"/>
          <a:stretch>
            <a:fillRect/>
          </a:stretch>
        </p:blipFill>
        <p:spPr>
          <a:xfrm>
            <a:off x="4998511" y="749300"/>
            <a:ext cx="3568165" cy="3968750"/>
          </a:xfrm>
        </p:spPr>
      </p:pic>
      <p:sp>
        <p:nvSpPr>
          <p:cNvPr id="9" name="Titolo 1">
            <a:extLst>
              <a:ext uri="{FF2B5EF4-FFF2-40B4-BE49-F238E27FC236}">
                <a16:creationId xmlns:a16="http://schemas.microsoft.com/office/drawing/2014/main" id="{FB7CB756-6F37-465E-9825-ED8F8F42D259}"/>
              </a:ext>
            </a:extLst>
          </p:cNvPr>
          <p:cNvSpPr>
            <a:spLocks noGrp="1"/>
          </p:cNvSpPr>
          <p:nvPr>
            <p:ph type="title"/>
          </p:nvPr>
        </p:nvSpPr>
        <p:spPr>
          <a:xfrm>
            <a:off x="0" y="207963"/>
            <a:ext cx="9144000" cy="427037"/>
          </a:xfrm>
        </p:spPr>
        <p:txBody>
          <a:bodyPr/>
          <a:lstStyle/>
          <a:p>
            <a:r>
              <a:rPr lang="en-US" dirty="0"/>
              <a:t>Start a new project</a:t>
            </a:r>
            <a:endParaRPr lang="it-IT" dirty="0"/>
          </a:p>
        </p:txBody>
      </p:sp>
      <p:cxnSp>
        <p:nvCxnSpPr>
          <p:cNvPr id="15" name="Connettore 2 14">
            <a:extLst>
              <a:ext uri="{FF2B5EF4-FFF2-40B4-BE49-F238E27FC236}">
                <a16:creationId xmlns:a16="http://schemas.microsoft.com/office/drawing/2014/main" id="{8CE899AA-62BF-49E6-847B-6CE58ABE3FD2}"/>
              </a:ext>
            </a:extLst>
          </p:cNvPr>
          <p:cNvCxnSpPr/>
          <p:nvPr/>
        </p:nvCxnSpPr>
        <p:spPr>
          <a:xfrm flipH="1">
            <a:off x="6622256" y="1771650"/>
            <a:ext cx="82675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D68A02A0-62B1-4059-AA75-3B226BDA6A25}"/>
              </a:ext>
            </a:extLst>
          </p:cNvPr>
          <p:cNvSpPr/>
          <p:nvPr/>
        </p:nvSpPr>
        <p:spPr>
          <a:xfrm>
            <a:off x="6257925" y="4279106"/>
            <a:ext cx="826759" cy="4929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4890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3D01FFE3-CC26-45E2-A308-28C4B8C0F04E}"/>
              </a:ext>
            </a:extLst>
          </p:cNvPr>
          <p:cNvSpPr>
            <a:spLocks noGrp="1"/>
          </p:cNvSpPr>
          <p:nvPr>
            <p:ph idx="1"/>
          </p:nvPr>
        </p:nvSpPr>
        <p:spPr/>
        <p:txBody>
          <a:bodyPr/>
          <a:lstStyle/>
          <a:p>
            <a:r>
              <a:rPr lang="en-US" b="0" dirty="0"/>
              <a:t>Type the name of your project and click next.</a:t>
            </a:r>
          </a:p>
          <a:p>
            <a:r>
              <a:rPr lang="en-US" b="0" dirty="0"/>
              <a:t>By default the project will be created in the </a:t>
            </a:r>
            <a:r>
              <a:rPr lang="en-US" b="0" i="1" dirty="0"/>
              <a:t>workspace</a:t>
            </a:r>
            <a:r>
              <a:rPr lang="en-US" b="0" dirty="0"/>
              <a:t> folder.</a:t>
            </a:r>
          </a:p>
          <a:p>
            <a:r>
              <a:rPr lang="it-IT" b="0" dirty="0"/>
              <a:t>The </a:t>
            </a:r>
            <a:r>
              <a:rPr lang="it-IT" b="0" i="1" dirty="0"/>
              <a:t>STM32IDE</a:t>
            </a:r>
            <a:r>
              <a:rPr lang="it-IT" b="0" dirty="0"/>
              <a:t> </a:t>
            </a:r>
            <a:r>
              <a:rPr lang="it-IT" b="0" dirty="0" err="1"/>
              <a:t>has</a:t>
            </a:r>
            <a:r>
              <a:rPr lang="it-IT" b="0" dirty="0"/>
              <a:t> the option to </a:t>
            </a:r>
            <a:r>
              <a:rPr lang="it-IT" b="0" dirty="0" err="1"/>
              <a:t>initialize</a:t>
            </a:r>
            <a:r>
              <a:rPr lang="it-IT" b="0" dirty="0"/>
              <a:t> </a:t>
            </a:r>
            <a:r>
              <a:rPr lang="it-IT" b="0" dirty="0" err="1"/>
              <a:t>all</a:t>
            </a:r>
            <a:r>
              <a:rPr lang="it-IT" b="0" dirty="0"/>
              <a:t> the </a:t>
            </a:r>
            <a:r>
              <a:rPr lang="it-IT" b="0" dirty="0" err="1"/>
              <a:t>peripheral</a:t>
            </a:r>
            <a:r>
              <a:rPr lang="it-IT" b="0" dirty="0"/>
              <a:t> with </a:t>
            </a:r>
            <a:r>
              <a:rPr lang="it-IT" b="0" dirty="0" err="1"/>
              <a:t>their</a:t>
            </a:r>
            <a:r>
              <a:rPr lang="it-IT" b="0" dirty="0"/>
              <a:t> </a:t>
            </a:r>
            <a:r>
              <a:rPr lang="it-IT" i="1" dirty="0"/>
              <a:t>default</a:t>
            </a:r>
            <a:r>
              <a:rPr lang="it-IT" b="0" dirty="0"/>
              <a:t> mode:</a:t>
            </a:r>
          </a:p>
          <a:p>
            <a:r>
              <a:rPr lang="it-IT" b="0" dirty="0" err="1"/>
              <a:t>Clicking</a:t>
            </a:r>
            <a:r>
              <a:rPr lang="it-IT" b="0" dirty="0"/>
              <a:t> </a:t>
            </a:r>
            <a:r>
              <a:rPr lang="it-IT" b="0" i="1" dirty="0"/>
              <a:t>Yes</a:t>
            </a:r>
            <a:r>
              <a:rPr lang="it-IT" b="0" dirty="0"/>
              <a:t> the </a:t>
            </a:r>
            <a:r>
              <a:rPr lang="it-IT" b="0" i="1" dirty="0"/>
              <a:t>USART3</a:t>
            </a:r>
            <a:r>
              <a:rPr lang="it-IT" b="0" dirty="0"/>
              <a:t>, </a:t>
            </a:r>
            <a:r>
              <a:rPr lang="it-IT" b="0" dirty="0" err="1"/>
              <a:t>all</a:t>
            </a:r>
            <a:r>
              <a:rPr lang="it-IT" b="0" dirty="0"/>
              <a:t> the </a:t>
            </a:r>
            <a:r>
              <a:rPr lang="it-IT" b="0" i="1" dirty="0" err="1"/>
              <a:t>LEDs</a:t>
            </a:r>
            <a:r>
              <a:rPr lang="it-IT" b="0" dirty="0"/>
              <a:t> and the blue </a:t>
            </a:r>
            <a:r>
              <a:rPr lang="it-IT" b="0" i="1" dirty="0" err="1"/>
              <a:t>UserButton</a:t>
            </a:r>
            <a:r>
              <a:rPr lang="it-IT" b="0" dirty="0"/>
              <a:t> </a:t>
            </a:r>
            <a:r>
              <a:rPr lang="it-IT" b="0" dirty="0" err="1"/>
              <a:t>will</a:t>
            </a:r>
            <a:r>
              <a:rPr lang="it-IT" b="0" dirty="0"/>
              <a:t> be </a:t>
            </a:r>
            <a:r>
              <a:rPr lang="it-IT" b="0" dirty="0" err="1"/>
              <a:t>configured</a:t>
            </a:r>
            <a:r>
              <a:rPr lang="it-IT" b="0" dirty="0"/>
              <a:t> </a:t>
            </a:r>
            <a:r>
              <a:rPr lang="it-IT" b="0" dirty="0" err="1"/>
              <a:t>as</a:t>
            </a:r>
            <a:r>
              <a:rPr lang="it-IT" b="0" dirty="0"/>
              <a:t> default.</a:t>
            </a:r>
          </a:p>
          <a:p>
            <a:r>
              <a:rPr lang="it-IT" b="0" dirty="0"/>
              <a:t>Click </a:t>
            </a:r>
            <a:r>
              <a:rPr lang="it-IT" b="0" i="1" dirty="0"/>
              <a:t>Yes</a:t>
            </a:r>
            <a:r>
              <a:rPr lang="it-IT" b="0" dirty="0"/>
              <a:t>.</a:t>
            </a:r>
          </a:p>
        </p:txBody>
      </p:sp>
      <p:sp>
        <p:nvSpPr>
          <p:cNvPr id="5" name="Segnaposto piè di pagina 4">
            <a:extLst>
              <a:ext uri="{FF2B5EF4-FFF2-40B4-BE49-F238E27FC236}">
                <a16:creationId xmlns:a16="http://schemas.microsoft.com/office/drawing/2014/main" id="{B669D936-F486-4362-B4EB-8B4D1FD059FF}"/>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0C65585E-980F-436C-B665-830EAA766730}"/>
              </a:ext>
            </a:extLst>
          </p:cNvPr>
          <p:cNvSpPr>
            <a:spLocks noGrp="1"/>
          </p:cNvSpPr>
          <p:nvPr>
            <p:ph type="sldNum" sz="quarter" idx="12"/>
          </p:nvPr>
        </p:nvSpPr>
        <p:spPr/>
        <p:txBody>
          <a:bodyPr/>
          <a:lstStyle/>
          <a:p>
            <a:fld id="{CE8079A4-7AA8-4A4F-87E2-7781EC5097DD}" type="slidenum">
              <a:rPr lang="en-US" smtClean="0"/>
              <a:pPr/>
              <a:t>7</a:t>
            </a:fld>
            <a:endParaRPr lang="en-US"/>
          </a:p>
        </p:txBody>
      </p:sp>
      <p:pic>
        <p:nvPicPr>
          <p:cNvPr id="11" name="Segnaposto contenuto 10" descr="Immagine che contiene screenshot&#10;&#10;Descrizione generata automaticamente">
            <a:extLst>
              <a:ext uri="{FF2B5EF4-FFF2-40B4-BE49-F238E27FC236}">
                <a16:creationId xmlns:a16="http://schemas.microsoft.com/office/drawing/2014/main" id="{2850631F-0615-4550-9A26-81B86B1C83A0}"/>
              </a:ext>
            </a:extLst>
          </p:cNvPr>
          <p:cNvPicPr>
            <a:picLocks noGrp="1" noChangeAspect="1"/>
          </p:cNvPicPr>
          <p:nvPr>
            <p:ph idx="13"/>
          </p:nvPr>
        </p:nvPicPr>
        <p:blipFill>
          <a:blip r:embed="rId2"/>
          <a:stretch>
            <a:fillRect/>
          </a:stretch>
        </p:blipFill>
        <p:spPr>
          <a:xfrm>
            <a:off x="4998511" y="749300"/>
            <a:ext cx="3568165" cy="3968750"/>
          </a:xfrm>
        </p:spPr>
      </p:pic>
      <p:sp>
        <p:nvSpPr>
          <p:cNvPr id="9" name="Titolo 1">
            <a:extLst>
              <a:ext uri="{FF2B5EF4-FFF2-40B4-BE49-F238E27FC236}">
                <a16:creationId xmlns:a16="http://schemas.microsoft.com/office/drawing/2014/main" id="{FB7CB756-6F37-465E-9825-ED8F8F42D259}"/>
              </a:ext>
            </a:extLst>
          </p:cNvPr>
          <p:cNvSpPr>
            <a:spLocks noGrp="1"/>
          </p:cNvSpPr>
          <p:nvPr>
            <p:ph type="title"/>
          </p:nvPr>
        </p:nvSpPr>
        <p:spPr>
          <a:xfrm>
            <a:off x="0" y="207963"/>
            <a:ext cx="9144000" cy="427037"/>
          </a:xfrm>
        </p:spPr>
        <p:txBody>
          <a:bodyPr/>
          <a:lstStyle/>
          <a:p>
            <a:r>
              <a:rPr lang="en-US" dirty="0"/>
              <a:t>Start a new project</a:t>
            </a:r>
            <a:endParaRPr lang="it-IT" dirty="0"/>
          </a:p>
        </p:txBody>
      </p:sp>
      <p:pic>
        <p:nvPicPr>
          <p:cNvPr id="7" name="Immagine 6" descr="Immagine che contiene screenshot&#10;&#10;Descrizione generata automaticamente">
            <a:extLst>
              <a:ext uri="{FF2B5EF4-FFF2-40B4-BE49-F238E27FC236}">
                <a16:creationId xmlns:a16="http://schemas.microsoft.com/office/drawing/2014/main" id="{396E4415-4254-4E9E-B79A-3B10D00C85A6}"/>
              </a:ext>
            </a:extLst>
          </p:cNvPr>
          <p:cNvPicPr>
            <a:picLocks noChangeAspect="1"/>
          </p:cNvPicPr>
          <p:nvPr/>
        </p:nvPicPr>
        <p:blipFill>
          <a:blip r:embed="rId3"/>
          <a:stretch>
            <a:fillRect/>
          </a:stretch>
        </p:blipFill>
        <p:spPr>
          <a:xfrm>
            <a:off x="4825878" y="2259648"/>
            <a:ext cx="3988938" cy="1085792"/>
          </a:xfrm>
          <a:prstGeom prst="rect">
            <a:avLst/>
          </a:prstGeom>
        </p:spPr>
      </p:pic>
      <p:sp>
        <p:nvSpPr>
          <p:cNvPr id="8" name="Ovale 7">
            <a:extLst>
              <a:ext uri="{FF2B5EF4-FFF2-40B4-BE49-F238E27FC236}">
                <a16:creationId xmlns:a16="http://schemas.microsoft.com/office/drawing/2014/main" id="{2638C2F8-FA96-4940-801D-6BF681624A7F}"/>
              </a:ext>
            </a:extLst>
          </p:cNvPr>
          <p:cNvSpPr/>
          <p:nvPr/>
        </p:nvSpPr>
        <p:spPr>
          <a:xfrm>
            <a:off x="7043738" y="2936081"/>
            <a:ext cx="1092993" cy="464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5226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65C882-4F3B-455C-A204-9D53789DF954}"/>
              </a:ext>
            </a:extLst>
          </p:cNvPr>
          <p:cNvSpPr>
            <a:spLocks noGrp="1"/>
          </p:cNvSpPr>
          <p:nvPr>
            <p:ph type="title"/>
          </p:nvPr>
        </p:nvSpPr>
        <p:spPr/>
        <p:txBody>
          <a:bodyPr/>
          <a:lstStyle/>
          <a:p>
            <a:r>
              <a:rPr lang="en-US" dirty="0"/>
              <a:t>Project Manager</a:t>
            </a:r>
            <a:endParaRPr lang="it-IT" dirty="0"/>
          </a:p>
        </p:txBody>
      </p:sp>
      <p:sp>
        <p:nvSpPr>
          <p:cNvPr id="3" name="Segnaposto contenuto 2">
            <a:extLst>
              <a:ext uri="{FF2B5EF4-FFF2-40B4-BE49-F238E27FC236}">
                <a16:creationId xmlns:a16="http://schemas.microsoft.com/office/drawing/2014/main" id="{0453A391-FD00-4BE0-9A93-4C2402604EDF}"/>
              </a:ext>
            </a:extLst>
          </p:cNvPr>
          <p:cNvSpPr>
            <a:spLocks noGrp="1"/>
          </p:cNvSpPr>
          <p:nvPr>
            <p:ph idx="1"/>
          </p:nvPr>
        </p:nvSpPr>
        <p:spPr/>
        <p:txBody>
          <a:bodyPr/>
          <a:lstStyle/>
          <a:p>
            <a:r>
              <a:rPr lang="en-US" b="0" dirty="0"/>
              <a:t>In the Code Generator Tab check the </a:t>
            </a:r>
            <a:r>
              <a:rPr lang="en-US" i="1" dirty="0"/>
              <a:t>Generate peripheral initialization […] </a:t>
            </a:r>
            <a:r>
              <a:rPr lang="en-US" b="0" dirty="0"/>
              <a:t>box: each </a:t>
            </a:r>
            <a:r>
              <a:rPr lang="en-US" b="0" dirty="0" err="1"/>
              <a:t>periperhal</a:t>
            </a:r>
            <a:r>
              <a:rPr lang="en-US" b="0" dirty="0"/>
              <a:t> will have a </a:t>
            </a:r>
            <a:r>
              <a:rPr lang="en-US" b="0" dirty="0" err="1"/>
              <a:t>disting</a:t>
            </a:r>
            <a:r>
              <a:rPr lang="en-US" b="0" dirty="0"/>
              <a:t> </a:t>
            </a:r>
            <a:r>
              <a:rPr lang="en-US" b="0" i="1" dirty="0" err="1"/>
              <a:t>periph.c</a:t>
            </a:r>
            <a:r>
              <a:rPr lang="en-US" b="0" dirty="0"/>
              <a:t> and </a:t>
            </a:r>
            <a:r>
              <a:rPr lang="en-US" b="0" i="1" dirty="0" err="1"/>
              <a:t>periph.h</a:t>
            </a:r>
            <a:r>
              <a:rPr lang="en-US" b="0" dirty="0"/>
              <a:t> files.</a:t>
            </a:r>
            <a:endParaRPr lang="it-IT" b="0" dirty="0"/>
          </a:p>
        </p:txBody>
      </p:sp>
      <p:sp>
        <p:nvSpPr>
          <p:cNvPr id="5" name="Segnaposto piè di pagina 4">
            <a:extLst>
              <a:ext uri="{FF2B5EF4-FFF2-40B4-BE49-F238E27FC236}">
                <a16:creationId xmlns:a16="http://schemas.microsoft.com/office/drawing/2014/main" id="{C4FAD87A-0B95-4F16-A051-B73736039564}"/>
              </a:ext>
            </a:extLst>
          </p:cNvPr>
          <p:cNvSpPr>
            <a:spLocks noGrp="1"/>
          </p:cNvSpPr>
          <p:nvPr>
            <p:ph type="ftr" sz="quarter" idx="11"/>
          </p:nvPr>
        </p:nvSpPr>
        <p:spPr/>
        <p:txBody>
          <a:bodyPr/>
          <a:lstStyle/>
          <a:p>
            <a:r>
              <a:rPr lang="en-US"/>
              <a:t>Property of BEOND s.r.l. cannot be distributed or reproduced without authorization </a:t>
            </a:r>
          </a:p>
        </p:txBody>
      </p:sp>
      <p:sp>
        <p:nvSpPr>
          <p:cNvPr id="6" name="Segnaposto numero diapositiva 5">
            <a:extLst>
              <a:ext uri="{FF2B5EF4-FFF2-40B4-BE49-F238E27FC236}">
                <a16:creationId xmlns:a16="http://schemas.microsoft.com/office/drawing/2014/main" id="{3367B591-8DB1-410B-8A2A-4AC08C86C5FF}"/>
              </a:ext>
            </a:extLst>
          </p:cNvPr>
          <p:cNvSpPr>
            <a:spLocks noGrp="1"/>
          </p:cNvSpPr>
          <p:nvPr>
            <p:ph type="sldNum" sz="quarter" idx="12"/>
          </p:nvPr>
        </p:nvSpPr>
        <p:spPr/>
        <p:txBody>
          <a:bodyPr/>
          <a:lstStyle/>
          <a:p>
            <a:fld id="{CE8079A4-7AA8-4A4F-87E2-7781EC5097DD}" type="slidenum">
              <a:rPr lang="en-US" smtClean="0"/>
              <a:pPr/>
              <a:t>8</a:t>
            </a:fld>
            <a:endParaRPr lang="en-US"/>
          </a:p>
        </p:txBody>
      </p:sp>
      <p:pic>
        <p:nvPicPr>
          <p:cNvPr id="9" name="Segnaposto contenuto 8" descr="Immagine che contiene screenshot&#10;&#10;Descrizione generata automaticamente">
            <a:extLst>
              <a:ext uri="{FF2B5EF4-FFF2-40B4-BE49-F238E27FC236}">
                <a16:creationId xmlns:a16="http://schemas.microsoft.com/office/drawing/2014/main" id="{C6C12B94-E7AC-4258-877E-6F3300377CCC}"/>
              </a:ext>
            </a:extLst>
          </p:cNvPr>
          <p:cNvPicPr>
            <a:picLocks noGrp="1" noChangeAspect="1"/>
          </p:cNvPicPr>
          <p:nvPr>
            <p:ph idx="13"/>
          </p:nvPr>
        </p:nvPicPr>
        <p:blipFill rotWithShape="1">
          <a:blip r:embed="rId2"/>
          <a:srcRect r="47977"/>
          <a:stretch/>
        </p:blipFill>
        <p:spPr>
          <a:xfrm>
            <a:off x="4488703" y="750053"/>
            <a:ext cx="4261209" cy="3831905"/>
          </a:xfrm>
        </p:spPr>
      </p:pic>
      <p:cxnSp>
        <p:nvCxnSpPr>
          <p:cNvPr id="11" name="Connettore 2 10">
            <a:extLst>
              <a:ext uri="{FF2B5EF4-FFF2-40B4-BE49-F238E27FC236}">
                <a16:creationId xmlns:a16="http://schemas.microsoft.com/office/drawing/2014/main" id="{AE0E55F1-B1BF-40C4-A101-1346CFF7598F}"/>
              </a:ext>
            </a:extLst>
          </p:cNvPr>
          <p:cNvCxnSpPr/>
          <p:nvPr/>
        </p:nvCxnSpPr>
        <p:spPr>
          <a:xfrm>
            <a:off x="4648200" y="2066925"/>
            <a:ext cx="75247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Immagine 12">
            <a:extLst>
              <a:ext uri="{FF2B5EF4-FFF2-40B4-BE49-F238E27FC236}">
                <a16:creationId xmlns:a16="http://schemas.microsoft.com/office/drawing/2014/main" id="{CBD93A31-AAF8-493C-B4C3-4251047E4E86}"/>
              </a:ext>
            </a:extLst>
          </p:cNvPr>
          <p:cNvPicPr>
            <a:picLocks noChangeAspect="1"/>
          </p:cNvPicPr>
          <p:nvPr/>
        </p:nvPicPr>
        <p:blipFill>
          <a:blip r:embed="rId3"/>
          <a:stretch>
            <a:fillRect/>
          </a:stretch>
        </p:blipFill>
        <p:spPr>
          <a:xfrm>
            <a:off x="886403" y="1809750"/>
            <a:ext cx="1742589" cy="2966274"/>
          </a:xfrm>
          <a:prstGeom prst="rect">
            <a:avLst/>
          </a:prstGeom>
        </p:spPr>
      </p:pic>
      <p:cxnSp>
        <p:nvCxnSpPr>
          <p:cNvPr id="15" name="Connettore 2 14">
            <a:extLst>
              <a:ext uri="{FF2B5EF4-FFF2-40B4-BE49-F238E27FC236}">
                <a16:creationId xmlns:a16="http://schemas.microsoft.com/office/drawing/2014/main" id="{E62A195B-810E-4A85-A628-1EE4CF02F16D}"/>
              </a:ext>
            </a:extLst>
          </p:cNvPr>
          <p:cNvCxnSpPr/>
          <p:nvPr/>
        </p:nvCxnSpPr>
        <p:spPr>
          <a:xfrm flipH="1">
            <a:off x="1876425" y="244792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76E887AA-518B-4FFF-A6E4-AFA47DF38A10}"/>
              </a:ext>
            </a:extLst>
          </p:cNvPr>
          <p:cNvCxnSpPr/>
          <p:nvPr/>
        </p:nvCxnSpPr>
        <p:spPr>
          <a:xfrm flipH="1">
            <a:off x="1895475" y="3009900"/>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1FF40EC6-7DF6-4508-B759-565AB1AC83A7}"/>
              </a:ext>
            </a:extLst>
          </p:cNvPr>
          <p:cNvCxnSpPr/>
          <p:nvPr/>
        </p:nvCxnSpPr>
        <p:spPr>
          <a:xfrm flipH="1">
            <a:off x="2038350" y="31527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B965CB77-8190-4368-936A-5B4C9E0536CA}"/>
              </a:ext>
            </a:extLst>
          </p:cNvPr>
          <p:cNvCxnSpPr/>
          <p:nvPr/>
        </p:nvCxnSpPr>
        <p:spPr>
          <a:xfrm flipH="1">
            <a:off x="1876425" y="3429000"/>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AA98D18F-ED94-47D2-8A8F-2081C96B1B36}"/>
              </a:ext>
            </a:extLst>
          </p:cNvPr>
          <p:cNvCxnSpPr/>
          <p:nvPr/>
        </p:nvCxnSpPr>
        <p:spPr>
          <a:xfrm flipH="1">
            <a:off x="2019300" y="45624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C2FF2B90-3C72-474A-9858-7C93DE813314}"/>
              </a:ext>
            </a:extLst>
          </p:cNvPr>
          <p:cNvCxnSpPr/>
          <p:nvPr/>
        </p:nvCxnSpPr>
        <p:spPr>
          <a:xfrm flipH="1">
            <a:off x="1895475" y="4410075"/>
            <a:ext cx="58102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14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E4DB2F-89F8-4843-BE30-7900E3EF374D}"/>
              </a:ext>
            </a:extLst>
          </p:cNvPr>
          <p:cNvSpPr>
            <a:spLocks noGrp="1"/>
          </p:cNvSpPr>
          <p:nvPr>
            <p:ph type="title"/>
          </p:nvPr>
        </p:nvSpPr>
        <p:spPr/>
        <p:txBody>
          <a:bodyPr/>
          <a:lstStyle/>
          <a:p>
            <a:r>
              <a:rPr lang="en-US" dirty="0"/>
              <a:t>Timer Parameters</a:t>
            </a:r>
            <a:endParaRPr lang="it-IT" dirty="0"/>
          </a:p>
        </p:txBody>
      </p:sp>
      <p:sp>
        <p:nvSpPr>
          <p:cNvPr id="3" name="Segnaposto contenuto 2">
            <a:extLst>
              <a:ext uri="{FF2B5EF4-FFF2-40B4-BE49-F238E27FC236}">
                <a16:creationId xmlns:a16="http://schemas.microsoft.com/office/drawing/2014/main" id="{C3B23528-B004-4796-B157-F7A9D565EB11}"/>
              </a:ext>
            </a:extLst>
          </p:cNvPr>
          <p:cNvSpPr>
            <a:spLocks noGrp="1"/>
          </p:cNvSpPr>
          <p:nvPr>
            <p:ph idx="1"/>
          </p:nvPr>
        </p:nvSpPr>
        <p:spPr>
          <a:xfrm>
            <a:off x="329184" y="750053"/>
            <a:ext cx="4011168" cy="3968251"/>
          </a:xfrm>
        </p:spPr>
        <p:txBody>
          <a:bodyPr/>
          <a:lstStyle/>
          <a:p>
            <a:endParaRPr lang="en-US" b="0" dirty="0"/>
          </a:p>
          <a:p>
            <a:r>
              <a:rPr lang="en-US" b="0" dirty="0"/>
              <a:t>In this example we will use TIM2, the parameters to be set are as follows:</a:t>
            </a:r>
          </a:p>
          <a:p>
            <a:pPr marL="285750" indent="-285750">
              <a:buFont typeface="Arial" panose="020B0604020202020204" pitchFamily="34" charset="0"/>
              <a:buChar char="•"/>
            </a:pPr>
            <a:r>
              <a:rPr lang="en-US" b="0" i="1" dirty="0">
                <a:solidFill>
                  <a:srgbClr val="5292D2"/>
                </a:solidFill>
              </a:rPr>
              <a:t>Clock Source</a:t>
            </a:r>
            <a:r>
              <a:rPr lang="en-US" b="0" dirty="0"/>
              <a:t>: is the clock reference of the timer</a:t>
            </a:r>
          </a:p>
          <a:p>
            <a:pPr marL="285750" indent="-285750">
              <a:buFont typeface="Arial" panose="020B0604020202020204" pitchFamily="34" charset="0"/>
              <a:buChar char="•"/>
            </a:pPr>
            <a:r>
              <a:rPr lang="en-US" b="0" i="1" dirty="0" err="1">
                <a:solidFill>
                  <a:srgbClr val="5292D2"/>
                </a:solidFill>
              </a:rPr>
              <a:t>Prescaler</a:t>
            </a:r>
            <a:r>
              <a:rPr lang="en-US" b="0" i="1" dirty="0">
                <a:solidFill>
                  <a:srgbClr val="5292D2"/>
                </a:solidFill>
              </a:rPr>
              <a:t> (PSC): </a:t>
            </a:r>
            <a:r>
              <a:rPr lang="en-US" b="0" dirty="0"/>
              <a:t>is a divider of the timer activation frequency</a:t>
            </a:r>
          </a:p>
          <a:p>
            <a:pPr marL="285750" indent="-285750">
              <a:buFont typeface="Arial" panose="020B0604020202020204" pitchFamily="34" charset="0"/>
              <a:buChar char="•"/>
            </a:pPr>
            <a:r>
              <a:rPr lang="en-US" b="0" i="1" dirty="0">
                <a:solidFill>
                  <a:srgbClr val="5292D2"/>
                </a:solidFill>
              </a:rPr>
              <a:t>Counter Period: </a:t>
            </a:r>
            <a:r>
              <a:rPr lang="en-US" b="0" dirty="0"/>
              <a:t>timer activation period</a:t>
            </a:r>
            <a:endParaRPr lang="it-IT" dirty="0"/>
          </a:p>
        </p:txBody>
      </p:sp>
      <p:sp>
        <p:nvSpPr>
          <p:cNvPr id="5" name="Segnaposto piè di pagina 4">
            <a:extLst>
              <a:ext uri="{FF2B5EF4-FFF2-40B4-BE49-F238E27FC236}">
                <a16:creationId xmlns:a16="http://schemas.microsoft.com/office/drawing/2014/main" id="{4DA85BB3-CA55-4AF1-B352-E89A17EADF97}"/>
              </a:ext>
            </a:extLst>
          </p:cNvPr>
          <p:cNvSpPr>
            <a:spLocks noGrp="1"/>
          </p:cNvSpPr>
          <p:nvPr>
            <p:ph type="ftr" sz="quarter" idx="11"/>
          </p:nvPr>
        </p:nvSpPr>
        <p:spPr/>
        <p:txBody>
          <a:bodyPr/>
          <a:lstStyle/>
          <a:p>
            <a:r>
              <a:rPr lang="en-US"/>
              <a:t>Property of BEOND s.r.l. cannot be distributed or reproduced without authorization </a:t>
            </a:r>
          </a:p>
        </p:txBody>
      </p:sp>
      <p:pic>
        <p:nvPicPr>
          <p:cNvPr id="9" name="Segnaposto contenuto 8" descr="Immagine che contiene screenshot&#10;&#10;Descrizione generata automaticamente">
            <a:extLst>
              <a:ext uri="{FF2B5EF4-FFF2-40B4-BE49-F238E27FC236}">
                <a16:creationId xmlns:a16="http://schemas.microsoft.com/office/drawing/2014/main" id="{8968297A-B1F0-4468-A63E-C0286B969389}"/>
              </a:ext>
            </a:extLst>
          </p:cNvPr>
          <p:cNvPicPr>
            <a:picLocks noGrp="1" noChangeAspect="1"/>
          </p:cNvPicPr>
          <p:nvPr>
            <p:ph idx="13"/>
          </p:nvPr>
        </p:nvPicPr>
        <p:blipFill>
          <a:blip r:embed="rId2"/>
          <a:stretch>
            <a:fillRect/>
          </a:stretch>
        </p:blipFill>
        <p:spPr>
          <a:xfrm>
            <a:off x="4776439" y="750053"/>
            <a:ext cx="4011612" cy="3937092"/>
          </a:xfrm>
        </p:spPr>
      </p:pic>
      <p:sp>
        <p:nvSpPr>
          <p:cNvPr id="14" name="Ovale 13">
            <a:extLst>
              <a:ext uri="{FF2B5EF4-FFF2-40B4-BE49-F238E27FC236}">
                <a16:creationId xmlns:a16="http://schemas.microsoft.com/office/drawing/2014/main" id="{F34D0038-D164-4AE4-9CD7-D8BA2567690F}"/>
              </a:ext>
            </a:extLst>
          </p:cNvPr>
          <p:cNvSpPr/>
          <p:nvPr/>
        </p:nvSpPr>
        <p:spPr>
          <a:xfrm>
            <a:off x="6007894" y="1358652"/>
            <a:ext cx="2528888" cy="3058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vale 14">
            <a:extLst>
              <a:ext uri="{FF2B5EF4-FFF2-40B4-BE49-F238E27FC236}">
                <a16:creationId xmlns:a16="http://schemas.microsoft.com/office/drawing/2014/main" id="{03E914E5-C986-43E1-8B28-9D78DC823D63}"/>
              </a:ext>
            </a:extLst>
          </p:cNvPr>
          <p:cNvSpPr/>
          <p:nvPr/>
        </p:nvSpPr>
        <p:spPr>
          <a:xfrm>
            <a:off x="6074569" y="3600451"/>
            <a:ext cx="2528888" cy="9739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3511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spettiva">
  <a:themeElements>
    <a:clrScheme name="Personalizzato 1">
      <a:dk1>
        <a:sysClr val="windowText" lastClr="000000"/>
      </a:dk1>
      <a:lt1>
        <a:sysClr val="window" lastClr="FFFFFF"/>
      </a:lt1>
      <a:dk2>
        <a:srgbClr val="3D3D3D"/>
      </a:dk2>
      <a:lt2>
        <a:srgbClr val="EBEBEB"/>
      </a:lt2>
      <a:accent1>
        <a:srgbClr val="465359"/>
      </a:accent1>
      <a:accent2>
        <a:srgbClr val="ED8428"/>
      </a:accent2>
      <a:accent3>
        <a:srgbClr val="E6C46D"/>
      </a:accent3>
      <a:accent4>
        <a:srgbClr val="0070C0"/>
      </a:accent4>
      <a:accent5>
        <a:srgbClr val="A9C37C"/>
      </a:accent5>
      <a:accent6>
        <a:srgbClr val="5A8071"/>
      </a:accent6>
      <a:hlink>
        <a:srgbClr val="828282"/>
      </a:hlink>
      <a:folHlink>
        <a:srgbClr val="A5A5A5"/>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563</TotalTime>
  <Words>678</Words>
  <Application>Microsoft Office PowerPoint</Application>
  <PresentationFormat>Presentazione su schermo (16:9)</PresentationFormat>
  <Paragraphs>68</Paragraphs>
  <Slides>15</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Arial</vt:lpstr>
      <vt:lpstr>Calibri</vt:lpstr>
      <vt:lpstr>Helvetica</vt:lpstr>
      <vt:lpstr>Wingdings</vt:lpstr>
      <vt:lpstr>Prospettiva</vt:lpstr>
      <vt:lpstr>Presentazione standard di PowerPoint</vt:lpstr>
      <vt:lpstr>GOAL</vt:lpstr>
      <vt:lpstr>PREREQUISITES</vt:lpstr>
      <vt:lpstr>What is a Timer?</vt:lpstr>
      <vt:lpstr>Start a new project</vt:lpstr>
      <vt:lpstr>Start a new project</vt:lpstr>
      <vt:lpstr>Start a new project</vt:lpstr>
      <vt:lpstr>Project Manager</vt:lpstr>
      <vt:lpstr>Timer Parameters</vt:lpstr>
      <vt:lpstr>NVIC</vt:lpstr>
      <vt:lpstr>Prescaler</vt:lpstr>
      <vt:lpstr>Timer initialization</vt:lpstr>
      <vt:lpstr>Handler</vt:lpstr>
      <vt:lpstr>Presentazione standard di PowerPoint</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Timers_rev1.0_24/03/2020</dc:title>
  <dc:creator>Luca</dc:creator>
  <cp:lastModifiedBy>GERALDI MARCO</cp:lastModifiedBy>
  <cp:revision>964</cp:revision>
  <cp:lastPrinted>2020-03-10T09:26:11Z</cp:lastPrinted>
  <dcterms:created xsi:type="dcterms:W3CDTF">2011-05-02T06:54:08Z</dcterms:created>
  <dcterms:modified xsi:type="dcterms:W3CDTF">2020-03-29T18:22:34Z</dcterms:modified>
</cp:coreProperties>
</file>