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418" r:id="rId2"/>
    <p:sldId id="419" r:id="rId3"/>
    <p:sldId id="420" r:id="rId4"/>
    <p:sldId id="385" r:id="rId5"/>
    <p:sldId id="417" r:id="rId6"/>
    <p:sldId id="386" r:id="rId7"/>
    <p:sldId id="397" r:id="rId8"/>
    <p:sldId id="399" r:id="rId9"/>
    <p:sldId id="400" r:id="rId10"/>
    <p:sldId id="415" r:id="rId11"/>
    <p:sldId id="387" r:id="rId12"/>
    <p:sldId id="413" r:id="rId13"/>
    <p:sldId id="388" r:id="rId14"/>
    <p:sldId id="389" r:id="rId15"/>
    <p:sldId id="401" r:id="rId16"/>
    <p:sldId id="390" r:id="rId17"/>
    <p:sldId id="416" r:id="rId18"/>
    <p:sldId id="391" r:id="rId19"/>
    <p:sldId id="392" r:id="rId20"/>
    <p:sldId id="393" r:id="rId21"/>
    <p:sldId id="394" r:id="rId22"/>
    <p:sldId id="395" r:id="rId23"/>
    <p:sldId id="396" r:id="rId24"/>
    <p:sldId id="414" r:id="rId25"/>
  </p:sldIdLst>
  <p:sldSz cx="9144000" cy="5143500" type="screen16x9"/>
  <p:notesSz cx="6888163" cy="10018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92D2"/>
    <a:srgbClr val="25588B"/>
    <a:srgbClr val="ADCBE9"/>
    <a:srgbClr val="2F72B4"/>
    <a:srgbClr val="CCECFF"/>
    <a:srgbClr val="FF9900"/>
    <a:srgbClr val="2A649E"/>
    <a:srgbClr val="EBF7FF"/>
    <a:srgbClr val="E5F5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6EE5A1-4A28-456C-8EF0-5DF078008CCD}" v="28" dt="2020-03-29T17:58:53.0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88930" autoAdjust="0"/>
  </p:normalViewPr>
  <p:slideViewPr>
    <p:cSldViewPr snapToGrid="0" snapToObjects="1">
      <p:cViewPr varScale="1">
        <p:scale>
          <a:sx n="87" d="100"/>
          <a:sy n="87" d="100"/>
        </p:scale>
        <p:origin x="102" y="37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381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ALDI MARCO" userId="9990626b-3637-408b-ba6a-67fb3fd6e858" providerId="ADAL" clId="{1A6EE5A1-4A28-456C-8EF0-5DF078008CCD}"/>
    <pc:docChg chg="undo custSel addSld delSld modSld sldOrd">
      <pc:chgData name="GERALDI MARCO" userId="9990626b-3637-408b-ba6a-67fb3fd6e858" providerId="ADAL" clId="{1A6EE5A1-4A28-456C-8EF0-5DF078008CCD}" dt="2020-03-29T18:04:20.019" v="957" actId="20577"/>
      <pc:docMkLst>
        <pc:docMk/>
      </pc:docMkLst>
      <pc:sldChg chg="addSp delSp modSp del">
        <pc:chgData name="GERALDI MARCO" userId="9990626b-3637-408b-ba6a-67fb3fd6e858" providerId="ADAL" clId="{1A6EE5A1-4A28-456C-8EF0-5DF078008CCD}" dt="2020-03-29T17:58:00.024" v="935" actId="2696"/>
        <pc:sldMkLst>
          <pc:docMk/>
          <pc:sldMk cId="2408430486" sldId="384"/>
        </pc:sldMkLst>
        <pc:spChg chg="mod">
          <ac:chgData name="GERALDI MARCO" userId="9990626b-3637-408b-ba6a-67fb3fd6e858" providerId="ADAL" clId="{1A6EE5A1-4A28-456C-8EF0-5DF078008CCD}" dt="2020-03-29T17:57:55.345" v="933" actId="1076"/>
          <ac:spMkLst>
            <pc:docMk/>
            <pc:sldMk cId="2408430486" sldId="384"/>
            <ac:spMk id="4" creationId="{2041E136-4F6B-4D8F-88FA-66AE3F8725C8}"/>
          </ac:spMkLst>
        </pc:spChg>
        <pc:spChg chg="add del">
          <ac:chgData name="GERALDI MARCO" userId="9990626b-3637-408b-ba6a-67fb3fd6e858" providerId="ADAL" clId="{1A6EE5A1-4A28-456C-8EF0-5DF078008CCD}" dt="2020-03-29T17:57:49.609" v="930"/>
          <ac:spMkLst>
            <pc:docMk/>
            <pc:sldMk cId="2408430486" sldId="384"/>
            <ac:spMk id="5" creationId="{153B90C0-4F6D-4760-96ED-CD28C8703BFA}"/>
          </ac:spMkLst>
        </pc:spChg>
      </pc:sldChg>
      <pc:sldChg chg="addSp delSp modSp">
        <pc:chgData name="GERALDI MARCO" userId="9990626b-3637-408b-ba6a-67fb3fd6e858" providerId="ADAL" clId="{1A6EE5A1-4A28-456C-8EF0-5DF078008CCD}" dt="2020-03-23T10:21:56.148" v="927" actId="478"/>
        <pc:sldMkLst>
          <pc:docMk/>
          <pc:sldMk cId="1999744321" sldId="387"/>
        </pc:sldMkLst>
        <pc:spChg chg="mod">
          <ac:chgData name="GERALDI MARCO" userId="9990626b-3637-408b-ba6a-67fb3fd6e858" providerId="ADAL" clId="{1A6EE5A1-4A28-456C-8EF0-5DF078008CCD}" dt="2020-03-23T09:22:38.901" v="284" actId="20577"/>
          <ac:spMkLst>
            <pc:docMk/>
            <pc:sldMk cId="1999744321" sldId="387"/>
            <ac:spMk id="2" creationId="{68A289D5-4B27-479B-AA47-29A7069C28F3}"/>
          </ac:spMkLst>
        </pc:spChg>
        <pc:spChg chg="mod">
          <ac:chgData name="GERALDI MARCO" userId="9990626b-3637-408b-ba6a-67fb3fd6e858" providerId="ADAL" clId="{1A6EE5A1-4A28-456C-8EF0-5DF078008CCD}" dt="2020-03-23T10:21:54.532" v="926" actId="20577"/>
          <ac:spMkLst>
            <pc:docMk/>
            <pc:sldMk cId="1999744321" sldId="387"/>
            <ac:spMk id="3" creationId="{5D467E8D-DBB9-43ED-B5D2-3E08B9BF4381}"/>
          </ac:spMkLst>
        </pc:spChg>
        <pc:spChg chg="add mod">
          <ac:chgData name="GERALDI MARCO" userId="9990626b-3637-408b-ba6a-67fb3fd6e858" providerId="ADAL" clId="{1A6EE5A1-4A28-456C-8EF0-5DF078008CCD}" dt="2020-03-23T09:24:02.367" v="378" actId="14100"/>
          <ac:spMkLst>
            <pc:docMk/>
            <pc:sldMk cId="1999744321" sldId="387"/>
            <ac:spMk id="7" creationId="{47CB6ADA-6920-4957-A752-3F864B5FA862}"/>
          </ac:spMkLst>
        </pc:spChg>
        <pc:picChg chg="add del mod modCrop">
          <ac:chgData name="GERALDI MARCO" userId="9990626b-3637-408b-ba6a-67fb3fd6e858" providerId="ADAL" clId="{1A6EE5A1-4A28-456C-8EF0-5DF078008CCD}" dt="2020-03-23T10:21:56.148" v="927" actId="478"/>
          <ac:picMkLst>
            <pc:docMk/>
            <pc:sldMk cId="1999744321" sldId="387"/>
            <ac:picMk id="13" creationId="{028FE9DF-0A39-4CB1-AC0A-6A39E444C64C}"/>
          </ac:picMkLst>
        </pc:picChg>
      </pc:sldChg>
      <pc:sldChg chg="modSp">
        <pc:chgData name="GERALDI MARCO" userId="9990626b-3637-408b-ba6a-67fb3fd6e858" providerId="ADAL" clId="{1A6EE5A1-4A28-456C-8EF0-5DF078008CCD}" dt="2020-03-23T09:33:34.774" v="747" actId="20577"/>
        <pc:sldMkLst>
          <pc:docMk/>
          <pc:sldMk cId="675229673" sldId="389"/>
        </pc:sldMkLst>
        <pc:spChg chg="mod">
          <ac:chgData name="GERALDI MARCO" userId="9990626b-3637-408b-ba6a-67fb3fd6e858" providerId="ADAL" clId="{1A6EE5A1-4A28-456C-8EF0-5DF078008CCD}" dt="2020-03-23T09:33:34.774" v="747" actId="20577"/>
          <ac:spMkLst>
            <pc:docMk/>
            <pc:sldMk cId="675229673" sldId="389"/>
            <ac:spMk id="3" creationId="{DAFC4649-9E1E-40C8-AECD-A2F57CD11C04}"/>
          </ac:spMkLst>
        </pc:spChg>
      </pc:sldChg>
      <pc:sldChg chg="modSp">
        <pc:chgData name="GERALDI MARCO" userId="9990626b-3637-408b-ba6a-67fb3fd6e858" providerId="ADAL" clId="{1A6EE5A1-4A28-456C-8EF0-5DF078008CCD}" dt="2020-03-23T09:35:02.438" v="757" actId="20577"/>
        <pc:sldMkLst>
          <pc:docMk/>
          <pc:sldMk cId="2603158641" sldId="390"/>
        </pc:sldMkLst>
        <pc:spChg chg="mod">
          <ac:chgData name="GERALDI MARCO" userId="9990626b-3637-408b-ba6a-67fb3fd6e858" providerId="ADAL" clId="{1A6EE5A1-4A28-456C-8EF0-5DF078008CCD}" dt="2020-03-23T09:35:02.438" v="757" actId="20577"/>
          <ac:spMkLst>
            <pc:docMk/>
            <pc:sldMk cId="2603158641" sldId="390"/>
            <ac:spMk id="3" creationId="{DAFC4649-9E1E-40C8-AECD-A2F57CD11C04}"/>
          </ac:spMkLst>
        </pc:spChg>
      </pc:sldChg>
      <pc:sldChg chg="modSp">
        <pc:chgData name="GERALDI MARCO" userId="9990626b-3637-408b-ba6a-67fb3fd6e858" providerId="ADAL" clId="{1A6EE5A1-4A28-456C-8EF0-5DF078008CCD}" dt="2020-03-23T09:36:14.205" v="794" actId="14100"/>
        <pc:sldMkLst>
          <pc:docMk/>
          <pc:sldMk cId="1561763449" sldId="391"/>
        </pc:sldMkLst>
        <pc:spChg chg="mod">
          <ac:chgData name="GERALDI MARCO" userId="9990626b-3637-408b-ba6a-67fb3fd6e858" providerId="ADAL" clId="{1A6EE5A1-4A28-456C-8EF0-5DF078008CCD}" dt="2020-03-23T09:36:14.205" v="794" actId="14100"/>
          <ac:spMkLst>
            <pc:docMk/>
            <pc:sldMk cId="1561763449" sldId="391"/>
            <ac:spMk id="3" creationId="{78A28BEC-D034-4D71-8EC6-8477F9FB6B66}"/>
          </ac:spMkLst>
        </pc:spChg>
      </pc:sldChg>
      <pc:sldChg chg="modSp">
        <pc:chgData name="GERALDI MARCO" userId="9990626b-3637-408b-ba6a-67fb3fd6e858" providerId="ADAL" clId="{1A6EE5A1-4A28-456C-8EF0-5DF078008CCD}" dt="2020-03-23T09:36:52.886" v="806" actId="20577"/>
        <pc:sldMkLst>
          <pc:docMk/>
          <pc:sldMk cId="2923439976" sldId="393"/>
        </pc:sldMkLst>
        <pc:spChg chg="mod">
          <ac:chgData name="GERALDI MARCO" userId="9990626b-3637-408b-ba6a-67fb3fd6e858" providerId="ADAL" clId="{1A6EE5A1-4A28-456C-8EF0-5DF078008CCD}" dt="2020-03-23T09:36:52.886" v="806" actId="20577"/>
          <ac:spMkLst>
            <pc:docMk/>
            <pc:sldMk cId="2923439976" sldId="393"/>
            <ac:spMk id="3" creationId="{C0B7AF76-EF7F-490A-AB36-D49010C8516E}"/>
          </ac:spMkLst>
        </pc:spChg>
      </pc:sldChg>
      <pc:sldChg chg="modSp">
        <pc:chgData name="GERALDI MARCO" userId="9990626b-3637-408b-ba6a-67fb3fd6e858" providerId="ADAL" clId="{1A6EE5A1-4A28-456C-8EF0-5DF078008CCD}" dt="2020-03-23T09:40:30.245" v="924" actId="6549"/>
        <pc:sldMkLst>
          <pc:docMk/>
          <pc:sldMk cId="81483534" sldId="396"/>
        </pc:sldMkLst>
        <pc:spChg chg="mod">
          <ac:chgData name="GERALDI MARCO" userId="9990626b-3637-408b-ba6a-67fb3fd6e858" providerId="ADAL" clId="{1A6EE5A1-4A28-456C-8EF0-5DF078008CCD}" dt="2020-03-23T09:40:30.245" v="924" actId="6549"/>
          <ac:spMkLst>
            <pc:docMk/>
            <pc:sldMk cId="81483534" sldId="396"/>
            <ac:spMk id="3" creationId="{75744C6B-2576-40C1-80A5-498FEEF02281}"/>
          </ac:spMkLst>
        </pc:spChg>
      </pc:sldChg>
      <pc:sldChg chg="addSp delSp modSp add">
        <pc:chgData name="GERALDI MARCO" userId="9990626b-3637-408b-ba6a-67fb3fd6e858" providerId="ADAL" clId="{1A6EE5A1-4A28-456C-8EF0-5DF078008CCD}" dt="2020-03-23T09:21:48.512" v="229" actId="20577"/>
        <pc:sldMkLst>
          <pc:docMk/>
          <pc:sldMk cId="2764204518" sldId="397"/>
        </pc:sldMkLst>
        <pc:spChg chg="mod">
          <ac:chgData name="GERALDI MARCO" userId="9990626b-3637-408b-ba6a-67fb3fd6e858" providerId="ADAL" clId="{1A6EE5A1-4A28-456C-8EF0-5DF078008CCD}" dt="2020-03-23T09:19:02.864" v="35" actId="20577"/>
          <ac:spMkLst>
            <pc:docMk/>
            <pc:sldMk cId="2764204518" sldId="397"/>
            <ac:spMk id="2" creationId="{039275D1-6158-4C9B-9A7F-F02F4E020B55}"/>
          </ac:spMkLst>
        </pc:spChg>
        <pc:spChg chg="mod">
          <ac:chgData name="GERALDI MARCO" userId="9990626b-3637-408b-ba6a-67fb3fd6e858" providerId="ADAL" clId="{1A6EE5A1-4A28-456C-8EF0-5DF078008CCD}" dt="2020-03-23T09:21:48.512" v="229" actId="20577"/>
          <ac:spMkLst>
            <pc:docMk/>
            <pc:sldMk cId="2764204518" sldId="397"/>
            <ac:spMk id="3" creationId="{565FAC35-96E3-4CA6-B9E5-62DEE1C988DD}"/>
          </ac:spMkLst>
        </pc:spChg>
        <pc:spChg chg="del">
          <ac:chgData name="GERALDI MARCO" userId="9990626b-3637-408b-ba6a-67fb3fd6e858" providerId="ADAL" clId="{1A6EE5A1-4A28-456C-8EF0-5DF078008CCD}" dt="2020-03-23T09:21:13.001" v="175" actId="478"/>
          <ac:spMkLst>
            <pc:docMk/>
            <pc:sldMk cId="2764204518" sldId="397"/>
            <ac:spMk id="7" creationId="{B507AA89-9D22-41E3-8D4A-BDB5B2B9F49C}"/>
          </ac:spMkLst>
        </pc:spChg>
        <pc:picChg chg="add">
          <ac:chgData name="GERALDI MARCO" userId="9990626b-3637-408b-ba6a-67fb3fd6e858" providerId="ADAL" clId="{1A6EE5A1-4A28-456C-8EF0-5DF078008CCD}" dt="2020-03-23T09:21:06.888" v="174"/>
          <ac:picMkLst>
            <pc:docMk/>
            <pc:sldMk cId="2764204518" sldId="397"/>
            <ac:picMk id="8" creationId="{AE1CFE02-5C52-4D44-B70E-168AD9C9AEC1}"/>
          </ac:picMkLst>
        </pc:picChg>
      </pc:sldChg>
      <pc:sldChg chg="modSp add del ord">
        <pc:chgData name="GERALDI MARCO" userId="9990626b-3637-408b-ba6a-67fb3fd6e858" providerId="ADAL" clId="{1A6EE5A1-4A28-456C-8EF0-5DF078008CCD}" dt="2020-03-23T09:22:27.646" v="257" actId="2696"/>
        <pc:sldMkLst>
          <pc:docMk/>
          <pc:sldMk cId="4050869347" sldId="398"/>
        </pc:sldMkLst>
        <pc:spChg chg="mod">
          <ac:chgData name="GERALDI MARCO" userId="9990626b-3637-408b-ba6a-67fb3fd6e858" providerId="ADAL" clId="{1A6EE5A1-4A28-456C-8EF0-5DF078008CCD}" dt="2020-03-23T09:22:04.172" v="253" actId="20577"/>
          <ac:spMkLst>
            <pc:docMk/>
            <pc:sldMk cId="4050869347" sldId="398"/>
            <ac:spMk id="2" creationId="{BF179318-7B04-422D-B7E7-AAE0E573B7C0}"/>
          </ac:spMkLst>
        </pc:spChg>
      </pc:sldChg>
      <pc:sldChg chg="add">
        <pc:chgData name="GERALDI MARCO" userId="9990626b-3637-408b-ba6a-67fb3fd6e858" providerId="ADAL" clId="{1A6EE5A1-4A28-456C-8EF0-5DF078008CCD}" dt="2020-03-23T09:22:12.328" v="254"/>
        <pc:sldMkLst>
          <pc:docMk/>
          <pc:sldMk cId="2448902877" sldId="399"/>
        </pc:sldMkLst>
      </pc:sldChg>
      <pc:sldChg chg="add">
        <pc:chgData name="GERALDI MARCO" userId="9990626b-3637-408b-ba6a-67fb3fd6e858" providerId="ADAL" clId="{1A6EE5A1-4A28-456C-8EF0-5DF078008CCD}" dt="2020-03-23T09:22:25.941" v="256"/>
        <pc:sldMkLst>
          <pc:docMk/>
          <pc:sldMk cId="852269148" sldId="400"/>
        </pc:sldMkLst>
      </pc:sldChg>
      <pc:sldChg chg="addSp delSp modSp add">
        <pc:chgData name="GERALDI MARCO" userId="9990626b-3637-408b-ba6a-67fb3fd6e858" providerId="ADAL" clId="{1A6EE5A1-4A28-456C-8EF0-5DF078008CCD}" dt="2020-03-23T09:34:32.030" v="755" actId="1076"/>
        <pc:sldMkLst>
          <pc:docMk/>
          <pc:sldMk cId="2393480214" sldId="401"/>
        </pc:sldMkLst>
        <pc:spChg chg="mod">
          <ac:chgData name="GERALDI MARCO" userId="9990626b-3637-408b-ba6a-67fb3fd6e858" providerId="ADAL" clId="{1A6EE5A1-4A28-456C-8EF0-5DF078008CCD}" dt="2020-03-23T09:31:24.863" v="691" actId="20577"/>
          <ac:spMkLst>
            <pc:docMk/>
            <pc:sldMk cId="2393480214" sldId="401"/>
            <ac:spMk id="2" creationId="{2D5CF433-BDB1-4C2A-ADA1-0FA80B4DCE7A}"/>
          </ac:spMkLst>
        </pc:spChg>
        <pc:spChg chg="add del mod">
          <ac:chgData name="GERALDI MARCO" userId="9990626b-3637-408b-ba6a-67fb3fd6e858" providerId="ADAL" clId="{1A6EE5A1-4A28-456C-8EF0-5DF078008CCD}" dt="2020-03-23T09:33:18.854" v="728" actId="478"/>
          <ac:spMkLst>
            <pc:docMk/>
            <pc:sldMk cId="2393480214" sldId="401"/>
            <ac:spMk id="3" creationId="{C8B1B6BD-A62F-4924-9FC4-D143558D80F6}"/>
          </ac:spMkLst>
        </pc:spChg>
        <pc:spChg chg="del">
          <ac:chgData name="GERALDI MARCO" userId="9990626b-3637-408b-ba6a-67fb3fd6e858" providerId="ADAL" clId="{1A6EE5A1-4A28-456C-8EF0-5DF078008CCD}" dt="2020-03-23T09:32:33.085" v="718"/>
          <ac:spMkLst>
            <pc:docMk/>
            <pc:sldMk cId="2393480214" sldId="401"/>
            <ac:spMk id="7" creationId="{05DF8629-6A0E-4486-936F-EA199D4B8D97}"/>
          </ac:spMkLst>
        </pc:spChg>
        <pc:spChg chg="add del mod">
          <ac:chgData name="GERALDI MARCO" userId="9990626b-3637-408b-ba6a-67fb3fd6e858" providerId="ADAL" clId="{1A6EE5A1-4A28-456C-8EF0-5DF078008CCD}" dt="2020-03-23T09:34:24.823" v="749"/>
          <ac:spMkLst>
            <pc:docMk/>
            <pc:sldMk cId="2393480214" sldId="401"/>
            <ac:spMk id="13" creationId="{6B5B3A17-CC05-4CD4-8796-F3BF52AF0751}"/>
          </ac:spMkLst>
        </pc:spChg>
        <pc:picChg chg="add del mod">
          <ac:chgData name="GERALDI MARCO" userId="9990626b-3637-408b-ba6a-67fb3fd6e858" providerId="ADAL" clId="{1A6EE5A1-4A28-456C-8EF0-5DF078008CCD}" dt="2020-03-23T09:32:25.695" v="715"/>
          <ac:picMkLst>
            <pc:docMk/>
            <pc:sldMk cId="2393480214" sldId="401"/>
            <ac:picMk id="9" creationId="{AD096A78-26A2-41A4-938D-F378DD77EDD7}"/>
          </ac:picMkLst>
        </pc:picChg>
        <pc:picChg chg="add del mod">
          <ac:chgData name="GERALDI MARCO" userId="9990626b-3637-408b-ba6a-67fb3fd6e858" providerId="ADAL" clId="{1A6EE5A1-4A28-456C-8EF0-5DF078008CCD}" dt="2020-03-23T09:34:05.831" v="748" actId="478"/>
          <ac:picMkLst>
            <pc:docMk/>
            <pc:sldMk cId="2393480214" sldId="401"/>
            <ac:picMk id="11" creationId="{8963BCF6-0AB2-4CAB-AFDF-1CC4022DC4FB}"/>
          </ac:picMkLst>
        </pc:picChg>
        <pc:picChg chg="add mod">
          <ac:chgData name="GERALDI MARCO" userId="9990626b-3637-408b-ba6a-67fb3fd6e858" providerId="ADAL" clId="{1A6EE5A1-4A28-456C-8EF0-5DF078008CCD}" dt="2020-03-23T09:34:32.030" v="755" actId="1076"/>
          <ac:picMkLst>
            <pc:docMk/>
            <pc:sldMk cId="2393480214" sldId="401"/>
            <ac:picMk id="15" creationId="{839999B9-AE77-4E63-9D9A-BDF15269B40A}"/>
          </ac:picMkLst>
        </pc:picChg>
      </pc:sldChg>
      <pc:sldChg chg="delSp modSp add del">
        <pc:chgData name="GERALDI MARCO" userId="9990626b-3637-408b-ba6a-67fb3fd6e858" providerId="ADAL" clId="{1A6EE5A1-4A28-456C-8EF0-5DF078008CCD}" dt="2020-03-23T09:37:41.597" v="833" actId="2696"/>
        <pc:sldMkLst>
          <pc:docMk/>
          <pc:sldMk cId="4071695881" sldId="402"/>
        </pc:sldMkLst>
        <pc:spChg chg="mod">
          <ac:chgData name="GERALDI MARCO" userId="9990626b-3637-408b-ba6a-67fb3fd6e858" providerId="ADAL" clId="{1A6EE5A1-4A28-456C-8EF0-5DF078008CCD}" dt="2020-03-23T09:37:23.301" v="831" actId="20577"/>
          <ac:spMkLst>
            <pc:docMk/>
            <pc:sldMk cId="4071695881" sldId="402"/>
            <ac:spMk id="2" creationId="{521D7E32-6194-4B45-8FA9-532ABF20BBEC}"/>
          </ac:spMkLst>
        </pc:spChg>
        <pc:spChg chg="del">
          <ac:chgData name="GERALDI MARCO" userId="9990626b-3637-408b-ba6a-67fb3fd6e858" providerId="ADAL" clId="{1A6EE5A1-4A28-456C-8EF0-5DF078008CCD}" dt="2020-03-23T09:37:26.253" v="832" actId="478"/>
          <ac:spMkLst>
            <pc:docMk/>
            <pc:sldMk cId="4071695881" sldId="402"/>
            <ac:spMk id="7" creationId="{9A2FE178-DCB2-40BF-A4D3-AA8D9131F64B}"/>
          </ac:spMkLst>
        </pc:spChg>
      </pc:sldChg>
      <pc:sldChg chg="add modTransition">
        <pc:chgData name="GERALDI MARCO" userId="9990626b-3637-408b-ba6a-67fb3fd6e858" providerId="ADAL" clId="{1A6EE5A1-4A28-456C-8EF0-5DF078008CCD}" dt="2020-03-23T10:22:11.159" v="928"/>
        <pc:sldMkLst>
          <pc:docMk/>
          <pc:sldMk cId="38788376" sldId="413"/>
        </pc:sldMkLst>
      </pc:sldChg>
      <pc:sldChg chg="modSp add">
        <pc:chgData name="GERALDI MARCO" userId="9990626b-3637-408b-ba6a-67fb3fd6e858" providerId="ADAL" clId="{1A6EE5A1-4A28-456C-8EF0-5DF078008CCD}" dt="2020-03-29T18:04:20.019" v="957" actId="20577"/>
        <pc:sldMkLst>
          <pc:docMk/>
          <pc:sldMk cId="1103382692" sldId="418"/>
        </pc:sldMkLst>
        <pc:spChg chg="mod">
          <ac:chgData name="GERALDI MARCO" userId="9990626b-3637-408b-ba6a-67fb3fd6e858" providerId="ADAL" clId="{1A6EE5A1-4A28-456C-8EF0-5DF078008CCD}" dt="2020-03-29T17:57:58.659" v="934"/>
          <ac:spMkLst>
            <pc:docMk/>
            <pc:sldMk cId="1103382692" sldId="418"/>
            <ac:spMk id="4" creationId="{2041E136-4F6B-4D8F-88FA-66AE3F8725C8}"/>
          </ac:spMkLst>
        </pc:spChg>
        <pc:spChg chg="mod">
          <ac:chgData name="GERALDI MARCO" userId="9990626b-3637-408b-ba6a-67fb3fd6e858" providerId="ADAL" clId="{1A6EE5A1-4A28-456C-8EF0-5DF078008CCD}" dt="2020-03-29T18:04:20.019" v="957" actId="20577"/>
          <ac:spMkLst>
            <pc:docMk/>
            <pc:sldMk cId="1103382692" sldId="418"/>
            <ac:spMk id="5" creationId="{0D3C71AA-95EB-448E-A476-03A0251C158C}"/>
          </ac:spMkLst>
        </pc:spChg>
      </pc:sldChg>
      <pc:sldChg chg="modSp add">
        <pc:chgData name="GERALDI MARCO" userId="9990626b-3637-408b-ba6a-67fb3fd6e858" providerId="ADAL" clId="{1A6EE5A1-4A28-456C-8EF0-5DF078008CCD}" dt="2020-03-29T17:58:04.651" v="936"/>
        <pc:sldMkLst>
          <pc:docMk/>
          <pc:sldMk cId="27662281" sldId="419"/>
        </pc:sldMkLst>
        <pc:spChg chg="mod">
          <ac:chgData name="GERALDI MARCO" userId="9990626b-3637-408b-ba6a-67fb3fd6e858" providerId="ADAL" clId="{1A6EE5A1-4A28-456C-8EF0-5DF078008CCD}" dt="2020-03-29T17:58:04.651" v="936"/>
          <ac:spMkLst>
            <pc:docMk/>
            <pc:sldMk cId="27662281" sldId="419"/>
            <ac:spMk id="3" creationId="{113E1567-7898-43C5-9D1D-9F098D119914}"/>
          </ac:spMkLst>
        </pc:spChg>
      </pc:sldChg>
      <pc:sldChg chg="modSp add">
        <pc:chgData name="GERALDI MARCO" userId="9990626b-3637-408b-ba6a-67fb3fd6e858" providerId="ADAL" clId="{1A6EE5A1-4A28-456C-8EF0-5DF078008CCD}" dt="2020-03-29T17:58:08.803" v="945" actId="20577"/>
        <pc:sldMkLst>
          <pc:docMk/>
          <pc:sldMk cId="1853038559" sldId="420"/>
        </pc:sldMkLst>
        <pc:spChg chg="mod">
          <ac:chgData name="GERALDI MARCO" userId="9990626b-3637-408b-ba6a-67fb3fd6e858" providerId="ADAL" clId="{1A6EE5A1-4A28-456C-8EF0-5DF078008CCD}" dt="2020-03-29T17:58:08.803" v="945" actId="20577"/>
          <ac:spMkLst>
            <pc:docMk/>
            <pc:sldMk cId="1853038559" sldId="420"/>
            <ac:spMk id="3" creationId="{60BDAD01-054D-48D4-AB14-E0C4F2888BA4}"/>
          </ac:spMkLst>
        </pc:spChg>
      </pc:sldChg>
    </pc:docChg>
  </pc:docChgLst>
  <pc:docChgLst>
    <pc:chgData name="GERALDI MARCO" userId="9990626b-3637-408b-ba6a-67fb3fd6e858" providerId="ADAL" clId="{3092CA99-66E8-4E4E-B86F-61102A020109}"/>
    <pc:docChg chg="undo custSel addSld delSld modSld">
      <pc:chgData name="GERALDI MARCO" userId="9990626b-3637-408b-ba6a-67fb3fd6e858" providerId="ADAL" clId="{3092CA99-66E8-4E4E-B86F-61102A020109}" dt="2020-03-13T22:14:20.003" v="4367" actId="207"/>
      <pc:docMkLst>
        <pc:docMk/>
      </pc:docMkLst>
      <pc:sldChg chg="modSp">
        <pc:chgData name="GERALDI MARCO" userId="9990626b-3637-408b-ba6a-67fb3fd6e858" providerId="ADAL" clId="{3092CA99-66E8-4E4E-B86F-61102A020109}" dt="2020-03-13T21:24:56.917" v="28" actId="20577"/>
        <pc:sldMkLst>
          <pc:docMk/>
          <pc:sldMk cId="2408430486" sldId="384"/>
        </pc:sldMkLst>
        <pc:spChg chg="mod">
          <ac:chgData name="GERALDI MARCO" userId="9990626b-3637-408b-ba6a-67fb3fd6e858" providerId="ADAL" clId="{3092CA99-66E8-4E4E-B86F-61102A020109}" dt="2020-03-13T21:24:56.917" v="28" actId="20577"/>
          <ac:spMkLst>
            <pc:docMk/>
            <pc:sldMk cId="2408430486" sldId="384"/>
            <ac:spMk id="4" creationId="{2041E136-4F6B-4D8F-88FA-66AE3F8725C8}"/>
          </ac:spMkLst>
        </pc:spChg>
      </pc:sldChg>
      <pc:sldChg chg="modSp add">
        <pc:chgData name="GERALDI MARCO" userId="9990626b-3637-408b-ba6a-67fb3fd6e858" providerId="ADAL" clId="{3092CA99-66E8-4E4E-B86F-61102A020109}" dt="2020-03-13T21:26:02.045" v="177" actId="20577"/>
        <pc:sldMkLst>
          <pc:docMk/>
          <pc:sldMk cId="1217070237" sldId="385"/>
        </pc:sldMkLst>
        <pc:spChg chg="mod">
          <ac:chgData name="GERALDI MARCO" userId="9990626b-3637-408b-ba6a-67fb3fd6e858" providerId="ADAL" clId="{3092CA99-66E8-4E4E-B86F-61102A020109}" dt="2020-03-13T21:25:12.252" v="70" actId="20577"/>
          <ac:spMkLst>
            <pc:docMk/>
            <pc:sldMk cId="1217070237" sldId="385"/>
            <ac:spMk id="2" creationId="{BA666BFB-63B3-4E5A-ACFF-931C64FC8ECD}"/>
          </ac:spMkLst>
        </pc:spChg>
        <pc:spChg chg="mod">
          <ac:chgData name="GERALDI MARCO" userId="9990626b-3637-408b-ba6a-67fb3fd6e858" providerId="ADAL" clId="{3092CA99-66E8-4E4E-B86F-61102A020109}" dt="2020-03-13T21:26:02.045" v="177" actId="20577"/>
          <ac:spMkLst>
            <pc:docMk/>
            <pc:sldMk cId="1217070237" sldId="385"/>
            <ac:spMk id="3" creationId="{113E1567-7898-43C5-9D1D-9F098D119914}"/>
          </ac:spMkLst>
        </pc:spChg>
      </pc:sldChg>
      <pc:sldChg chg="del">
        <pc:chgData name="GERALDI MARCO" userId="9990626b-3637-408b-ba6a-67fb3fd6e858" providerId="ADAL" clId="{3092CA99-66E8-4E4E-B86F-61102A020109}" dt="2020-03-13T21:25:01.071" v="29" actId="2696"/>
        <pc:sldMkLst>
          <pc:docMk/>
          <pc:sldMk cId="2848839988" sldId="385"/>
        </pc:sldMkLst>
      </pc:sldChg>
      <pc:sldChg chg="addSp delSp modSp add">
        <pc:chgData name="GERALDI MARCO" userId="9990626b-3637-408b-ba6a-67fb3fd6e858" providerId="ADAL" clId="{3092CA99-66E8-4E4E-B86F-61102A020109}" dt="2020-03-13T21:32:19.883" v="561" actId="20577"/>
        <pc:sldMkLst>
          <pc:docMk/>
          <pc:sldMk cId="524236519" sldId="386"/>
        </pc:sldMkLst>
        <pc:spChg chg="mod">
          <ac:chgData name="GERALDI MARCO" userId="9990626b-3637-408b-ba6a-67fb3fd6e858" providerId="ADAL" clId="{3092CA99-66E8-4E4E-B86F-61102A020109}" dt="2020-03-13T21:27:52.124" v="219" actId="20577"/>
          <ac:spMkLst>
            <pc:docMk/>
            <pc:sldMk cId="524236519" sldId="386"/>
            <ac:spMk id="2" creationId="{511D9991-FC6A-40DD-88EC-77F1DEC6B98D}"/>
          </ac:spMkLst>
        </pc:spChg>
        <pc:spChg chg="mod">
          <ac:chgData name="GERALDI MARCO" userId="9990626b-3637-408b-ba6a-67fb3fd6e858" providerId="ADAL" clId="{3092CA99-66E8-4E4E-B86F-61102A020109}" dt="2020-03-13T21:32:19.883" v="561" actId="20577"/>
          <ac:spMkLst>
            <pc:docMk/>
            <pc:sldMk cId="524236519" sldId="386"/>
            <ac:spMk id="3" creationId="{5AFA1DDA-79D4-4A41-9112-849FA6C4C764}"/>
          </ac:spMkLst>
        </pc:spChg>
        <pc:spChg chg="del">
          <ac:chgData name="GERALDI MARCO" userId="9990626b-3637-408b-ba6a-67fb3fd6e858" providerId="ADAL" clId="{3092CA99-66E8-4E4E-B86F-61102A020109}" dt="2020-03-13T21:29:56.011" v="220"/>
          <ac:spMkLst>
            <pc:docMk/>
            <pc:sldMk cId="524236519" sldId="386"/>
            <ac:spMk id="7" creationId="{9DCB9B8B-5E2D-4AAD-9D90-C87774C7A9B3}"/>
          </ac:spMkLst>
        </pc:spChg>
        <pc:picChg chg="add mod">
          <ac:chgData name="GERALDI MARCO" userId="9990626b-3637-408b-ba6a-67fb3fd6e858" providerId="ADAL" clId="{3092CA99-66E8-4E4E-B86F-61102A020109}" dt="2020-03-13T21:29:57.600" v="221" actId="27614"/>
          <ac:picMkLst>
            <pc:docMk/>
            <pc:sldMk cId="524236519" sldId="386"/>
            <ac:picMk id="9" creationId="{BA4B8431-7A4C-4C51-B5E5-29902AF2BCD9}"/>
          </ac:picMkLst>
        </pc:picChg>
      </pc:sldChg>
      <pc:sldChg chg="del">
        <pc:chgData name="GERALDI MARCO" userId="9990626b-3637-408b-ba6a-67fb3fd6e858" providerId="ADAL" clId="{3092CA99-66E8-4E4E-B86F-61102A020109}" dt="2020-03-13T21:25:01.176" v="30" actId="2696"/>
        <pc:sldMkLst>
          <pc:docMk/>
          <pc:sldMk cId="887696571" sldId="386"/>
        </pc:sldMkLst>
      </pc:sldChg>
      <pc:sldChg chg="addSp delSp modSp add">
        <pc:chgData name="GERALDI MARCO" userId="9990626b-3637-408b-ba6a-67fb3fd6e858" providerId="ADAL" clId="{3092CA99-66E8-4E4E-B86F-61102A020109}" dt="2020-03-13T21:42:25.659" v="1124" actId="114"/>
        <pc:sldMkLst>
          <pc:docMk/>
          <pc:sldMk cId="55665704" sldId="387"/>
        </pc:sldMkLst>
        <pc:spChg chg="add del mod">
          <ac:chgData name="GERALDI MARCO" userId="9990626b-3637-408b-ba6a-67fb3fd6e858" providerId="ADAL" clId="{3092CA99-66E8-4E4E-B86F-61102A020109}" dt="2020-03-13T21:33:14.488" v="597" actId="20577"/>
          <ac:spMkLst>
            <pc:docMk/>
            <pc:sldMk cId="55665704" sldId="387"/>
            <ac:spMk id="2" creationId="{C2BC3362-45A9-43CF-8CB9-2BFE54375492}"/>
          </ac:spMkLst>
        </pc:spChg>
        <pc:spChg chg="add del mod">
          <ac:chgData name="GERALDI MARCO" userId="9990626b-3637-408b-ba6a-67fb3fd6e858" providerId="ADAL" clId="{3092CA99-66E8-4E4E-B86F-61102A020109}" dt="2020-03-13T21:42:25.659" v="1124" actId="114"/>
          <ac:spMkLst>
            <pc:docMk/>
            <pc:sldMk cId="55665704" sldId="387"/>
            <ac:spMk id="3" creationId="{7814B48C-6920-4FC3-A5EF-1B95549FF96F}"/>
          </ac:spMkLst>
        </pc:spChg>
        <pc:spChg chg="del">
          <ac:chgData name="GERALDI MARCO" userId="9990626b-3637-408b-ba6a-67fb3fd6e858" providerId="ADAL" clId="{3092CA99-66E8-4E4E-B86F-61102A020109}" dt="2020-03-13T21:33:17.809" v="598"/>
          <ac:spMkLst>
            <pc:docMk/>
            <pc:sldMk cId="55665704" sldId="387"/>
            <ac:spMk id="7" creationId="{262F80A6-DAAA-45D0-82D7-12830104C609}"/>
          </ac:spMkLst>
        </pc:spChg>
        <pc:spChg chg="add del mod">
          <ac:chgData name="GERALDI MARCO" userId="9990626b-3637-408b-ba6a-67fb3fd6e858" providerId="ADAL" clId="{3092CA99-66E8-4E4E-B86F-61102A020109}" dt="2020-03-13T21:36:34.338" v="835" actId="478"/>
          <ac:spMkLst>
            <pc:docMk/>
            <pc:sldMk cId="55665704" sldId="387"/>
            <ac:spMk id="8" creationId="{A1339537-9793-4662-8C0B-E9117BBFB8E5}"/>
          </ac:spMkLst>
        </pc:spChg>
        <pc:spChg chg="add del mod">
          <ac:chgData name="GERALDI MARCO" userId="9990626b-3637-408b-ba6a-67fb3fd6e858" providerId="ADAL" clId="{3092CA99-66E8-4E4E-B86F-61102A020109}" dt="2020-03-13T21:36:49.682" v="837" actId="478"/>
          <ac:spMkLst>
            <pc:docMk/>
            <pc:sldMk cId="55665704" sldId="387"/>
            <ac:spMk id="9" creationId="{7CF5C340-4D5B-4CCA-9983-48F17898A465}"/>
          </ac:spMkLst>
        </pc:spChg>
        <pc:spChg chg="add del mod">
          <ac:chgData name="GERALDI MARCO" userId="9990626b-3637-408b-ba6a-67fb3fd6e858" providerId="ADAL" clId="{3092CA99-66E8-4E4E-B86F-61102A020109}" dt="2020-03-13T21:37:08.698" v="839" actId="478"/>
          <ac:spMkLst>
            <pc:docMk/>
            <pc:sldMk cId="55665704" sldId="387"/>
            <ac:spMk id="10" creationId="{BDF1E36D-FF54-425C-9E1B-A2FA459186B1}"/>
          </ac:spMkLst>
        </pc:spChg>
        <pc:spChg chg="add del mod">
          <ac:chgData name="GERALDI MARCO" userId="9990626b-3637-408b-ba6a-67fb3fd6e858" providerId="ADAL" clId="{3092CA99-66E8-4E4E-B86F-61102A020109}" dt="2020-03-13T21:37:15.290" v="841" actId="478"/>
          <ac:spMkLst>
            <pc:docMk/>
            <pc:sldMk cId="55665704" sldId="387"/>
            <ac:spMk id="11" creationId="{F64D2650-8E7B-4E85-BE17-E26C578E0FB9}"/>
          </ac:spMkLst>
        </pc:spChg>
        <pc:spChg chg="add mod">
          <ac:chgData name="GERALDI MARCO" userId="9990626b-3637-408b-ba6a-67fb3fd6e858" providerId="ADAL" clId="{3092CA99-66E8-4E4E-B86F-61102A020109}" dt="2020-03-13T21:37:39.409" v="843" actId="208"/>
          <ac:spMkLst>
            <pc:docMk/>
            <pc:sldMk cId="55665704" sldId="387"/>
            <ac:spMk id="12" creationId="{5483A7CB-E563-4155-B7E7-58AFF904DFB8}"/>
          </ac:spMkLst>
        </pc:spChg>
        <pc:spChg chg="add mod">
          <ac:chgData name="GERALDI MARCO" userId="9990626b-3637-408b-ba6a-67fb3fd6e858" providerId="ADAL" clId="{3092CA99-66E8-4E4E-B86F-61102A020109}" dt="2020-03-13T21:38:06.405" v="846" actId="208"/>
          <ac:spMkLst>
            <pc:docMk/>
            <pc:sldMk cId="55665704" sldId="387"/>
            <ac:spMk id="13" creationId="{C107404C-B545-438B-B585-DACDF3E7AE0D}"/>
          </ac:spMkLst>
        </pc:spChg>
        <pc:picChg chg="add del">
          <ac:chgData name="GERALDI MARCO" userId="9990626b-3637-408b-ba6a-67fb3fd6e858" providerId="ADAL" clId="{3092CA99-66E8-4E4E-B86F-61102A020109}" dt="2020-03-13T21:33:02.708" v="565"/>
          <ac:picMkLst>
            <pc:docMk/>
            <pc:sldMk cId="55665704" sldId="387"/>
            <ac:picMk id="1026" creationId="{02913074-01AA-4D0C-99A9-4012A0AF5479}"/>
          </ac:picMkLst>
        </pc:picChg>
        <pc:picChg chg="add mod">
          <ac:chgData name="GERALDI MARCO" userId="9990626b-3637-408b-ba6a-67fb3fd6e858" providerId="ADAL" clId="{3092CA99-66E8-4E4E-B86F-61102A020109}" dt="2020-03-13T21:38:26.963" v="852" actId="1076"/>
          <ac:picMkLst>
            <pc:docMk/>
            <pc:sldMk cId="55665704" sldId="387"/>
            <ac:picMk id="1028" creationId="{A09E7C81-737D-49C1-AC29-D470EA1BE372}"/>
          </ac:picMkLst>
        </pc:picChg>
      </pc:sldChg>
      <pc:sldChg chg="addSp delSp modSp add">
        <pc:chgData name="GERALDI MARCO" userId="9990626b-3637-408b-ba6a-67fb3fd6e858" providerId="ADAL" clId="{3092CA99-66E8-4E4E-B86F-61102A020109}" dt="2020-03-13T21:48:05.879" v="1692" actId="1076"/>
        <pc:sldMkLst>
          <pc:docMk/>
          <pc:sldMk cId="546478665" sldId="388"/>
        </pc:sldMkLst>
        <pc:spChg chg="mod">
          <ac:chgData name="GERALDI MARCO" userId="9990626b-3637-408b-ba6a-67fb3fd6e858" providerId="ADAL" clId="{3092CA99-66E8-4E4E-B86F-61102A020109}" dt="2020-03-13T21:38:48.562" v="878" actId="20577"/>
          <ac:spMkLst>
            <pc:docMk/>
            <pc:sldMk cId="546478665" sldId="388"/>
            <ac:spMk id="2" creationId="{AF13D89A-D10B-4A5B-AFBB-550403562344}"/>
          </ac:spMkLst>
        </pc:spChg>
        <pc:spChg chg="mod">
          <ac:chgData name="GERALDI MARCO" userId="9990626b-3637-408b-ba6a-67fb3fd6e858" providerId="ADAL" clId="{3092CA99-66E8-4E4E-B86F-61102A020109}" dt="2020-03-13T21:42:39.057" v="1143" actId="20577"/>
          <ac:spMkLst>
            <pc:docMk/>
            <pc:sldMk cId="546478665" sldId="388"/>
            <ac:spMk id="3" creationId="{7DFF3189-5A79-45C7-AD77-06BC944DAB74}"/>
          </ac:spMkLst>
        </pc:spChg>
        <pc:spChg chg="add del">
          <ac:chgData name="GERALDI MARCO" userId="9990626b-3637-408b-ba6a-67fb3fd6e858" providerId="ADAL" clId="{3092CA99-66E8-4E4E-B86F-61102A020109}" dt="2020-03-13T21:39:44.258" v="885"/>
          <ac:spMkLst>
            <pc:docMk/>
            <pc:sldMk cId="546478665" sldId="388"/>
            <ac:spMk id="7" creationId="{AA5A2F20-E4D3-4B36-89DC-512FFF895F5B}"/>
          </ac:spMkLst>
        </pc:spChg>
        <pc:spChg chg="add del">
          <ac:chgData name="GERALDI MARCO" userId="9990626b-3637-408b-ba6a-67fb3fd6e858" providerId="ADAL" clId="{3092CA99-66E8-4E4E-B86F-61102A020109}" dt="2020-03-13T21:39:35.210" v="881"/>
          <ac:spMkLst>
            <pc:docMk/>
            <pc:sldMk cId="546478665" sldId="388"/>
            <ac:spMk id="9" creationId="{716D32FE-1222-4094-8483-157C20BB9782}"/>
          </ac:spMkLst>
        </pc:spChg>
        <pc:spChg chg="add del mod">
          <ac:chgData name="GERALDI MARCO" userId="9990626b-3637-408b-ba6a-67fb3fd6e858" providerId="ADAL" clId="{3092CA99-66E8-4E4E-B86F-61102A020109}" dt="2020-03-13T21:39:38.746" v="884"/>
          <ac:spMkLst>
            <pc:docMk/>
            <pc:sldMk cId="546478665" sldId="388"/>
            <ac:spMk id="10" creationId="{84563234-2FD7-4AD6-8484-34D478744FBF}"/>
          </ac:spMkLst>
        </pc:spChg>
        <pc:spChg chg="add mod">
          <ac:chgData name="GERALDI MARCO" userId="9990626b-3637-408b-ba6a-67fb3fd6e858" providerId="ADAL" clId="{3092CA99-66E8-4E4E-B86F-61102A020109}" dt="2020-03-13T21:39:59.277" v="888" actId="1076"/>
          <ac:spMkLst>
            <pc:docMk/>
            <pc:sldMk cId="546478665" sldId="388"/>
            <ac:spMk id="12" creationId="{AB07E4AD-682E-4A86-992C-9278182D3D2D}"/>
          </ac:spMkLst>
        </pc:spChg>
        <pc:spChg chg="add mod">
          <ac:chgData name="GERALDI MARCO" userId="9990626b-3637-408b-ba6a-67fb3fd6e858" providerId="ADAL" clId="{3092CA99-66E8-4E4E-B86F-61102A020109}" dt="2020-03-13T21:48:05.879" v="1692" actId="1076"/>
          <ac:spMkLst>
            <pc:docMk/>
            <pc:sldMk cId="546478665" sldId="388"/>
            <ac:spMk id="13" creationId="{96DD4326-2C53-4DFB-A1E2-36B99B9E9493}"/>
          </ac:spMkLst>
        </pc:spChg>
        <pc:picChg chg="add del">
          <ac:chgData name="GERALDI MARCO" userId="9990626b-3637-408b-ba6a-67fb3fd6e858" providerId="ADAL" clId="{3092CA99-66E8-4E4E-B86F-61102A020109}" dt="2020-03-13T21:39:36.320" v="882"/>
          <ac:picMkLst>
            <pc:docMk/>
            <pc:sldMk cId="546478665" sldId="388"/>
            <ac:picMk id="2050" creationId="{0E8F96EC-9E06-4D32-BC5F-3A593BA08D85}"/>
          </ac:picMkLst>
        </pc:picChg>
        <pc:picChg chg="add mod">
          <ac:chgData name="GERALDI MARCO" userId="9990626b-3637-408b-ba6a-67fb3fd6e858" providerId="ADAL" clId="{3092CA99-66E8-4E4E-B86F-61102A020109}" dt="2020-03-13T21:48:02.487" v="1691" actId="1076"/>
          <ac:picMkLst>
            <pc:docMk/>
            <pc:sldMk cId="546478665" sldId="388"/>
            <ac:picMk id="2052" creationId="{23861130-EEE2-4505-8ACB-B7022A4BB404}"/>
          </ac:picMkLst>
        </pc:picChg>
      </pc:sldChg>
      <pc:sldChg chg="addSp delSp modSp add">
        <pc:chgData name="GERALDI MARCO" userId="9990626b-3637-408b-ba6a-67fb3fd6e858" providerId="ADAL" clId="{3092CA99-66E8-4E4E-B86F-61102A020109}" dt="2020-03-13T21:48:23.144" v="1697" actId="20577"/>
        <pc:sldMkLst>
          <pc:docMk/>
          <pc:sldMk cId="3457062061" sldId="389"/>
        </pc:sldMkLst>
        <pc:spChg chg="mod">
          <ac:chgData name="GERALDI MARCO" userId="9990626b-3637-408b-ba6a-67fb3fd6e858" providerId="ADAL" clId="{3092CA99-66E8-4E4E-B86F-61102A020109}" dt="2020-03-13T21:43:06.218" v="1172" actId="20577"/>
          <ac:spMkLst>
            <pc:docMk/>
            <pc:sldMk cId="3457062061" sldId="389"/>
            <ac:spMk id="2" creationId="{1706EECD-8D7D-4FBE-87B4-DE069FF40419}"/>
          </ac:spMkLst>
        </pc:spChg>
        <pc:spChg chg="mod">
          <ac:chgData name="GERALDI MARCO" userId="9990626b-3637-408b-ba6a-67fb3fd6e858" providerId="ADAL" clId="{3092CA99-66E8-4E4E-B86F-61102A020109}" dt="2020-03-13T21:48:23.144" v="1697" actId="20577"/>
          <ac:spMkLst>
            <pc:docMk/>
            <pc:sldMk cId="3457062061" sldId="389"/>
            <ac:spMk id="3" creationId="{354E6571-E964-4C17-BF54-8FDB71C77B11}"/>
          </ac:spMkLst>
        </pc:spChg>
        <pc:spChg chg="del">
          <ac:chgData name="GERALDI MARCO" userId="9990626b-3637-408b-ba6a-67fb3fd6e858" providerId="ADAL" clId="{3092CA99-66E8-4E4E-B86F-61102A020109}" dt="2020-03-13T21:44:24.581" v="1173"/>
          <ac:spMkLst>
            <pc:docMk/>
            <pc:sldMk cId="3457062061" sldId="389"/>
            <ac:spMk id="7" creationId="{18506291-685A-4089-A634-00E962050FCC}"/>
          </ac:spMkLst>
        </pc:spChg>
        <pc:spChg chg="add mod">
          <ac:chgData name="GERALDI MARCO" userId="9990626b-3637-408b-ba6a-67fb3fd6e858" providerId="ADAL" clId="{3092CA99-66E8-4E4E-B86F-61102A020109}" dt="2020-03-13T21:45:31.447" v="1250" actId="404"/>
          <ac:spMkLst>
            <pc:docMk/>
            <pc:sldMk cId="3457062061" sldId="389"/>
            <ac:spMk id="8" creationId="{72C74D14-F004-401F-8370-428AE85FDB4A}"/>
          </ac:spMkLst>
        </pc:spChg>
        <pc:spChg chg="add mod">
          <ac:chgData name="GERALDI MARCO" userId="9990626b-3637-408b-ba6a-67fb3fd6e858" providerId="ADAL" clId="{3092CA99-66E8-4E4E-B86F-61102A020109}" dt="2020-03-13T21:45:50.229" v="1254" actId="207"/>
          <ac:spMkLst>
            <pc:docMk/>
            <pc:sldMk cId="3457062061" sldId="389"/>
            <ac:spMk id="9" creationId="{2D9CF1B9-83AB-4F8C-B5A3-C20BC29E2D15}"/>
          </ac:spMkLst>
        </pc:spChg>
        <pc:picChg chg="add mod">
          <ac:chgData name="GERALDI MARCO" userId="9990626b-3637-408b-ba6a-67fb3fd6e858" providerId="ADAL" clId="{3092CA99-66E8-4E4E-B86F-61102A020109}" dt="2020-03-13T21:44:27.621" v="1174" actId="1076"/>
          <ac:picMkLst>
            <pc:docMk/>
            <pc:sldMk cId="3457062061" sldId="389"/>
            <ac:picMk id="3074" creationId="{C6B6F978-E65B-4B62-90E0-D9090D3112D3}"/>
          </ac:picMkLst>
        </pc:picChg>
      </pc:sldChg>
      <pc:sldChg chg="addSp delSp modSp add">
        <pc:chgData name="GERALDI MARCO" userId="9990626b-3637-408b-ba6a-67fb3fd6e858" providerId="ADAL" clId="{3092CA99-66E8-4E4E-B86F-61102A020109}" dt="2020-03-13T21:58:32.567" v="2860" actId="20577"/>
        <pc:sldMkLst>
          <pc:docMk/>
          <pc:sldMk cId="1644423956" sldId="390"/>
        </pc:sldMkLst>
        <pc:spChg chg="mod">
          <ac:chgData name="GERALDI MARCO" userId="9990626b-3637-408b-ba6a-67fb3fd6e858" providerId="ADAL" clId="{3092CA99-66E8-4E4E-B86F-61102A020109}" dt="2020-03-13T21:50:04.593" v="1768" actId="20577"/>
          <ac:spMkLst>
            <pc:docMk/>
            <pc:sldMk cId="1644423956" sldId="390"/>
            <ac:spMk id="2" creationId="{C14303A4-8B0C-4DC9-B073-A5FE6B3B5AF0}"/>
          </ac:spMkLst>
        </pc:spChg>
        <pc:spChg chg="mod">
          <ac:chgData name="GERALDI MARCO" userId="9990626b-3637-408b-ba6a-67fb3fd6e858" providerId="ADAL" clId="{3092CA99-66E8-4E4E-B86F-61102A020109}" dt="2020-03-13T21:56:15.528" v="2543" actId="20577"/>
          <ac:spMkLst>
            <pc:docMk/>
            <pc:sldMk cId="1644423956" sldId="390"/>
            <ac:spMk id="3" creationId="{8622BFFA-C037-4786-9AEF-D5E46F7CE255}"/>
          </ac:spMkLst>
        </pc:spChg>
        <pc:spChg chg="del">
          <ac:chgData name="GERALDI MARCO" userId="9990626b-3637-408b-ba6a-67fb3fd6e858" providerId="ADAL" clId="{3092CA99-66E8-4E4E-B86F-61102A020109}" dt="2020-03-13T21:50:13.019" v="1769"/>
          <ac:spMkLst>
            <pc:docMk/>
            <pc:sldMk cId="1644423956" sldId="390"/>
            <ac:spMk id="7" creationId="{70261E7D-2F27-402A-ACA3-7758E4041F68}"/>
          </ac:spMkLst>
        </pc:spChg>
        <pc:spChg chg="add mod">
          <ac:chgData name="GERALDI MARCO" userId="9990626b-3637-408b-ba6a-67fb3fd6e858" providerId="ADAL" clId="{3092CA99-66E8-4E4E-B86F-61102A020109}" dt="2020-03-13T21:58:32.567" v="2860" actId="20577"/>
          <ac:spMkLst>
            <pc:docMk/>
            <pc:sldMk cId="1644423956" sldId="390"/>
            <ac:spMk id="10" creationId="{BC1CDC4C-D585-4144-8E09-66890FA7EE23}"/>
          </ac:spMkLst>
        </pc:spChg>
        <pc:picChg chg="add mod">
          <ac:chgData name="GERALDI MARCO" userId="9990626b-3637-408b-ba6a-67fb3fd6e858" providerId="ADAL" clId="{3092CA99-66E8-4E4E-B86F-61102A020109}" dt="2020-03-13T21:56:29.051" v="2544" actId="1076"/>
          <ac:picMkLst>
            <pc:docMk/>
            <pc:sldMk cId="1644423956" sldId="390"/>
            <ac:picMk id="9" creationId="{9BA51C6E-7516-4C92-8418-DEBBDFF607B3}"/>
          </ac:picMkLst>
        </pc:picChg>
      </pc:sldChg>
      <pc:sldChg chg="addSp delSp modSp add">
        <pc:chgData name="GERALDI MARCO" userId="9990626b-3637-408b-ba6a-67fb3fd6e858" providerId="ADAL" clId="{3092CA99-66E8-4E4E-B86F-61102A020109}" dt="2020-03-13T22:14:20.003" v="4367" actId="207"/>
        <pc:sldMkLst>
          <pc:docMk/>
          <pc:sldMk cId="4119211196" sldId="391"/>
        </pc:sldMkLst>
        <pc:spChg chg="mod">
          <ac:chgData name="GERALDI MARCO" userId="9990626b-3637-408b-ba6a-67fb3fd6e858" providerId="ADAL" clId="{3092CA99-66E8-4E4E-B86F-61102A020109}" dt="2020-03-13T21:59:54.190" v="2909" actId="20577"/>
          <ac:spMkLst>
            <pc:docMk/>
            <pc:sldMk cId="4119211196" sldId="391"/>
            <ac:spMk id="2" creationId="{A587579E-75B2-4693-9DE6-C3ACDA6E3641}"/>
          </ac:spMkLst>
        </pc:spChg>
        <pc:spChg chg="mod">
          <ac:chgData name="GERALDI MARCO" userId="9990626b-3637-408b-ba6a-67fb3fd6e858" providerId="ADAL" clId="{3092CA99-66E8-4E4E-B86F-61102A020109}" dt="2020-03-13T22:14:20.003" v="4367" actId="207"/>
          <ac:spMkLst>
            <pc:docMk/>
            <pc:sldMk cId="4119211196" sldId="391"/>
            <ac:spMk id="3" creationId="{1D879885-D50D-4C1B-8F8F-1062BE802C4F}"/>
          </ac:spMkLst>
        </pc:spChg>
        <pc:spChg chg="del">
          <ac:chgData name="GERALDI MARCO" userId="9990626b-3637-408b-ba6a-67fb3fd6e858" providerId="ADAL" clId="{3092CA99-66E8-4E4E-B86F-61102A020109}" dt="2020-03-13T22:03:09.468" v="3212"/>
          <ac:spMkLst>
            <pc:docMk/>
            <pc:sldMk cId="4119211196" sldId="391"/>
            <ac:spMk id="7" creationId="{F3715A3B-B95C-47C6-A859-382F36FE79FE}"/>
          </ac:spMkLst>
        </pc:spChg>
        <pc:spChg chg="add del mod">
          <ac:chgData name="GERALDI MARCO" userId="9990626b-3637-408b-ba6a-67fb3fd6e858" providerId="ADAL" clId="{3092CA99-66E8-4E4E-B86F-61102A020109}" dt="2020-03-13T22:03:49.280" v="3216"/>
          <ac:spMkLst>
            <pc:docMk/>
            <pc:sldMk cId="4119211196" sldId="391"/>
            <ac:spMk id="11" creationId="{5953A04B-A9C7-4CB2-A9DA-8C3E68BA5E34}"/>
          </ac:spMkLst>
        </pc:spChg>
        <pc:picChg chg="add del mod">
          <ac:chgData name="GERALDI MARCO" userId="9990626b-3637-408b-ba6a-67fb3fd6e858" providerId="ADAL" clId="{3092CA99-66E8-4E4E-B86F-61102A020109}" dt="2020-03-13T22:03:46.162" v="3215" actId="478"/>
          <ac:picMkLst>
            <pc:docMk/>
            <pc:sldMk cId="4119211196" sldId="391"/>
            <ac:picMk id="9" creationId="{A3D88BC2-7C1F-40D0-927D-34DEB18A8B42}"/>
          </ac:picMkLst>
        </pc:picChg>
        <pc:picChg chg="add mod">
          <ac:chgData name="GERALDI MARCO" userId="9990626b-3637-408b-ba6a-67fb3fd6e858" providerId="ADAL" clId="{3092CA99-66E8-4E4E-B86F-61102A020109}" dt="2020-03-13T22:03:50.238" v="3218" actId="962"/>
          <ac:picMkLst>
            <pc:docMk/>
            <pc:sldMk cId="4119211196" sldId="391"/>
            <ac:picMk id="13" creationId="{E2A44DBC-EC32-4213-8987-46434E770459}"/>
          </ac:picMkLst>
        </pc:picChg>
        <pc:picChg chg="add del">
          <ac:chgData name="GERALDI MARCO" userId="9990626b-3637-408b-ba6a-67fb3fd6e858" providerId="ADAL" clId="{3092CA99-66E8-4E4E-B86F-61102A020109}" dt="2020-03-13T22:09:51.509" v="3805"/>
          <ac:picMkLst>
            <pc:docMk/>
            <pc:sldMk cId="4119211196" sldId="391"/>
            <ac:picMk id="14" creationId="{016CCA7D-19F8-4530-BA37-AE1D5981472F}"/>
          </ac:picMkLst>
        </pc:picChg>
      </pc:sldChg>
      <pc:sldChg chg="modSp add">
        <pc:chgData name="GERALDI MARCO" userId="9990626b-3637-408b-ba6a-67fb3fd6e858" providerId="ADAL" clId="{3092CA99-66E8-4E4E-B86F-61102A020109}" dt="2020-03-13T22:14:13.111" v="4366" actId="207"/>
        <pc:sldMkLst>
          <pc:docMk/>
          <pc:sldMk cId="1612125678" sldId="392"/>
        </pc:sldMkLst>
        <pc:spChg chg="mod">
          <ac:chgData name="GERALDI MARCO" userId="9990626b-3637-408b-ba6a-67fb3fd6e858" providerId="ADAL" clId="{3092CA99-66E8-4E4E-B86F-61102A020109}" dt="2020-03-13T22:14:13.111" v="4366" actId="207"/>
          <ac:spMkLst>
            <pc:docMk/>
            <pc:sldMk cId="1612125678" sldId="392"/>
            <ac:spMk id="3" creationId="{1D879885-D50D-4C1B-8F8F-1062BE802C4F}"/>
          </ac:spMkLst>
        </pc:spChg>
        <pc:picChg chg="mod">
          <ac:chgData name="GERALDI MARCO" userId="9990626b-3637-408b-ba6a-67fb3fd6e858" providerId="ADAL" clId="{3092CA99-66E8-4E4E-B86F-61102A020109}" dt="2020-03-13T22:13:41.463" v="4364" actId="1076"/>
          <ac:picMkLst>
            <pc:docMk/>
            <pc:sldMk cId="1612125678" sldId="392"/>
            <ac:picMk id="13" creationId="{E2A44DBC-EC32-4213-8987-46434E770459}"/>
          </ac:picMkLst>
        </pc:picChg>
      </pc:sldChg>
    </pc:docChg>
  </pc:docChgLst>
  <pc:docChgLst>
    <pc:chgData name="MARCO GERALDI" userId="9990626b-3637-408b-ba6a-67fb3fd6e858" providerId="ADAL" clId="{3092CA99-66E8-4E4E-B86F-61102A020109}"/>
    <pc:docChg chg="delSld modSld">
      <pc:chgData name="MARCO GERALDI" userId="9990626b-3637-408b-ba6a-67fb3fd6e858" providerId="ADAL" clId="{3092CA99-66E8-4E4E-B86F-61102A020109}" dt="2020-03-16T09:36:07.224" v="31" actId="20577"/>
      <pc:docMkLst>
        <pc:docMk/>
      </pc:docMkLst>
      <pc:sldChg chg="modSp">
        <pc:chgData name="MARCO GERALDI" userId="9990626b-3637-408b-ba6a-67fb3fd6e858" providerId="ADAL" clId="{3092CA99-66E8-4E4E-B86F-61102A020109}" dt="2020-03-16T09:36:07.224" v="31" actId="20577"/>
        <pc:sldMkLst>
          <pc:docMk/>
          <pc:sldMk cId="2408430486" sldId="384"/>
        </pc:sldMkLst>
        <pc:spChg chg="mod">
          <ac:chgData name="MARCO GERALDI" userId="9990626b-3637-408b-ba6a-67fb3fd6e858" providerId="ADAL" clId="{3092CA99-66E8-4E4E-B86F-61102A020109}" dt="2020-03-16T09:36:07.224" v="31" actId="20577"/>
          <ac:spMkLst>
            <pc:docMk/>
            <pc:sldMk cId="2408430486" sldId="384"/>
            <ac:spMk id="4" creationId="{2041E136-4F6B-4D8F-88FA-66AE3F8725C8}"/>
          </ac:spMkLst>
        </pc:spChg>
      </pc:sldChg>
      <pc:sldChg chg="modSp">
        <pc:chgData name="MARCO GERALDI" userId="9990626b-3637-408b-ba6a-67fb3fd6e858" providerId="ADAL" clId="{3092CA99-66E8-4E4E-B86F-61102A020109}" dt="2020-03-16T09:36:00.496" v="24" actId="20577"/>
        <pc:sldMkLst>
          <pc:docMk/>
          <pc:sldMk cId="1217070237" sldId="385"/>
        </pc:sldMkLst>
        <pc:spChg chg="mod">
          <ac:chgData name="MARCO GERALDI" userId="9990626b-3637-408b-ba6a-67fb3fd6e858" providerId="ADAL" clId="{3092CA99-66E8-4E4E-B86F-61102A020109}" dt="2020-03-16T09:36:00.496" v="24" actId="20577"/>
          <ac:spMkLst>
            <pc:docMk/>
            <pc:sldMk cId="1217070237" sldId="385"/>
            <ac:spMk id="2" creationId="{BA666BFB-63B3-4E5A-ACFF-931C64FC8ECD}"/>
          </ac:spMkLst>
        </pc:spChg>
        <pc:spChg chg="mod">
          <ac:chgData name="MARCO GERALDI" userId="9990626b-3637-408b-ba6a-67fb3fd6e858" providerId="ADAL" clId="{3092CA99-66E8-4E4E-B86F-61102A020109}" dt="2020-03-16T09:35:54.365" v="7" actId="6549"/>
          <ac:spMkLst>
            <pc:docMk/>
            <pc:sldMk cId="1217070237" sldId="385"/>
            <ac:spMk id="3" creationId="{113E1567-7898-43C5-9D1D-9F098D119914}"/>
          </ac:spMkLst>
        </pc:spChg>
      </pc:sldChg>
      <pc:sldChg chg="del">
        <pc:chgData name="MARCO GERALDI" userId="9990626b-3637-408b-ba6a-67fb3fd6e858" providerId="ADAL" clId="{3092CA99-66E8-4E4E-B86F-61102A020109}" dt="2020-03-16T09:35:50.850" v="0" actId="2696"/>
        <pc:sldMkLst>
          <pc:docMk/>
          <pc:sldMk cId="524236519" sldId="386"/>
        </pc:sldMkLst>
      </pc:sldChg>
      <pc:sldChg chg="del">
        <pc:chgData name="MARCO GERALDI" userId="9990626b-3637-408b-ba6a-67fb3fd6e858" providerId="ADAL" clId="{3092CA99-66E8-4E4E-B86F-61102A020109}" dt="2020-03-16T09:35:50.997" v="1" actId="2696"/>
        <pc:sldMkLst>
          <pc:docMk/>
          <pc:sldMk cId="55665704" sldId="387"/>
        </pc:sldMkLst>
      </pc:sldChg>
      <pc:sldChg chg="del">
        <pc:chgData name="MARCO GERALDI" userId="9990626b-3637-408b-ba6a-67fb3fd6e858" providerId="ADAL" clId="{3092CA99-66E8-4E4E-B86F-61102A020109}" dt="2020-03-16T09:35:51.186" v="2" actId="2696"/>
        <pc:sldMkLst>
          <pc:docMk/>
          <pc:sldMk cId="546478665" sldId="388"/>
        </pc:sldMkLst>
      </pc:sldChg>
      <pc:sldChg chg="del">
        <pc:chgData name="MARCO GERALDI" userId="9990626b-3637-408b-ba6a-67fb3fd6e858" providerId="ADAL" clId="{3092CA99-66E8-4E4E-B86F-61102A020109}" dt="2020-03-16T09:35:51.358" v="3" actId="2696"/>
        <pc:sldMkLst>
          <pc:docMk/>
          <pc:sldMk cId="3457062061" sldId="389"/>
        </pc:sldMkLst>
      </pc:sldChg>
      <pc:sldChg chg="del">
        <pc:chgData name="MARCO GERALDI" userId="9990626b-3637-408b-ba6a-67fb3fd6e858" providerId="ADAL" clId="{3092CA99-66E8-4E4E-B86F-61102A020109}" dt="2020-03-16T09:35:51.532" v="4" actId="2696"/>
        <pc:sldMkLst>
          <pc:docMk/>
          <pc:sldMk cId="1644423956" sldId="390"/>
        </pc:sldMkLst>
      </pc:sldChg>
      <pc:sldChg chg="del">
        <pc:chgData name="MARCO GERALDI" userId="9990626b-3637-408b-ba6a-67fb3fd6e858" providerId="ADAL" clId="{3092CA99-66E8-4E4E-B86F-61102A020109}" dt="2020-03-16T09:35:51.722" v="5" actId="2696"/>
        <pc:sldMkLst>
          <pc:docMk/>
          <pc:sldMk cId="4119211196" sldId="391"/>
        </pc:sldMkLst>
      </pc:sldChg>
      <pc:sldChg chg="del">
        <pc:chgData name="MARCO GERALDI" userId="9990626b-3637-408b-ba6a-67fb3fd6e858" providerId="ADAL" clId="{3092CA99-66E8-4E4E-B86F-61102A020109}" dt="2020-03-16T09:35:51.912" v="6" actId="2696"/>
        <pc:sldMkLst>
          <pc:docMk/>
          <pc:sldMk cId="1612125678" sldId="39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901699" y="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/>
          <a:lstStyle>
            <a:lvl1pPr algn="r">
              <a:defRPr sz="1300"/>
            </a:lvl1pPr>
          </a:lstStyle>
          <a:p>
            <a:fld id="{7F0C3DDE-1582-EB4A-9F6F-1E49AF053CE9}" type="datetime1">
              <a:rPr lang="it-IT" smtClean="0"/>
              <a:pPr/>
              <a:t>29/03/2020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2" y="951604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901699" y="951604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 anchor="b"/>
          <a:lstStyle>
            <a:lvl1pPr algn="r">
              <a:defRPr sz="1300"/>
            </a:lvl1pPr>
          </a:lstStyle>
          <a:p>
            <a:fld id="{13CC77CE-E38D-AC46-96B3-2D01D3AAD076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8986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/>
          <a:lstStyle>
            <a:lvl1pPr algn="r">
              <a:defRPr sz="1300"/>
            </a:lvl1pPr>
          </a:lstStyle>
          <a:p>
            <a:fld id="{E840599B-D0CE-5C40-BAEE-4119EEB23E8E}" type="datetime1">
              <a:rPr lang="it-IT" smtClean="0"/>
              <a:pPr/>
              <a:t>29/03/2020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06363" y="752475"/>
            <a:ext cx="6675437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90" tIns="48295" rIns="96590" bIns="48295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8817" y="4758889"/>
            <a:ext cx="5510530" cy="4508421"/>
          </a:xfrm>
          <a:prstGeom prst="rect">
            <a:avLst/>
          </a:prstGeom>
        </p:spPr>
        <p:txBody>
          <a:bodyPr vert="horz" lIns="96590" tIns="48295" rIns="96590" bIns="48295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2" y="951604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901699" y="951604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 anchor="b"/>
          <a:lstStyle>
            <a:lvl1pPr algn="r">
              <a:defRPr sz="1300"/>
            </a:lvl1pPr>
          </a:lstStyle>
          <a:p>
            <a:fld id="{0C823F87-09DE-464A-B56D-C228B1DD312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35928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23F87-09DE-464A-B56D-C228B1DD312C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8043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6914713-8818-472B-B668-CC1199750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03863" y="4970089"/>
            <a:ext cx="5345152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i="1" dirty="0"/>
              <a:t>Property of </a:t>
            </a:r>
            <a:r>
              <a:rPr lang="en-US" b="1" i="1" dirty="0"/>
              <a:t>BEOND </a:t>
            </a:r>
            <a:r>
              <a:rPr lang="en-US" b="1" i="1" dirty="0" err="1"/>
              <a:t>s.r.l</a:t>
            </a:r>
            <a:r>
              <a:rPr lang="en-US" b="1" i="1" dirty="0"/>
              <a:t>. </a:t>
            </a:r>
            <a:r>
              <a:rPr lang="en-US" i="1" dirty="0"/>
              <a:t>cannot be distributed or reproduced without authorization</a:t>
            </a:r>
          </a:p>
          <a:p>
            <a:endParaRPr lang="en-US" sz="600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9176" y="1678609"/>
            <a:ext cx="2746745" cy="160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/>
          <p:cNvSpPr/>
          <p:nvPr userDrawn="1"/>
        </p:nvSpPr>
        <p:spPr>
          <a:xfrm>
            <a:off x="71500" y="4319478"/>
            <a:ext cx="45005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000"/>
              </a:lnSpc>
            </a:pPr>
            <a:r>
              <a:rPr lang="it-IT" sz="1050" i="1" dirty="0">
                <a:solidFill>
                  <a:srgbClr val="3366CB"/>
                </a:solidFill>
              </a:rPr>
              <a:t>Responsabile Progetto: </a:t>
            </a:r>
            <a:r>
              <a:rPr lang="it-IT" sz="1050" b="1" i="1" dirty="0">
                <a:solidFill>
                  <a:srgbClr val="FF0000"/>
                </a:solidFill>
              </a:rPr>
              <a:t>Andrea Airale/ Alessandro Ferraris</a:t>
            </a:r>
          </a:p>
          <a:p>
            <a:pPr>
              <a:lnSpc>
                <a:spcPts val="1000"/>
              </a:lnSpc>
            </a:pPr>
            <a:endParaRPr lang="it-IT" sz="1050" b="1" i="1" dirty="0">
              <a:solidFill>
                <a:srgbClr val="3366CB"/>
              </a:solidFill>
            </a:endParaRPr>
          </a:p>
          <a:p>
            <a:pPr>
              <a:lnSpc>
                <a:spcPts val="1000"/>
              </a:lnSpc>
            </a:pPr>
            <a:r>
              <a:rPr lang="it-IT" sz="1050" i="1" dirty="0">
                <a:solidFill>
                  <a:srgbClr val="3366CB"/>
                </a:solidFill>
              </a:rPr>
              <a:t>Responsabile Attività:</a:t>
            </a:r>
            <a:r>
              <a:rPr lang="it-IT" sz="1050" b="1" i="1" dirty="0">
                <a:solidFill>
                  <a:srgbClr val="3366CB"/>
                </a:solidFill>
              </a:rPr>
              <a:t> </a:t>
            </a:r>
            <a:r>
              <a:rPr lang="it-IT" sz="1050" b="1" i="1" dirty="0">
                <a:solidFill>
                  <a:srgbClr val="FF0000"/>
                </a:solidFill>
              </a:rPr>
              <a:t>Nome e Cognome</a:t>
            </a:r>
            <a:endParaRPr lang="it-IT" sz="1000" b="1" dirty="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732035"/>
            <a:ext cx="9144000" cy="616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olo 2"/>
          <p:cNvSpPr>
            <a:spLocks noGrp="1"/>
          </p:cNvSpPr>
          <p:nvPr>
            <p:ph type="title" hasCustomPrompt="1"/>
          </p:nvPr>
        </p:nvSpPr>
        <p:spPr>
          <a:xfrm>
            <a:off x="649198" y="3424773"/>
            <a:ext cx="7886700" cy="452284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2400" b="1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it-IT" dirty="0"/>
              <a:t>Titolo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7264"/>
            <a:ext cx="9144000" cy="427773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2200" b="1" kern="1200" dirty="0">
                <a:solidFill>
                  <a:schemeClr val="bg1">
                    <a:lumMod val="75000"/>
                  </a:schemeClr>
                </a:solidFill>
                <a:latin typeface="Helvetica"/>
                <a:ea typeface="+mn-ea"/>
                <a:cs typeface="Helvetica"/>
              </a:defRPr>
            </a:lvl1pPr>
          </a:lstStyle>
          <a:p>
            <a:r>
              <a:rPr lang="it-IT" dirty="0"/>
              <a:t>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" y="750053"/>
            <a:ext cx="8461248" cy="396825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Aft>
                <a:spcPts val="600"/>
              </a:spcAft>
              <a:buClr>
                <a:schemeClr val="tx1">
                  <a:lumMod val="65000"/>
                </a:schemeClr>
              </a:buClr>
              <a:buNone/>
              <a:defRPr lang="it-IT" sz="2000" b="1" kern="1200" dirty="0">
                <a:solidFill>
                  <a:srgbClr val="2F72B4"/>
                </a:solidFill>
                <a:latin typeface="Helvetica"/>
                <a:ea typeface="+mn-ea"/>
                <a:cs typeface="Helvetica"/>
              </a:defRPr>
            </a:lvl1pPr>
            <a:lvl2pPr marL="502920" indent="-182880">
              <a:buFont typeface="Arial" panose="020B0604020202020204" pitchFamily="34" charset="0"/>
              <a:buChar char="•"/>
              <a:defRPr/>
            </a:lvl2pPr>
            <a:lvl3pPr marL="685800" indent="-182880">
              <a:buFont typeface="Arial" panose="020B0604020202020204" pitchFamily="34" charset="0"/>
              <a:buChar char="•"/>
              <a:defRPr/>
            </a:lvl3pPr>
            <a:lvl4pPr marL="914400" indent="-182880">
              <a:buFont typeface="Arial" panose="020B0604020202020204" pitchFamily="34" charset="0"/>
              <a:buChar char="•"/>
              <a:defRPr/>
            </a:lvl4pPr>
            <a:lvl5pPr marL="1143000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4903903"/>
            <a:ext cx="1189132" cy="223439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1100" b="0" i="1" kern="1200" dirty="0">
                <a:solidFill>
                  <a:schemeClr val="bg1">
                    <a:lumMod val="75000"/>
                  </a:schemeClr>
                </a:solidFill>
                <a:latin typeface="Helvetica"/>
                <a:ea typeface="+mn-ea"/>
                <a:cs typeface="Helvetica"/>
              </a:defRPr>
            </a:lvl1pPr>
          </a:lstStyle>
          <a:p>
            <a:fld id="{36591DA1-7001-4624-96F4-E407EEF1C6BB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2797" y="4917186"/>
            <a:ext cx="941203" cy="226314"/>
          </a:xfrm>
          <a:prstGeom prst="rect">
            <a:avLst/>
          </a:prstGeom>
        </p:spPr>
        <p:txBody>
          <a:bodyPr/>
          <a:lstStyle>
            <a:lvl1pPr algn="r">
              <a:defRPr sz="1400" i="1"/>
            </a:lvl1pPr>
          </a:lstStyle>
          <a:p>
            <a:fld id="{CE8079A4-7AA8-4A4F-87E2-7781EC5097DD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7264"/>
            <a:ext cx="9144000" cy="427773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2200" b="1" kern="1200" dirty="0">
                <a:solidFill>
                  <a:schemeClr val="bg1">
                    <a:lumMod val="75000"/>
                  </a:schemeClr>
                </a:solidFill>
                <a:latin typeface="Helvetica"/>
                <a:ea typeface="+mn-ea"/>
                <a:cs typeface="Helvetica"/>
              </a:defRPr>
            </a:lvl1pPr>
          </a:lstStyle>
          <a:p>
            <a:r>
              <a:rPr lang="it-IT" dirty="0"/>
              <a:t>Titolo</a:t>
            </a:r>
            <a:br>
              <a:rPr lang="it-IT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" y="750053"/>
            <a:ext cx="4011168" cy="396825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Aft>
                <a:spcPts val="600"/>
              </a:spcAft>
              <a:buClr>
                <a:schemeClr val="tx1">
                  <a:lumMod val="65000"/>
                </a:schemeClr>
              </a:buClr>
              <a:buNone/>
              <a:defRPr lang="it-IT" sz="1600" b="1" kern="1200" dirty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502920" indent="-182880">
              <a:buFont typeface="Arial" panose="020B0604020202020204" pitchFamily="34" charset="0"/>
              <a:buChar char="•"/>
              <a:defRPr/>
            </a:lvl2pPr>
            <a:lvl3pPr marL="685800" indent="-182880">
              <a:buFont typeface="Arial" panose="020B0604020202020204" pitchFamily="34" charset="0"/>
              <a:buChar char="•"/>
              <a:defRPr/>
            </a:lvl3pPr>
            <a:lvl4pPr marL="914400" indent="-182880">
              <a:buFont typeface="Arial" panose="020B0604020202020204" pitchFamily="34" charset="0"/>
              <a:buChar char="•"/>
              <a:defRPr/>
            </a:lvl4pPr>
            <a:lvl5pPr marL="1143000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4903903"/>
            <a:ext cx="1189132" cy="223439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1100" b="0" i="1" kern="1200" dirty="0">
                <a:solidFill>
                  <a:schemeClr val="bg1">
                    <a:lumMod val="75000"/>
                  </a:schemeClr>
                </a:solidFill>
                <a:latin typeface="Helvetica"/>
                <a:ea typeface="+mn-ea"/>
                <a:cs typeface="Helvetica"/>
              </a:defRPr>
            </a:lvl1pPr>
          </a:lstStyle>
          <a:p>
            <a:fld id="{B7D53B58-67B1-4355-A9D0-7AE3EBD75DA6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2797" y="4917186"/>
            <a:ext cx="941203" cy="226314"/>
          </a:xfrm>
          <a:prstGeom prst="rect">
            <a:avLst/>
          </a:prstGeom>
        </p:spPr>
        <p:txBody>
          <a:bodyPr/>
          <a:lstStyle>
            <a:lvl1pPr algn="r">
              <a:defRPr sz="1400" i="1"/>
            </a:lvl1pPr>
          </a:lstStyle>
          <a:p>
            <a:fld id="{CE8079A4-7AA8-4A4F-87E2-7781EC5097DD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776439" y="750052"/>
            <a:ext cx="4011168" cy="396825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Aft>
                <a:spcPts val="600"/>
              </a:spcAft>
              <a:buClr>
                <a:schemeClr val="tx1">
                  <a:lumMod val="65000"/>
                </a:schemeClr>
              </a:buClr>
              <a:buNone/>
              <a:defRPr lang="it-IT" sz="1600" b="1" kern="1200" dirty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502920" indent="-182880">
              <a:buFont typeface="Arial" panose="020B0604020202020204" pitchFamily="34" charset="0"/>
              <a:buChar char="•"/>
              <a:defRPr/>
            </a:lvl2pPr>
            <a:lvl3pPr marL="685800" indent="-182880">
              <a:buFont typeface="Arial" panose="020B0604020202020204" pitchFamily="34" charset="0"/>
              <a:buChar char="•"/>
              <a:defRPr/>
            </a:lvl3pPr>
            <a:lvl4pPr marL="914400" indent="-182880">
              <a:buFont typeface="Arial" panose="020B0604020202020204" pitchFamily="34" charset="0"/>
              <a:buChar char="•"/>
              <a:defRPr/>
            </a:lvl4pPr>
            <a:lvl5pPr marL="1143000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69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0" y="3992098"/>
            <a:ext cx="7315200" cy="464422"/>
          </a:xfrm>
          <a:prstGeom prst="rect">
            <a:avLst/>
          </a:prstGeom>
        </p:spPr>
        <p:txBody>
          <a:bodyPr anchor="b"/>
          <a:lstStyle>
            <a:lvl1pPr marL="0" indent="0" algn="ctr" defTabSz="914400" rtl="0" eaLnBrk="1" latinLnBrk="0" hangingPunct="1">
              <a:buNone/>
              <a:defRPr lang="it-IT" sz="1800" b="1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Sub titolo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9176" y="1678609"/>
            <a:ext cx="2746745" cy="160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732035"/>
            <a:ext cx="9144000" cy="616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olo 2"/>
          <p:cNvSpPr>
            <a:spLocks noGrp="1"/>
          </p:cNvSpPr>
          <p:nvPr>
            <p:ph type="title" hasCustomPrompt="1"/>
          </p:nvPr>
        </p:nvSpPr>
        <p:spPr>
          <a:xfrm>
            <a:off x="649198" y="3424773"/>
            <a:ext cx="7886700" cy="452284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2400" b="1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it-IT" dirty="0"/>
              <a:t>Titolo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6914713-8818-472B-B668-CC1199750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03863" y="4970089"/>
            <a:ext cx="5345152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i="1"/>
              <a:t>Property of </a:t>
            </a:r>
            <a:r>
              <a:rPr lang="en-US" b="1" i="1"/>
              <a:t>BEOND s.r.l. </a:t>
            </a:r>
            <a:r>
              <a:rPr lang="en-US" i="1"/>
              <a:t>cannot be distributed or reproduced without authorization</a:t>
            </a:r>
          </a:p>
          <a:p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97909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03863" y="4970089"/>
            <a:ext cx="5345152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i="1" dirty="0"/>
              <a:t>Property of </a:t>
            </a:r>
            <a:r>
              <a:rPr lang="en-US" b="1" i="1" dirty="0"/>
              <a:t>BEOND </a:t>
            </a:r>
            <a:r>
              <a:rPr lang="en-US" b="1" i="1" dirty="0" err="1"/>
              <a:t>s.r.l</a:t>
            </a:r>
            <a:r>
              <a:rPr lang="en-US" b="1" i="1" dirty="0"/>
              <a:t>. </a:t>
            </a:r>
            <a:r>
              <a:rPr lang="en-US" i="1" dirty="0"/>
              <a:t>cannot be distributed or reproduced without authorization</a:t>
            </a:r>
          </a:p>
          <a:p>
            <a:endParaRPr lang="en-US" sz="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4" r:id="rId3"/>
    <p:sldLayoutId id="2147483663" r:id="rId4"/>
    <p:sldLayoutId id="2147483673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st.com/resource/en/user_manual/dm00244518-stm32-nucleo144-boards-stmicroelectronics.pdf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freeware.the-meiers.org/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youtube.com/watch?v=ZzRXKDkMBhA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ware.the-meiers.org/" TargetMode="External"/><Relationship Id="rId2" Type="http://schemas.openxmlformats.org/officeDocument/2006/relationships/hyperlink" Target="https://www.st.com/en/development-tools/stm32cubeid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0" cy="616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98626" y="1312591"/>
            <a:ext cx="2746745" cy="160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6796797-B7D3-4443-B04F-BA6221B11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03863" y="4970089"/>
            <a:ext cx="5345152" cy="225920"/>
          </a:xfrm>
        </p:spPr>
        <p:txBody>
          <a:bodyPr/>
          <a:lstStyle/>
          <a:p>
            <a:r>
              <a:rPr lang="en-US" i="1" dirty="0"/>
              <a:t>Property of </a:t>
            </a:r>
            <a:r>
              <a:rPr lang="en-US" b="1" i="1" dirty="0"/>
              <a:t>BEOND </a:t>
            </a:r>
            <a:r>
              <a:rPr lang="en-US" b="1" i="1" dirty="0" err="1"/>
              <a:t>s.r.l</a:t>
            </a:r>
            <a:r>
              <a:rPr lang="en-US" b="1" i="1" dirty="0"/>
              <a:t>. </a:t>
            </a:r>
            <a:r>
              <a:rPr lang="en-US" i="1" dirty="0"/>
              <a:t>cannot be distributed or reproduced without authorization</a:t>
            </a:r>
          </a:p>
          <a:p>
            <a:endParaRPr lang="en-US" sz="6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041E136-4F6B-4D8F-88FA-66AE3F8725C8}"/>
              </a:ext>
            </a:extLst>
          </p:cNvPr>
          <p:cNvSpPr txBox="1"/>
          <p:nvPr/>
        </p:nvSpPr>
        <p:spPr>
          <a:xfrm>
            <a:off x="2072638" y="3196002"/>
            <a:ext cx="4998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>
                    <a:lumMod val="75000"/>
                  </a:schemeClr>
                </a:solidFill>
              </a:rPr>
              <a:t>UART communication using LL libraries</a:t>
            </a:r>
          </a:p>
          <a:p>
            <a:pPr algn="ctr"/>
            <a:endParaRPr lang="en-GB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D3C71AA-95EB-448E-A476-03A0251C158C}"/>
              </a:ext>
            </a:extLst>
          </p:cNvPr>
          <p:cNvSpPr txBox="1"/>
          <p:nvPr/>
        </p:nvSpPr>
        <p:spPr>
          <a:xfrm>
            <a:off x="6779419" y="4393406"/>
            <a:ext cx="2278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rev1.0 24/03/2020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3382692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65C882-4F3B-455C-A204-9D53789DF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53A391-FD00-4BE0-9A93-4C2402604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In the Code Generator Tab check the </a:t>
            </a:r>
            <a:r>
              <a:rPr lang="en-US" i="1" dirty="0"/>
              <a:t>Generate peripheral initialization […] </a:t>
            </a:r>
            <a:r>
              <a:rPr lang="en-US" b="0" dirty="0"/>
              <a:t>box: each </a:t>
            </a:r>
            <a:r>
              <a:rPr lang="en-US" b="0" dirty="0" err="1"/>
              <a:t>periperhal</a:t>
            </a:r>
            <a:r>
              <a:rPr lang="en-US" b="0" dirty="0"/>
              <a:t> will have a </a:t>
            </a:r>
            <a:r>
              <a:rPr lang="en-US" b="0" dirty="0" err="1"/>
              <a:t>disting</a:t>
            </a:r>
            <a:r>
              <a:rPr lang="en-US" b="0" dirty="0"/>
              <a:t> </a:t>
            </a:r>
            <a:r>
              <a:rPr lang="en-US" b="0" i="1" dirty="0" err="1"/>
              <a:t>periph.c</a:t>
            </a:r>
            <a:r>
              <a:rPr lang="en-US" b="0" dirty="0"/>
              <a:t> and </a:t>
            </a:r>
            <a:r>
              <a:rPr lang="en-US" b="0" i="1" dirty="0" err="1"/>
              <a:t>periph.h</a:t>
            </a:r>
            <a:r>
              <a:rPr lang="en-US" b="0" dirty="0"/>
              <a:t> files.</a:t>
            </a:r>
            <a:endParaRPr lang="it-IT" b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FAD87A-0B95-4F16-A051-B7373603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67B591-8DB1-410B-8A2A-4AC08C86C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" name="Segnaposto contenuto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6C12B94-E7AC-4258-877E-6F3300377CC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 rotWithShape="1">
          <a:blip r:embed="rId2"/>
          <a:srcRect r="47977"/>
          <a:stretch/>
        </p:blipFill>
        <p:spPr>
          <a:xfrm>
            <a:off x="4488703" y="750053"/>
            <a:ext cx="4261209" cy="3831905"/>
          </a:xfr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AE0E55F1-B1BF-40C4-A101-1346CFF7598F}"/>
              </a:ext>
            </a:extLst>
          </p:cNvPr>
          <p:cNvCxnSpPr/>
          <p:nvPr/>
        </p:nvCxnSpPr>
        <p:spPr>
          <a:xfrm>
            <a:off x="4648200" y="2066925"/>
            <a:ext cx="7524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>
            <a:extLst>
              <a:ext uri="{FF2B5EF4-FFF2-40B4-BE49-F238E27FC236}">
                <a16:creationId xmlns:a16="http://schemas.microsoft.com/office/drawing/2014/main" id="{CBD93A31-AAF8-493C-B4C3-4251047E4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03" y="1809750"/>
            <a:ext cx="1742589" cy="2966274"/>
          </a:xfrm>
          <a:prstGeom prst="rect">
            <a:avLst/>
          </a:prstGeo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62A195B-810E-4A85-A628-1EE4CF02F16D}"/>
              </a:ext>
            </a:extLst>
          </p:cNvPr>
          <p:cNvCxnSpPr/>
          <p:nvPr/>
        </p:nvCxnSpPr>
        <p:spPr>
          <a:xfrm flipH="1">
            <a:off x="1876425" y="2447925"/>
            <a:ext cx="5810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76E887AA-518B-4FFF-A6E4-AFA47DF38A10}"/>
              </a:ext>
            </a:extLst>
          </p:cNvPr>
          <p:cNvCxnSpPr/>
          <p:nvPr/>
        </p:nvCxnSpPr>
        <p:spPr>
          <a:xfrm flipH="1">
            <a:off x="1895475" y="3009900"/>
            <a:ext cx="5810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1FF40EC6-7DF6-4508-B759-565AB1AC83A7}"/>
              </a:ext>
            </a:extLst>
          </p:cNvPr>
          <p:cNvCxnSpPr/>
          <p:nvPr/>
        </p:nvCxnSpPr>
        <p:spPr>
          <a:xfrm flipH="1">
            <a:off x="2038350" y="3152775"/>
            <a:ext cx="5810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B965CB77-8190-4368-936A-5B4C9E0536CA}"/>
              </a:ext>
            </a:extLst>
          </p:cNvPr>
          <p:cNvCxnSpPr/>
          <p:nvPr/>
        </p:nvCxnSpPr>
        <p:spPr>
          <a:xfrm flipH="1">
            <a:off x="1876425" y="3429000"/>
            <a:ext cx="5810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A98D18F-ED94-47D2-8A8F-2081C96B1B36}"/>
              </a:ext>
            </a:extLst>
          </p:cNvPr>
          <p:cNvCxnSpPr/>
          <p:nvPr/>
        </p:nvCxnSpPr>
        <p:spPr>
          <a:xfrm flipH="1">
            <a:off x="2019300" y="4562475"/>
            <a:ext cx="5810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C2FF2B90-3C72-474A-9858-7C93DE813314}"/>
              </a:ext>
            </a:extLst>
          </p:cNvPr>
          <p:cNvCxnSpPr/>
          <p:nvPr/>
        </p:nvCxnSpPr>
        <p:spPr>
          <a:xfrm flipH="1">
            <a:off x="1895475" y="4410075"/>
            <a:ext cx="5810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14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A289D5-4B27-479B-AA47-29A7069C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the peripherals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467E8D-DBB9-43ED-B5D2-3E08B9BF4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 main core of this project is the USART peripheral, let’s have a look in the USART page configuration.</a:t>
            </a:r>
          </a:p>
          <a:p>
            <a:r>
              <a:rPr lang="en-US" b="0" dirty="0"/>
              <a:t>For this example we will use the USART3: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 i="1" dirty="0">
                <a:solidFill>
                  <a:srgbClr val="5292D2"/>
                </a:solidFill>
              </a:rPr>
              <a:t>Mode</a:t>
            </a:r>
            <a:r>
              <a:rPr lang="it-IT" b="0" dirty="0"/>
              <a:t>: </a:t>
            </a:r>
            <a:r>
              <a:rPr lang="it-IT" b="0" dirty="0" err="1"/>
              <a:t>Asynchronous</a:t>
            </a:r>
            <a:endParaRPr lang="it-IT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 i="1" dirty="0">
                <a:solidFill>
                  <a:srgbClr val="5292D2"/>
                </a:solidFill>
              </a:rPr>
              <a:t>Baud Rate</a:t>
            </a:r>
            <a:r>
              <a:rPr lang="it-IT" b="0" dirty="0"/>
              <a:t>: 115200 Bits/s</a:t>
            </a:r>
          </a:p>
          <a:p>
            <a:r>
              <a:rPr lang="it-IT" b="0" dirty="0"/>
              <a:t>The </a:t>
            </a:r>
            <a:r>
              <a:rPr lang="it-IT" b="0" i="1" dirty="0"/>
              <a:t>Baud Rate </a:t>
            </a:r>
            <a:r>
              <a:rPr lang="it-IT" b="0" dirty="0" err="1"/>
              <a:t>is</a:t>
            </a:r>
            <a:r>
              <a:rPr lang="it-IT" b="0" dirty="0"/>
              <a:t> the speed of the serial  </a:t>
            </a:r>
            <a:r>
              <a:rPr lang="it-IT" b="0" dirty="0" err="1"/>
              <a:t>communication</a:t>
            </a:r>
            <a:r>
              <a:rPr lang="it-IT" b="0" dirty="0"/>
              <a:t>, 115200 Bits/s </a:t>
            </a:r>
            <a:r>
              <a:rPr lang="it-IT" b="0" dirty="0" err="1"/>
              <a:t>is</a:t>
            </a:r>
            <a:r>
              <a:rPr lang="it-IT" b="0" dirty="0"/>
              <a:t> a </a:t>
            </a:r>
            <a:r>
              <a:rPr lang="it-IT" b="0" dirty="0" err="1"/>
              <a:t>reasonable</a:t>
            </a:r>
            <a:r>
              <a:rPr lang="it-IT" b="0" dirty="0"/>
              <a:t> speed. </a:t>
            </a:r>
          </a:p>
          <a:p>
            <a:r>
              <a:rPr lang="it-IT" b="0" dirty="0" err="1"/>
              <a:t>Don’t</a:t>
            </a:r>
            <a:r>
              <a:rPr lang="it-IT" b="0" dirty="0"/>
              <a:t> </a:t>
            </a:r>
            <a:r>
              <a:rPr lang="it-IT" b="0" dirty="0" err="1"/>
              <a:t>forget</a:t>
            </a:r>
            <a:r>
              <a:rPr lang="it-IT" b="0" dirty="0"/>
              <a:t> to </a:t>
            </a:r>
            <a:r>
              <a:rPr lang="it-IT" b="0" dirty="0" err="1"/>
              <a:t>enable</a:t>
            </a:r>
            <a:r>
              <a:rPr lang="it-IT" b="0" dirty="0"/>
              <a:t> the </a:t>
            </a:r>
            <a:r>
              <a:rPr lang="it-IT" b="0" i="1" dirty="0"/>
              <a:t>interrupt</a:t>
            </a:r>
            <a:r>
              <a:rPr lang="it-IT" b="0" dirty="0"/>
              <a:t> under the </a:t>
            </a:r>
            <a:r>
              <a:rPr lang="it-IT" dirty="0"/>
              <a:t>NVIC</a:t>
            </a:r>
            <a:r>
              <a:rPr lang="it-IT" b="0" dirty="0"/>
              <a:t> </a:t>
            </a:r>
            <a:r>
              <a:rPr lang="it-IT" b="0" dirty="0" err="1"/>
              <a:t>tab</a:t>
            </a:r>
            <a:r>
              <a:rPr lang="it-IT" b="0" dirty="0"/>
              <a:t>.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56B003-9D7D-4957-8DEB-4BA648EE8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FE6414-26EC-4223-9A80-24EBBD0A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9" name="Segnaposto contenuto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FEEF584-7209-423C-BEBE-2707502ECC7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979446" y="750053"/>
            <a:ext cx="3815720" cy="2846374"/>
          </a:xfrm>
        </p:spPr>
      </p:pic>
      <p:sp>
        <p:nvSpPr>
          <p:cNvPr id="10" name="Ovale 9">
            <a:extLst>
              <a:ext uri="{FF2B5EF4-FFF2-40B4-BE49-F238E27FC236}">
                <a16:creationId xmlns:a16="http://schemas.microsoft.com/office/drawing/2014/main" id="{A81BF7FC-9839-4C27-BD95-F481C2F3CD44}"/>
              </a:ext>
            </a:extLst>
          </p:cNvPr>
          <p:cNvSpPr/>
          <p:nvPr/>
        </p:nvSpPr>
        <p:spPr>
          <a:xfrm>
            <a:off x="6313096" y="1187412"/>
            <a:ext cx="1200150" cy="3255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C4F4EDD4-1753-43B8-9517-8E713739D980}"/>
              </a:ext>
            </a:extLst>
          </p:cNvPr>
          <p:cNvCxnSpPr/>
          <p:nvPr/>
        </p:nvCxnSpPr>
        <p:spPr>
          <a:xfrm flipH="1">
            <a:off x="7999200" y="2364582"/>
            <a:ext cx="40719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magine 13" descr="Immagine che contiene screenshot, autobus, via&#10;&#10;Descrizione generata automaticamente">
            <a:extLst>
              <a:ext uri="{FF2B5EF4-FFF2-40B4-BE49-F238E27FC236}">
                <a16:creationId xmlns:a16="http://schemas.microsoft.com/office/drawing/2014/main" id="{E02B45EB-D3D0-437A-BC95-95C0C2F77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445" y="3618352"/>
            <a:ext cx="3799837" cy="1099952"/>
          </a:xfrm>
          <a:prstGeom prst="rect">
            <a:avLst/>
          </a:pr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A974C376-AF14-4D7E-82FA-A13D25442AFE}"/>
              </a:ext>
            </a:extLst>
          </p:cNvPr>
          <p:cNvSpPr/>
          <p:nvPr/>
        </p:nvSpPr>
        <p:spPr>
          <a:xfrm>
            <a:off x="6622188" y="4330805"/>
            <a:ext cx="514350" cy="3463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47CB6ADA-6920-4957-A752-3F864B5FA862}"/>
              </a:ext>
            </a:extLst>
          </p:cNvPr>
          <p:cNvSpPr/>
          <p:nvPr/>
        </p:nvSpPr>
        <p:spPr>
          <a:xfrm>
            <a:off x="4914900" y="3035676"/>
            <a:ext cx="1398196" cy="1718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974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A5D9EB-91C6-4D1E-AF4E-BDB1B2EE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code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EE49CB-1605-4C87-9ACE-B14BA3246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 last step before generating the code is to select LL libraries for manage the USART peripheral.</a:t>
            </a:r>
          </a:p>
          <a:p>
            <a:r>
              <a:rPr lang="it-IT" b="0" dirty="0"/>
              <a:t>Go in </a:t>
            </a:r>
            <a:r>
              <a:rPr lang="it-IT" b="0" i="1" dirty="0"/>
              <a:t>Project Manager </a:t>
            </a:r>
            <a:r>
              <a:rPr lang="it-IT" b="0" dirty="0"/>
              <a:t>-&gt; </a:t>
            </a:r>
            <a:r>
              <a:rPr lang="it-IT" b="0" i="1" dirty="0"/>
              <a:t>Advanced </a:t>
            </a:r>
            <a:r>
              <a:rPr lang="it-IT" b="0" i="1" dirty="0" err="1"/>
              <a:t>Configuration</a:t>
            </a:r>
            <a:r>
              <a:rPr lang="it-IT" b="0" dirty="0"/>
              <a:t> and </a:t>
            </a:r>
            <a:r>
              <a:rPr lang="it-IT" b="0" dirty="0" err="1"/>
              <a:t>select</a:t>
            </a:r>
            <a:r>
              <a:rPr lang="it-IT" b="0" dirty="0"/>
              <a:t> </a:t>
            </a:r>
            <a:r>
              <a:rPr lang="it-IT" i="1" dirty="0"/>
              <a:t>LL</a:t>
            </a:r>
            <a:r>
              <a:rPr lang="it-IT" b="0" dirty="0"/>
              <a:t>  (USART and GPIO).</a:t>
            </a:r>
          </a:p>
          <a:p>
            <a:r>
              <a:rPr lang="it-IT" b="0" dirty="0" err="1"/>
              <a:t>Then</a:t>
            </a:r>
            <a:r>
              <a:rPr lang="it-IT" b="0" dirty="0"/>
              <a:t> generate the code (click on the generate </a:t>
            </a:r>
            <a:r>
              <a:rPr lang="it-IT" b="0" dirty="0" err="1"/>
              <a:t>icon</a:t>
            </a:r>
            <a:r>
              <a:rPr lang="it-IT" b="0" dirty="0"/>
              <a:t>         )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A373AA-EAEA-4BAC-B91B-44C59958D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D5B6178-DE71-4078-BCF1-F8F794F6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1402ED8F-5DA1-44FB-B0F8-891BFE2323C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776788" y="1990407"/>
            <a:ext cx="4011612" cy="1486536"/>
          </a:xfrm>
        </p:spPr>
      </p:pic>
      <p:sp>
        <p:nvSpPr>
          <p:cNvPr id="10" name="Ovale 9">
            <a:extLst>
              <a:ext uri="{FF2B5EF4-FFF2-40B4-BE49-F238E27FC236}">
                <a16:creationId xmlns:a16="http://schemas.microsoft.com/office/drawing/2014/main" id="{783A6549-879D-47D3-81F5-CD34B7164B9C}"/>
              </a:ext>
            </a:extLst>
          </p:cNvPr>
          <p:cNvSpPr/>
          <p:nvPr/>
        </p:nvSpPr>
        <p:spPr>
          <a:xfrm>
            <a:off x="5168198" y="2338516"/>
            <a:ext cx="3505200" cy="6172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AFB70D58-3924-4400-8643-2508506848C8}"/>
              </a:ext>
            </a:extLst>
          </p:cNvPr>
          <p:cNvCxnSpPr/>
          <p:nvPr/>
        </p:nvCxnSpPr>
        <p:spPr>
          <a:xfrm>
            <a:off x="6217920" y="2659380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1E3BB16C-17A1-492D-B7F3-65E7666864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354" t="16375" r="54256" b="50492"/>
          <a:stretch/>
        </p:blipFill>
        <p:spPr>
          <a:xfrm>
            <a:off x="1732388" y="2813706"/>
            <a:ext cx="371475" cy="28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63F01FC-4186-4075-AA8F-1B84AE17D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936" y="744771"/>
            <a:ext cx="4131670" cy="3951772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F6571E6-7F06-44E5-8F9E-02921051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USART Configuration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FC4649-9E1E-40C8-AECD-A2F57CD11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" y="750053"/>
            <a:ext cx="4011168" cy="3968251"/>
          </a:xfrm>
        </p:spPr>
        <p:txBody>
          <a:bodyPr/>
          <a:lstStyle/>
          <a:p>
            <a:r>
              <a:rPr lang="en-US" b="0" dirty="0"/>
              <a:t>Let’s have a look in the </a:t>
            </a:r>
            <a:r>
              <a:rPr lang="en-US" dirty="0"/>
              <a:t>USART</a:t>
            </a:r>
            <a:r>
              <a:rPr lang="en-US" b="0" dirty="0"/>
              <a:t> configuration function made by </a:t>
            </a:r>
            <a:r>
              <a:rPr lang="en-US" b="0" i="1" dirty="0" err="1"/>
              <a:t>CubeMX</a:t>
            </a:r>
            <a:r>
              <a:rPr lang="en-US" b="0" dirty="0"/>
              <a:t>.</a:t>
            </a:r>
          </a:p>
          <a:p>
            <a:r>
              <a:rPr lang="en-US" b="0" dirty="0"/>
              <a:t>As always we can find it in the </a:t>
            </a:r>
            <a:r>
              <a:rPr lang="en-US" dirty="0" err="1"/>
              <a:t>usart.c</a:t>
            </a:r>
            <a:r>
              <a:rPr lang="en-US" dirty="0"/>
              <a:t> </a:t>
            </a:r>
            <a:r>
              <a:rPr lang="en-US" b="0" dirty="0"/>
              <a:t>file</a:t>
            </a:r>
          </a:p>
          <a:p>
            <a:r>
              <a:rPr lang="it-IT" b="0" dirty="0" err="1"/>
              <a:t>We</a:t>
            </a:r>
            <a:r>
              <a:rPr lang="it-IT" b="0" dirty="0"/>
              <a:t> can </a:t>
            </a:r>
            <a:r>
              <a:rPr lang="it-IT" b="0" dirty="0" err="1"/>
              <a:t>subdivide</a:t>
            </a:r>
            <a:r>
              <a:rPr lang="it-IT" b="0" dirty="0"/>
              <a:t> </a:t>
            </a:r>
            <a:r>
              <a:rPr lang="it-IT" b="0" dirty="0" err="1"/>
              <a:t>this</a:t>
            </a:r>
            <a:r>
              <a:rPr lang="it-IT" b="0" dirty="0"/>
              <a:t> </a:t>
            </a:r>
            <a:r>
              <a:rPr lang="it-IT" b="0" dirty="0" err="1"/>
              <a:t>section</a:t>
            </a:r>
            <a:r>
              <a:rPr lang="it-IT" b="0" dirty="0"/>
              <a:t> in 5 parts:</a:t>
            </a:r>
          </a:p>
          <a:p>
            <a:pPr marL="342900" indent="-342900">
              <a:buFont typeface="+mj-lt"/>
              <a:buAutoNum type="arabicPeriod"/>
            </a:pPr>
            <a:r>
              <a:rPr lang="it-IT" b="0" dirty="0" err="1"/>
              <a:t>Inizialization</a:t>
            </a:r>
            <a:r>
              <a:rPr lang="it-IT" b="0" dirty="0"/>
              <a:t> of the GPIO and USART </a:t>
            </a:r>
            <a:r>
              <a:rPr lang="it-IT" b="0" dirty="0" err="1"/>
              <a:t>structures</a:t>
            </a:r>
            <a:r>
              <a:rPr lang="it-IT" b="0" dirty="0"/>
              <a:t>, </a:t>
            </a:r>
            <a:r>
              <a:rPr lang="it-IT" b="0" dirty="0" err="1"/>
              <a:t>they</a:t>
            </a:r>
            <a:r>
              <a:rPr lang="it-IT" b="0" dirty="0"/>
              <a:t> </a:t>
            </a:r>
            <a:r>
              <a:rPr lang="it-IT" b="0" dirty="0" err="1"/>
              <a:t>contains</a:t>
            </a:r>
            <a:r>
              <a:rPr lang="it-IT" b="0" dirty="0"/>
              <a:t> </a:t>
            </a:r>
            <a:r>
              <a:rPr lang="it-IT" b="0" dirty="0" err="1"/>
              <a:t>all</a:t>
            </a:r>
            <a:r>
              <a:rPr lang="it-IT" b="0" dirty="0"/>
              <a:t> the </a:t>
            </a:r>
            <a:r>
              <a:rPr lang="it-IT" b="0" dirty="0" err="1"/>
              <a:t>configuration</a:t>
            </a:r>
            <a:r>
              <a:rPr lang="it-IT" b="0" dirty="0"/>
              <a:t> info for the </a:t>
            </a:r>
            <a:r>
              <a:rPr lang="it-IT" b="0" dirty="0" err="1"/>
              <a:t>peripherals</a:t>
            </a:r>
            <a:r>
              <a:rPr lang="it-IT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it-IT" b="0" dirty="0" err="1"/>
              <a:t>Enable</a:t>
            </a:r>
            <a:r>
              <a:rPr lang="it-IT" b="0" dirty="0"/>
              <a:t> of the clock sources for the GPIO pins and for the USART bus.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3C05EE-2D39-4523-9E51-E306963F7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F2682E-2CA5-4C1B-84ED-96488F45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13</a:t>
            </a:fld>
            <a:endParaRPr lang="en-US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5180DA7B-96D7-4EBE-A130-387EF1AD5D70}"/>
              </a:ext>
            </a:extLst>
          </p:cNvPr>
          <p:cNvCxnSpPr/>
          <p:nvPr/>
        </p:nvCxnSpPr>
        <p:spPr>
          <a:xfrm flipH="1">
            <a:off x="5229225" y="1316830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333887C-9E31-4C7F-A35A-A427D002DE2D}"/>
              </a:ext>
            </a:extLst>
          </p:cNvPr>
          <p:cNvCxnSpPr>
            <a:cxnSpLocks/>
          </p:cNvCxnSpPr>
          <p:nvPr/>
        </p:nvCxnSpPr>
        <p:spPr>
          <a:xfrm>
            <a:off x="5229225" y="1316830"/>
            <a:ext cx="0" cy="2833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39076B6-ACB6-4F6F-9A53-C6A7319DD2C4}"/>
              </a:ext>
            </a:extLst>
          </p:cNvPr>
          <p:cNvCxnSpPr/>
          <p:nvPr/>
        </p:nvCxnSpPr>
        <p:spPr>
          <a:xfrm>
            <a:off x="5229225" y="1600201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0711F76E-05EB-45D2-941E-48BE4C040C69}"/>
              </a:ext>
            </a:extLst>
          </p:cNvPr>
          <p:cNvCxnSpPr/>
          <p:nvPr/>
        </p:nvCxnSpPr>
        <p:spPr>
          <a:xfrm flipH="1">
            <a:off x="4803650" y="1457325"/>
            <a:ext cx="4255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8D8FAF7F-F2ED-453E-9F90-9DCDA398FC17}"/>
              </a:ext>
            </a:extLst>
          </p:cNvPr>
          <p:cNvCxnSpPr/>
          <p:nvPr/>
        </p:nvCxnSpPr>
        <p:spPr>
          <a:xfrm flipH="1">
            <a:off x="5229225" y="1659731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35ACB3A4-B1DF-4EAC-9026-414218E6A5C5}"/>
              </a:ext>
            </a:extLst>
          </p:cNvPr>
          <p:cNvCxnSpPr>
            <a:cxnSpLocks/>
          </p:cNvCxnSpPr>
          <p:nvPr/>
        </p:nvCxnSpPr>
        <p:spPr>
          <a:xfrm>
            <a:off x="5229225" y="1659731"/>
            <a:ext cx="0" cy="4095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6145AB16-1E2C-4610-A538-CE8FF06BC864}"/>
              </a:ext>
            </a:extLst>
          </p:cNvPr>
          <p:cNvCxnSpPr/>
          <p:nvPr/>
        </p:nvCxnSpPr>
        <p:spPr>
          <a:xfrm>
            <a:off x="5229225" y="2069309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EBC1B950-5654-4044-AD1B-CDF7642B1A1F}"/>
              </a:ext>
            </a:extLst>
          </p:cNvPr>
          <p:cNvCxnSpPr/>
          <p:nvPr/>
        </p:nvCxnSpPr>
        <p:spPr>
          <a:xfrm flipH="1">
            <a:off x="4803650" y="1788319"/>
            <a:ext cx="4255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E4B49170-7B3B-4672-A5DF-3C6F1E38DD4A}"/>
              </a:ext>
            </a:extLst>
          </p:cNvPr>
          <p:cNvCxnSpPr/>
          <p:nvPr/>
        </p:nvCxnSpPr>
        <p:spPr>
          <a:xfrm flipH="1">
            <a:off x="5229225" y="2395540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275160C1-0A74-4E8E-8BB3-2667E0C59C75}"/>
              </a:ext>
            </a:extLst>
          </p:cNvPr>
          <p:cNvCxnSpPr>
            <a:cxnSpLocks/>
          </p:cNvCxnSpPr>
          <p:nvPr/>
        </p:nvCxnSpPr>
        <p:spPr>
          <a:xfrm>
            <a:off x="5229225" y="2395540"/>
            <a:ext cx="0" cy="6286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C8794323-6296-436D-A4D0-4F977B46E39C}"/>
              </a:ext>
            </a:extLst>
          </p:cNvPr>
          <p:cNvCxnSpPr/>
          <p:nvPr/>
        </p:nvCxnSpPr>
        <p:spPr>
          <a:xfrm>
            <a:off x="5229225" y="3024190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CDE360AF-21EC-4FDD-9DAD-CF2436BABB05}"/>
              </a:ext>
            </a:extLst>
          </p:cNvPr>
          <p:cNvCxnSpPr/>
          <p:nvPr/>
        </p:nvCxnSpPr>
        <p:spPr>
          <a:xfrm flipH="1">
            <a:off x="4803650" y="2724153"/>
            <a:ext cx="4255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7E51A468-4711-4D91-A40D-47D0454BFC44}"/>
              </a:ext>
            </a:extLst>
          </p:cNvPr>
          <p:cNvCxnSpPr/>
          <p:nvPr/>
        </p:nvCxnSpPr>
        <p:spPr>
          <a:xfrm flipH="1">
            <a:off x="5229225" y="3188496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39142D3B-7F37-4403-B967-B222FCBEB0DE}"/>
              </a:ext>
            </a:extLst>
          </p:cNvPr>
          <p:cNvCxnSpPr/>
          <p:nvPr/>
        </p:nvCxnSpPr>
        <p:spPr>
          <a:xfrm>
            <a:off x="5229225" y="3188496"/>
            <a:ext cx="0" cy="2214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D8E1A694-1948-4AB0-82FB-E960D54EC8C8}"/>
              </a:ext>
            </a:extLst>
          </p:cNvPr>
          <p:cNvCxnSpPr/>
          <p:nvPr/>
        </p:nvCxnSpPr>
        <p:spPr>
          <a:xfrm>
            <a:off x="5229225" y="3409952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CD2E7E74-3689-49A8-A816-04F764C47A7E}"/>
              </a:ext>
            </a:extLst>
          </p:cNvPr>
          <p:cNvCxnSpPr/>
          <p:nvPr/>
        </p:nvCxnSpPr>
        <p:spPr>
          <a:xfrm flipH="1">
            <a:off x="4803650" y="3295652"/>
            <a:ext cx="4255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212E3466-B671-483F-9EBF-DA7DACF12332}"/>
              </a:ext>
            </a:extLst>
          </p:cNvPr>
          <p:cNvCxnSpPr/>
          <p:nvPr/>
        </p:nvCxnSpPr>
        <p:spPr>
          <a:xfrm flipH="1">
            <a:off x="5229225" y="3481386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7631E0F5-04C8-40E5-99F9-B9A03F73FEB8}"/>
              </a:ext>
            </a:extLst>
          </p:cNvPr>
          <p:cNvCxnSpPr>
            <a:cxnSpLocks/>
          </p:cNvCxnSpPr>
          <p:nvPr/>
        </p:nvCxnSpPr>
        <p:spPr>
          <a:xfrm>
            <a:off x="5229225" y="3481386"/>
            <a:ext cx="0" cy="8858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64470206-E349-445B-B9B6-567F2903193E}"/>
              </a:ext>
            </a:extLst>
          </p:cNvPr>
          <p:cNvCxnSpPr/>
          <p:nvPr/>
        </p:nvCxnSpPr>
        <p:spPr>
          <a:xfrm>
            <a:off x="5229225" y="4367212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423A1BBF-14FC-4E8A-BF9A-FD4B28084C4F}"/>
              </a:ext>
            </a:extLst>
          </p:cNvPr>
          <p:cNvCxnSpPr/>
          <p:nvPr/>
        </p:nvCxnSpPr>
        <p:spPr>
          <a:xfrm flipH="1">
            <a:off x="4803650" y="3952874"/>
            <a:ext cx="4255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6D5E1D67-E73F-4409-8350-768145A9025E}"/>
              </a:ext>
            </a:extLst>
          </p:cNvPr>
          <p:cNvSpPr txBox="1"/>
          <p:nvPr/>
        </p:nvSpPr>
        <p:spPr>
          <a:xfrm>
            <a:off x="4714753" y="1264444"/>
            <a:ext cx="229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1</a:t>
            </a:r>
            <a:endParaRPr lang="it-IT" sz="1050" dirty="0">
              <a:solidFill>
                <a:srgbClr val="FF0000"/>
              </a:solidFill>
            </a:endParaRP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9DB1CB4C-C31E-4A0A-BEC9-A544C4B44E1E}"/>
              </a:ext>
            </a:extLst>
          </p:cNvPr>
          <p:cNvSpPr txBox="1"/>
          <p:nvPr/>
        </p:nvSpPr>
        <p:spPr>
          <a:xfrm>
            <a:off x="4714460" y="1582153"/>
            <a:ext cx="3002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2</a:t>
            </a:r>
            <a:endParaRPr lang="it-IT" sz="1050" dirty="0">
              <a:solidFill>
                <a:srgbClr val="FF0000"/>
              </a:solidFill>
            </a:endParaRP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67591C98-85BC-4689-8FA5-6A4628C14967}"/>
              </a:ext>
            </a:extLst>
          </p:cNvPr>
          <p:cNvSpPr txBox="1"/>
          <p:nvPr/>
        </p:nvSpPr>
        <p:spPr>
          <a:xfrm>
            <a:off x="4714460" y="2486695"/>
            <a:ext cx="229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3</a:t>
            </a:r>
            <a:endParaRPr lang="it-IT" sz="1050" dirty="0">
              <a:solidFill>
                <a:srgbClr val="FF0000"/>
              </a:solidFill>
            </a:endParaRP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A238E838-3A81-42E1-925F-A37F6BEBA53B}"/>
              </a:ext>
            </a:extLst>
          </p:cNvPr>
          <p:cNvSpPr txBox="1"/>
          <p:nvPr/>
        </p:nvSpPr>
        <p:spPr>
          <a:xfrm>
            <a:off x="4714460" y="3058737"/>
            <a:ext cx="229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4</a:t>
            </a:r>
            <a:endParaRPr lang="it-IT" sz="1050" dirty="0">
              <a:solidFill>
                <a:srgbClr val="FF0000"/>
              </a:solidFill>
            </a:endParaRP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2DF6C62C-BD1F-4770-B4C4-3CA2555FEA32}"/>
              </a:ext>
            </a:extLst>
          </p:cNvPr>
          <p:cNvSpPr txBox="1"/>
          <p:nvPr/>
        </p:nvSpPr>
        <p:spPr>
          <a:xfrm>
            <a:off x="4714460" y="3695739"/>
            <a:ext cx="229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5</a:t>
            </a:r>
            <a:endParaRPr lang="it-IT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45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6571E6-7F06-44E5-8F9E-02921051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USART Configuration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FC4649-9E1E-40C8-AECD-A2F57CD11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it-IT" b="0" dirty="0" err="1"/>
              <a:t>Configuration</a:t>
            </a:r>
            <a:r>
              <a:rPr lang="it-IT" b="0" dirty="0"/>
              <a:t> of the GPIO pins </a:t>
            </a:r>
            <a:r>
              <a:rPr lang="it-IT" b="0" dirty="0" err="1"/>
              <a:t>required</a:t>
            </a:r>
            <a:r>
              <a:rPr lang="it-IT" b="0" dirty="0"/>
              <a:t> for the </a:t>
            </a:r>
            <a:r>
              <a:rPr lang="it-IT" b="0" dirty="0" err="1"/>
              <a:t>communication</a:t>
            </a:r>
            <a:r>
              <a:rPr lang="it-IT" b="0" dirty="0"/>
              <a:t>. </a:t>
            </a:r>
            <a:br>
              <a:rPr lang="it-IT" b="0" dirty="0"/>
            </a:br>
            <a:r>
              <a:rPr lang="it-IT" b="0" dirty="0"/>
              <a:t>In </a:t>
            </a:r>
            <a:r>
              <a:rPr lang="it-IT" b="0" dirty="0" err="1"/>
              <a:t>this</a:t>
            </a:r>
            <a:r>
              <a:rPr lang="it-IT" b="0" dirty="0"/>
              <a:t> </a:t>
            </a:r>
            <a:r>
              <a:rPr lang="it-IT" b="0" dirty="0" err="1"/>
              <a:t>example</a:t>
            </a:r>
            <a:r>
              <a:rPr lang="it-IT" b="0" dirty="0"/>
              <a:t> </a:t>
            </a:r>
            <a:r>
              <a:rPr lang="it-IT" b="0" dirty="0" err="1"/>
              <a:t>we</a:t>
            </a:r>
            <a:r>
              <a:rPr lang="it-IT" b="0" dirty="0"/>
              <a:t> use USART3 </a:t>
            </a:r>
            <a:r>
              <a:rPr lang="it-IT" b="0" dirty="0" err="1"/>
              <a:t>since</a:t>
            </a:r>
            <a:r>
              <a:rPr lang="it-IT" b="0" dirty="0"/>
              <a:t> the RX and TX pins PD8 and PD9 are </a:t>
            </a:r>
            <a:r>
              <a:rPr lang="it-IT" b="0" dirty="0" err="1"/>
              <a:t>directly</a:t>
            </a:r>
            <a:r>
              <a:rPr lang="it-IT" b="0" dirty="0"/>
              <a:t> </a:t>
            </a:r>
            <a:r>
              <a:rPr lang="it-IT" b="0" dirty="0" err="1"/>
              <a:t>connected</a:t>
            </a:r>
            <a:r>
              <a:rPr lang="it-IT" b="0" dirty="0"/>
              <a:t> to the Nucleo  ST-Link ( the </a:t>
            </a:r>
            <a:r>
              <a:rPr lang="it-IT" b="0" dirty="0" err="1"/>
              <a:t>upper</a:t>
            </a:r>
            <a:r>
              <a:rPr lang="it-IT" b="0" dirty="0"/>
              <a:t> part of the board </a:t>
            </a:r>
            <a:r>
              <a:rPr lang="it-IT" b="0" dirty="0" err="1"/>
              <a:t>that</a:t>
            </a:r>
            <a:r>
              <a:rPr lang="it-IT" b="0" dirty="0"/>
              <a:t> </a:t>
            </a:r>
            <a:r>
              <a:rPr lang="it-IT" b="0" dirty="0" err="1"/>
              <a:t>allows</a:t>
            </a:r>
            <a:r>
              <a:rPr lang="it-IT" b="0" dirty="0"/>
              <a:t> the </a:t>
            </a:r>
            <a:r>
              <a:rPr lang="it-IT" b="0" dirty="0" err="1"/>
              <a:t>communication</a:t>
            </a:r>
            <a:r>
              <a:rPr lang="it-IT" b="0" dirty="0"/>
              <a:t> </a:t>
            </a:r>
            <a:r>
              <a:rPr lang="it-IT" b="0" dirty="0" err="1"/>
              <a:t>between</a:t>
            </a:r>
            <a:r>
              <a:rPr lang="it-IT" b="0" dirty="0"/>
              <a:t> the </a:t>
            </a:r>
            <a:r>
              <a:rPr lang="it-IT" b="0" dirty="0" err="1"/>
              <a:t>uC</a:t>
            </a:r>
            <a:r>
              <a:rPr lang="it-IT" b="0" dirty="0"/>
              <a:t> and the PC ) by default. For </a:t>
            </a:r>
            <a:r>
              <a:rPr lang="it-IT" b="0" dirty="0" err="1"/>
              <a:t>other</a:t>
            </a:r>
            <a:r>
              <a:rPr lang="it-IT" b="0" dirty="0"/>
              <a:t> </a:t>
            </a:r>
            <a:r>
              <a:rPr lang="it-IT" b="0" dirty="0" err="1"/>
              <a:t>configurations</a:t>
            </a:r>
            <a:r>
              <a:rPr lang="it-IT" b="0" dirty="0"/>
              <a:t> </a:t>
            </a:r>
            <a:r>
              <a:rPr lang="it-IT" b="0" dirty="0" err="1"/>
              <a:t>have</a:t>
            </a:r>
            <a:r>
              <a:rPr lang="it-IT" b="0" dirty="0"/>
              <a:t> a look in the </a:t>
            </a:r>
            <a:r>
              <a:rPr lang="it-IT" b="0" dirty="0" err="1"/>
              <a:t>manual</a:t>
            </a:r>
            <a:r>
              <a:rPr lang="it-IT" b="0" dirty="0"/>
              <a:t> </a:t>
            </a:r>
            <a:r>
              <a:rPr lang="it-IT" b="0" dirty="0" err="1">
                <a:hlinkClick r:id="rId2"/>
              </a:rPr>
              <a:t>here</a:t>
            </a:r>
            <a:r>
              <a:rPr lang="it-IT" b="0" dirty="0"/>
              <a:t>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it-IT" b="0" dirty="0" err="1"/>
              <a:t>Initialization</a:t>
            </a:r>
            <a:r>
              <a:rPr lang="it-IT" b="0" dirty="0"/>
              <a:t> of the interrupts and </a:t>
            </a:r>
            <a:r>
              <a:rPr lang="it-IT" b="0" dirty="0" err="1"/>
              <a:t>priorities</a:t>
            </a:r>
            <a:r>
              <a:rPr lang="it-IT" b="0" dirty="0"/>
              <a:t>.</a:t>
            </a:r>
          </a:p>
          <a:p>
            <a:endParaRPr lang="it-IT" b="0" dirty="0"/>
          </a:p>
          <a:p>
            <a:r>
              <a:rPr lang="it-IT" b="0" dirty="0"/>
              <a:t>  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3C05EE-2D39-4523-9E51-E306963F7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Property of BEOND </a:t>
            </a:r>
            <a:r>
              <a:rPr lang="en-US" dirty="0" err="1"/>
              <a:t>s.r.l</a:t>
            </a:r>
            <a:r>
              <a:rPr lang="en-US" dirty="0"/>
              <a:t>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F2682E-2CA5-4C1B-84ED-96488F45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0" name="Immagine 3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3051EB9-0F40-4BC6-928F-EA835CDA8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936" y="744771"/>
            <a:ext cx="4131670" cy="3951772"/>
          </a:xfrm>
          <a:prstGeom prst="rect">
            <a:avLst/>
          </a:prstGeom>
        </p:spPr>
      </p:pic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26D5A03F-DA95-4126-B8A2-97491DEE5FDB}"/>
              </a:ext>
            </a:extLst>
          </p:cNvPr>
          <p:cNvCxnSpPr/>
          <p:nvPr/>
        </p:nvCxnSpPr>
        <p:spPr>
          <a:xfrm flipH="1">
            <a:off x="5229225" y="1316830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33D8D7E9-4AA0-4436-B58C-3FCC91E41FAD}"/>
              </a:ext>
            </a:extLst>
          </p:cNvPr>
          <p:cNvCxnSpPr>
            <a:cxnSpLocks/>
          </p:cNvCxnSpPr>
          <p:nvPr/>
        </p:nvCxnSpPr>
        <p:spPr>
          <a:xfrm>
            <a:off x="5229225" y="1316830"/>
            <a:ext cx="0" cy="2833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12EE88B5-3774-42CE-A9EF-F314BED0082B}"/>
              </a:ext>
            </a:extLst>
          </p:cNvPr>
          <p:cNvCxnSpPr/>
          <p:nvPr/>
        </p:nvCxnSpPr>
        <p:spPr>
          <a:xfrm>
            <a:off x="5229225" y="1600201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B531C649-CF58-466E-B134-3FF7DFC46762}"/>
              </a:ext>
            </a:extLst>
          </p:cNvPr>
          <p:cNvCxnSpPr/>
          <p:nvPr/>
        </p:nvCxnSpPr>
        <p:spPr>
          <a:xfrm flipH="1">
            <a:off x="4803650" y="1457325"/>
            <a:ext cx="4255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00268F53-BEF3-4FEC-BDE7-41BC88F8097F}"/>
              </a:ext>
            </a:extLst>
          </p:cNvPr>
          <p:cNvCxnSpPr/>
          <p:nvPr/>
        </p:nvCxnSpPr>
        <p:spPr>
          <a:xfrm flipH="1">
            <a:off x="5229225" y="1659731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D88953A1-237A-49A0-8E7D-471A456D5C60}"/>
              </a:ext>
            </a:extLst>
          </p:cNvPr>
          <p:cNvCxnSpPr>
            <a:cxnSpLocks/>
          </p:cNvCxnSpPr>
          <p:nvPr/>
        </p:nvCxnSpPr>
        <p:spPr>
          <a:xfrm>
            <a:off x="5229225" y="1659731"/>
            <a:ext cx="0" cy="4095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7A9FD038-CF1A-4623-B220-47003E9B7D56}"/>
              </a:ext>
            </a:extLst>
          </p:cNvPr>
          <p:cNvCxnSpPr/>
          <p:nvPr/>
        </p:nvCxnSpPr>
        <p:spPr>
          <a:xfrm>
            <a:off x="5229225" y="2069309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87E232D9-3920-4942-9BA4-A7B9443979CC}"/>
              </a:ext>
            </a:extLst>
          </p:cNvPr>
          <p:cNvCxnSpPr/>
          <p:nvPr/>
        </p:nvCxnSpPr>
        <p:spPr>
          <a:xfrm flipH="1">
            <a:off x="4803650" y="1788319"/>
            <a:ext cx="4255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B69F0723-65B0-4F74-906C-98B5F197F3BD}"/>
              </a:ext>
            </a:extLst>
          </p:cNvPr>
          <p:cNvCxnSpPr/>
          <p:nvPr/>
        </p:nvCxnSpPr>
        <p:spPr>
          <a:xfrm flipH="1">
            <a:off x="5229225" y="2395540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EB5501B2-0D5D-4D67-B428-4347501550E9}"/>
              </a:ext>
            </a:extLst>
          </p:cNvPr>
          <p:cNvCxnSpPr>
            <a:cxnSpLocks/>
          </p:cNvCxnSpPr>
          <p:nvPr/>
        </p:nvCxnSpPr>
        <p:spPr>
          <a:xfrm>
            <a:off x="5229225" y="2395540"/>
            <a:ext cx="0" cy="6286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36809570-D602-48FD-BA4E-B8A3D00EF6C1}"/>
              </a:ext>
            </a:extLst>
          </p:cNvPr>
          <p:cNvCxnSpPr/>
          <p:nvPr/>
        </p:nvCxnSpPr>
        <p:spPr>
          <a:xfrm>
            <a:off x="5229225" y="3024190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diritto 57">
            <a:extLst>
              <a:ext uri="{FF2B5EF4-FFF2-40B4-BE49-F238E27FC236}">
                <a16:creationId xmlns:a16="http://schemas.microsoft.com/office/drawing/2014/main" id="{AE40DE2B-0D15-4CD0-A1D1-539948D99DE0}"/>
              </a:ext>
            </a:extLst>
          </p:cNvPr>
          <p:cNvCxnSpPr/>
          <p:nvPr/>
        </p:nvCxnSpPr>
        <p:spPr>
          <a:xfrm flipH="1">
            <a:off x="4803650" y="2724153"/>
            <a:ext cx="4255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972C609E-BBF4-4030-9B88-C0A11F9CE806}"/>
              </a:ext>
            </a:extLst>
          </p:cNvPr>
          <p:cNvCxnSpPr/>
          <p:nvPr/>
        </p:nvCxnSpPr>
        <p:spPr>
          <a:xfrm flipH="1">
            <a:off x="5229225" y="3188496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diritto 59">
            <a:extLst>
              <a:ext uri="{FF2B5EF4-FFF2-40B4-BE49-F238E27FC236}">
                <a16:creationId xmlns:a16="http://schemas.microsoft.com/office/drawing/2014/main" id="{F951BA71-BA94-49AD-AD62-2740DB291439}"/>
              </a:ext>
            </a:extLst>
          </p:cNvPr>
          <p:cNvCxnSpPr/>
          <p:nvPr/>
        </p:nvCxnSpPr>
        <p:spPr>
          <a:xfrm>
            <a:off x="5229225" y="3188496"/>
            <a:ext cx="0" cy="2214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8D781085-5312-4716-A129-56F162DC869A}"/>
              </a:ext>
            </a:extLst>
          </p:cNvPr>
          <p:cNvCxnSpPr/>
          <p:nvPr/>
        </p:nvCxnSpPr>
        <p:spPr>
          <a:xfrm>
            <a:off x="5229225" y="3409952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84C231C6-DBCF-4D2B-831C-5FE88F61DA3F}"/>
              </a:ext>
            </a:extLst>
          </p:cNvPr>
          <p:cNvCxnSpPr/>
          <p:nvPr/>
        </p:nvCxnSpPr>
        <p:spPr>
          <a:xfrm flipH="1">
            <a:off x="4803650" y="3295652"/>
            <a:ext cx="4255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id="{277F8879-1AD1-4115-95D7-42188184E6EA}"/>
              </a:ext>
            </a:extLst>
          </p:cNvPr>
          <p:cNvCxnSpPr/>
          <p:nvPr/>
        </p:nvCxnSpPr>
        <p:spPr>
          <a:xfrm flipH="1">
            <a:off x="5229225" y="3481386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3A4198F2-8C7D-4A5B-B9B2-64DB9CBD2EEE}"/>
              </a:ext>
            </a:extLst>
          </p:cNvPr>
          <p:cNvCxnSpPr>
            <a:cxnSpLocks/>
          </p:cNvCxnSpPr>
          <p:nvPr/>
        </p:nvCxnSpPr>
        <p:spPr>
          <a:xfrm>
            <a:off x="5229225" y="3481386"/>
            <a:ext cx="0" cy="8858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D9BFEE2-1624-454A-8C55-54EA1D70B095}"/>
              </a:ext>
            </a:extLst>
          </p:cNvPr>
          <p:cNvCxnSpPr/>
          <p:nvPr/>
        </p:nvCxnSpPr>
        <p:spPr>
          <a:xfrm>
            <a:off x="5229225" y="4367212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77BD233A-F4B4-4C76-A3D2-AADE9C376798}"/>
              </a:ext>
            </a:extLst>
          </p:cNvPr>
          <p:cNvCxnSpPr/>
          <p:nvPr/>
        </p:nvCxnSpPr>
        <p:spPr>
          <a:xfrm flipH="1">
            <a:off x="4803650" y="3952874"/>
            <a:ext cx="4255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46AD81E9-E702-494A-91BB-9920AA6F7BC9}"/>
              </a:ext>
            </a:extLst>
          </p:cNvPr>
          <p:cNvSpPr txBox="1"/>
          <p:nvPr/>
        </p:nvSpPr>
        <p:spPr>
          <a:xfrm>
            <a:off x="4714753" y="1264444"/>
            <a:ext cx="229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1</a:t>
            </a:r>
            <a:endParaRPr lang="it-IT" sz="1050" dirty="0">
              <a:solidFill>
                <a:srgbClr val="FF0000"/>
              </a:solidFill>
            </a:endParaRP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771E1318-4497-4FF3-8B78-58B6253C0867}"/>
              </a:ext>
            </a:extLst>
          </p:cNvPr>
          <p:cNvSpPr txBox="1"/>
          <p:nvPr/>
        </p:nvSpPr>
        <p:spPr>
          <a:xfrm>
            <a:off x="4714460" y="1582153"/>
            <a:ext cx="3002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2</a:t>
            </a:r>
            <a:endParaRPr lang="it-IT" sz="1050" dirty="0">
              <a:solidFill>
                <a:srgbClr val="FF0000"/>
              </a:solidFill>
            </a:endParaRP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13679FAE-92EE-4F8C-BE57-7ABEC5AFE446}"/>
              </a:ext>
            </a:extLst>
          </p:cNvPr>
          <p:cNvSpPr txBox="1"/>
          <p:nvPr/>
        </p:nvSpPr>
        <p:spPr>
          <a:xfrm>
            <a:off x="4714460" y="2486695"/>
            <a:ext cx="229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3</a:t>
            </a:r>
            <a:endParaRPr lang="it-IT" sz="1050" dirty="0">
              <a:solidFill>
                <a:srgbClr val="FF0000"/>
              </a:solidFill>
            </a:endParaRPr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3F3A70C7-5D07-4680-9069-E6406A410EAE}"/>
              </a:ext>
            </a:extLst>
          </p:cNvPr>
          <p:cNvSpPr txBox="1"/>
          <p:nvPr/>
        </p:nvSpPr>
        <p:spPr>
          <a:xfrm>
            <a:off x="4714460" y="3058737"/>
            <a:ext cx="229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4</a:t>
            </a:r>
            <a:endParaRPr lang="it-IT" sz="1050" dirty="0">
              <a:solidFill>
                <a:srgbClr val="FF0000"/>
              </a:solidFill>
            </a:endParaRP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ABE10DE1-CFE0-45CE-B1A5-61AFF5A61B7C}"/>
              </a:ext>
            </a:extLst>
          </p:cNvPr>
          <p:cNvSpPr txBox="1"/>
          <p:nvPr/>
        </p:nvSpPr>
        <p:spPr>
          <a:xfrm>
            <a:off x="4714460" y="3695739"/>
            <a:ext cx="229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5</a:t>
            </a:r>
            <a:endParaRPr lang="it-IT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22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5CF433-BDB1-4C2A-ADA1-0FA80B4DC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Usart</a:t>
            </a:r>
            <a:r>
              <a:rPr lang="en-US" dirty="0"/>
              <a:t> configuration 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212E5F-74AC-44BC-8537-2051C0533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BAEBF8-6F3D-4A38-B835-2A864B58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5" name="Segnaposto contenuto 1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39999B9-AE77-4E63-9D9A-BDF15269B40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319722" y="998508"/>
            <a:ext cx="8504555" cy="3146483"/>
          </a:xfrm>
        </p:spPr>
      </p:pic>
    </p:spTree>
    <p:extLst>
      <p:ext uri="{BB962C8B-B14F-4D97-AF65-F5344CB8AC3E}">
        <p14:creationId xmlns:p14="http://schemas.microsoft.com/office/powerpoint/2010/main" val="239348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6571E6-7F06-44E5-8F9E-02921051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USART Configuration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FC4649-9E1E-40C8-AECD-A2F57CD11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5"/>
            </a:pPr>
            <a:r>
              <a:rPr lang="it-IT" b="0" dirty="0" err="1"/>
              <a:t>Configuration</a:t>
            </a:r>
            <a:r>
              <a:rPr lang="it-IT" b="0" dirty="0"/>
              <a:t> of the USART </a:t>
            </a:r>
            <a:r>
              <a:rPr lang="it-IT" b="0" dirty="0" err="1"/>
              <a:t>peripheral</a:t>
            </a:r>
            <a:r>
              <a:rPr lang="it-IT" b="0" dirty="0"/>
              <a:t>. Here </a:t>
            </a:r>
            <a:r>
              <a:rPr lang="it-IT" b="0" dirty="0" err="1"/>
              <a:t>it’s</a:t>
            </a:r>
            <a:r>
              <a:rPr lang="it-IT" b="0" dirty="0"/>
              <a:t> </a:t>
            </a:r>
            <a:r>
              <a:rPr lang="it-IT" b="0" dirty="0" err="1"/>
              <a:t>possible</a:t>
            </a:r>
            <a:r>
              <a:rPr lang="it-IT" b="0" dirty="0"/>
              <a:t> to </a:t>
            </a:r>
            <a:r>
              <a:rPr lang="it-IT" b="0" dirty="0" err="1"/>
              <a:t>see</a:t>
            </a:r>
            <a:r>
              <a:rPr lang="it-IT" b="0" dirty="0"/>
              <a:t> some </a:t>
            </a:r>
            <a:r>
              <a:rPr lang="it-IT" b="0" dirty="0" err="1"/>
              <a:t>values</a:t>
            </a:r>
            <a:r>
              <a:rPr lang="it-IT" b="0" dirty="0"/>
              <a:t> like the </a:t>
            </a:r>
            <a:r>
              <a:rPr lang="it-IT" b="0" i="1" dirty="0" err="1"/>
              <a:t>BaudRate</a:t>
            </a:r>
            <a:r>
              <a:rPr lang="it-IT" b="0" dirty="0"/>
              <a:t>, </a:t>
            </a:r>
            <a:r>
              <a:rPr lang="it-IT" b="0" i="1" dirty="0" err="1"/>
              <a:t>StopBits</a:t>
            </a:r>
            <a:r>
              <a:rPr lang="it-IT" b="0" dirty="0"/>
              <a:t>, </a:t>
            </a:r>
            <a:r>
              <a:rPr lang="it-IT" b="0" i="1" dirty="0" err="1"/>
              <a:t>Parity</a:t>
            </a:r>
            <a:r>
              <a:rPr lang="it-IT" b="0" i="1" dirty="0"/>
              <a:t>, ecc</a:t>
            </a:r>
            <a:r>
              <a:rPr lang="it-IT" b="0" dirty="0"/>
              <a:t>.</a:t>
            </a:r>
          </a:p>
          <a:p>
            <a:r>
              <a:rPr lang="it-IT" b="0" dirty="0"/>
              <a:t>The last step </a:t>
            </a:r>
            <a:r>
              <a:rPr lang="it-IT" b="0" dirty="0" err="1"/>
              <a:t>is</a:t>
            </a:r>
            <a:r>
              <a:rPr lang="it-IT" b="0" dirty="0"/>
              <a:t> to </a:t>
            </a:r>
            <a:r>
              <a:rPr lang="it-IT" b="0" dirty="0" err="1"/>
              <a:t>enable</a:t>
            </a:r>
            <a:r>
              <a:rPr lang="it-IT" b="0" dirty="0"/>
              <a:t> the USART interrupt: with the </a:t>
            </a:r>
            <a:r>
              <a:rPr lang="it-IT" b="0" dirty="0" err="1"/>
              <a:t>function</a:t>
            </a:r>
            <a:r>
              <a:rPr lang="it-IT" b="0" dirty="0"/>
              <a:t> </a:t>
            </a:r>
            <a:r>
              <a:rPr lang="it-IT" i="1" dirty="0" err="1"/>
              <a:t>LL_USART_EnableIT_RXNE</a:t>
            </a:r>
            <a:r>
              <a:rPr lang="it-IT" i="1" dirty="0"/>
              <a:t>() </a:t>
            </a:r>
            <a:r>
              <a:rPr lang="it-IT" b="0" dirty="0" err="1"/>
              <a:t>we</a:t>
            </a:r>
            <a:r>
              <a:rPr lang="it-IT" b="0" dirty="0"/>
              <a:t> </a:t>
            </a:r>
            <a:r>
              <a:rPr lang="it-IT" b="0" dirty="0" err="1"/>
              <a:t>enable</a:t>
            </a:r>
            <a:r>
              <a:rPr lang="it-IT" b="0" dirty="0"/>
              <a:t> the </a:t>
            </a:r>
            <a:r>
              <a:rPr lang="it-IT" b="0" i="1" dirty="0"/>
              <a:t>RX </a:t>
            </a:r>
            <a:r>
              <a:rPr lang="it-IT" b="0" i="1" dirty="0" err="1"/>
              <a:t>Not</a:t>
            </a:r>
            <a:r>
              <a:rPr lang="it-IT" b="0" i="1" dirty="0"/>
              <a:t> </a:t>
            </a:r>
            <a:r>
              <a:rPr lang="it-IT" b="0" i="1" dirty="0" err="1"/>
              <a:t>Empty</a:t>
            </a:r>
            <a:r>
              <a:rPr lang="it-IT" b="0" i="1" dirty="0"/>
              <a:t> Interrupt</a:t>
            </a:r>
            <a:r>
              <a:rPr lang="it-IT" b="0" dirty="0"/>
              <a:t>, so the interrupt triggers </a:t>
            </a:r>
            <a:r>
              <a:rPr lang="it-IT" b="0" dirty="0" err="1"/>
              <a:t>only</a:t>
            </a:r>
            <a:r>
              <a:rPr lang="it-IT" b="0" dirty="0"/>
              <a:t> </a:t>
            </a:r>
            <a:r>
              <a:rPr lang="it-IT" b="0" dirty="0" err="1"/>
              <a:t>if</a:t>
            </a:r>
            <a:r>
              <a:rPr lang="it-IT" b="0" dirty="0"/>
              <a:t> the </a:t>
            </a:r>
            <a:r>
              <a:rPr lang="it-IT" b="0" dirty="0" err="1"/>
              <a:t>received</a:t>
            </a:r>
            <a:r>
              <a:rPr lang="it-IT" b="0" dirty="0"/>
              <a:t> </a:t>
            </a:r>
            <a:r>
              <a:rPr lang="it-IT" b="0" dirty="0" err="1"/>
              <a:t>message</a:t>
            </a:r>
            <a:r>
              <a:rPr lang="it-IT" b="0" dirty="0"/>
              <a:t> via UART </a:t>
            </a:r>
            <a:r>
              <a:rPr lang="it-IT" b="0" dirty="0" err="1"/>
              <a:t>is</a:t>
            </a:r>
            <a:r>
              <a:rPr lang="it-IT" b="0" dirty="0"/>
              <a:t> </a:t>
            </a:r>
            <a:r>
              <a:rPr lang="it-IT" b="0" dirty="0" err="1"/>
              <a:t>not</a:t>
            </a:r>
            <a:r>
              <a:rPr lang="it-IT" b="0" dirty="0"/>
              <a:t> </a:t>
            </a:r>
            <a:r>
              <a:rPr lang="it-IT" b="0" dirty="0" err="1"/>
              <a:t>empty</a:t>
            </a:r>
            <a:r>
              <a:rPr lang="it-IT" b="0" dirty="0"/>
              <a:t>.</a:t>
            </a:r>
          </a:p>
          <a:p>
            <a:r>
              <a:rPr lang="it-IT" b="0" dirty="0"/>
              <a:t> 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3C05EE-2D39-4523-9E51-E306963F7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Property of BEOND </a:t>
            </a:r>
            <a:r>
              <a:rPr lang="en-US" dirty="0" err="1"/>
              <a:t>s.r.l</a:t>
            </a:r>
            <a:r>
              <a:rPr lang="en-US" dirty="0"/>
              <a:t>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F2682E-2CA5-4C1B-84ED-96488F45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0" name="Immagine 3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7E59D30-BF6A-4E49-A995-50696D4EA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936" y="744771"/>
            <a:ext cx="4131670" cy="3951772"/>
          </a:xfrm>
          <a:prstGeom prst="rect">
            <a:avLst/>
          </a:prstGeom>
        </p:spPr>
      </p:pic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78D661EB-33F3-4602-A607-36A6E7F0CFF0}"/>
              </a:ext>
            </a:extLst>
          </p:cNvPr>
          <p:cNvCxnSpPr/>
          <p:nvPr/>
        </p:nvCxnSpPr>
        <p:spPr>
          <a:xfrm flipH="1">
            <a:off x="5229225" y="1316830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55CF54F4-6B26-4DDB-A9FD-B21AAAAE3832}"/>
              </a:ext>
            </a:extLst>
          </p:cNvPr>
          <p:cNvCxnSpPr>
            <a:cxnSpLocks/>
          </p:cNvCxnSpPr>
          <p:nvPr/>
        </p:nvCxnSpPr>
        <p:spPr>
          <a:xfrm>
            <a:off x="5229225" y="1316830"/>
            <a:ext cx="0" cy="2833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65AC754E-92EB-4DD2-9C05-D751165E5EA8}"/>
              </a:ext>
            </a:extLst>
          </p:cNvPr>
          <p:cNvCxnSpPr/>
          <p:nvPr/>
        </p:nvCxnSpPr>
        <p:spPr>
          <a:xfrm>
            <a:off x="5229225" y="1600201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2FEBB885-A67C-4A42-96A7-AC527DBC56C3}"/>
              </a:ext>
            </a:extLst>
          </p:cNvPr>
          <p:cNvCxnSpPr/>
          <p:nvPr/>
        </p:nvCxnSpPr>
        <p:spPr>
          <a:xfrm flipH="1">
            <a:off x="4803650" y="1457325"/>
            <a:ext cx="4255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BB3A8099-8996-4CC0-9233-4B22ACA68E56}"/>
              </a:ext>
            </a:extLst>
          </p:cNvPr>
          <p:cNvCxnSpPr/>
          <p:nvPr/>
        </p:nvCxnSpPr>
        <p:spPr>
          <a:xfrm flipH="1">
            <a:off x="5229225" y="1659731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7AA3BA11-DC5B-45B1-BB95-A7A506EAA41E}"/>
              </a:ext>
            </a:extLst>
          </p:cNvPr>
          <p:cNvCxnSpPr>
            <a:cxnSpLocks/>
          </p:cNvCxnSpPr>
          <p:nvPr/>
        </p:nvCxnSpPr>
        <p:spPr>
          <a:xfrm>
            <a:off x="5229225" y="1659731"/>
            <a:ext cx="0" cy="4095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5FF1BAF8-34E2-482F-9584-8FE8481B3E89}"/>
              </a:ext>
            </a:extLst>
          </p:cNvPr>
          <p:cNvCxnSpPr/>
          <p:nvPr/>
        </p:nvCxnSpPr>
        <p:spPr>
          <a:xfrm>
            <a:off x="5229225" y="2069309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B28C8C6D-231C-4C3F-9ED8-1272F0947A0C}"/>
              </a:ext>
            </a:extLst>
          </p:cNvPr>
          <p:cNvCxnSpPr/>
          <p:nvPr/>
        </p:nvCxnSpPr>
        <p:spPr>
          <a:xfrm flipH="1">
            <a:off x="4803650" y="1788319"/>
            <a:ext cx="4255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C0DCA583-AD32-4C1B-9A17-E638EF492134}"/>
              </a:ext>
            </a:extLst>
          </p:cNvPr>
          <p:cNvCxnSpPr/>
          <p:nvPr/>
        </p:nvCxnSpPr>
        <p:spPr>
          <a:xfrm flipH="1">
            <a:off x="5229225" y="2395540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5BBACA1B-2E18-460C-884E-A7A4B8375866}"/>
              </a:ext>
            </a:extLst>
          </p:cNvPr>
          <p:cNvCxnSpPr>
            <a:cxnSpLocks/>
          </p:cNvCxnSpPr>
          <p:nvPr/>
        </p:nvCxnSpPr>
        <p:spPr>
          <a:xfrm>
            <a:off x="5229225" y="2395540"/>
            <a:ext cx="0" cy="6286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BAA938DF-1CC4-4404-A6D4-8D5CDAF47525}"/>
              </a:ext>
            </a:extLst>
          </p:cNvPr>
          <p:cNvCxnSpPr/>
          <p:nvPr/>
        </p:nvCxnSpPr>
        <p:spPr>
          <a:xfrm>
            <a:off x="5229225" y="3024190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diritto 57">
            <a:extLst>
              <a:ext uri="{FF2B5EF4-FFF2-40B4-BE49-F238E27FC236}">
                <a16:creationId xmlns:a16="http://schemas.microsoft.com/office/drawing/2014/main" id="{C710AD90-31F1-4186-88C8-06C8F40D2494}"/>
              </a:ext>
            </a:extLst>
          </p:cNvPr>
          <p:cNvCxnSpPr/>
          <p:nvPr/>
        </p:nvCxnSpPr>
        <p:spPr>
          <a:xfrm flipH="1">
            <a:off x="4803650" y="2724153"/>
            <a:ext cx="4255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35ADF61F-4C87-465C-8FD4-A293BDC6E564}"/>
              </a:ext>
            </a:extLst>
          </p:cNvPr>
          <p:cNvCxnSpPr/>
          <p:nvPr/>
        </p:nvCxnSpPr>
        <p:spPr>
          <a:xfrm flipH="1">
            <a:off x="5229225" y="3188496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diritto 59">
            <a:extLst>
              <a:ext uri="{FF2B5EF4-FFF2-40B4-BE49-F238E27FC236}">
                <a16:creationId xmlns:a16="http://schemas.microsoft.com/office/drawing/2014/main" id="{81C54D5C-A661-42B2-8238-5672551C855A}"/>
              </a:ext>
            </a:extLst>
          </p:cNvPr>
          <p:cNvCxnSpPr/>
          <p:nvPr/>
        </p:nvCxnSpPr>
        <p:spPr>
          <a:xfrm>
            <a:off x="5229225" y="3188496"/>
            <a:ext cx="0" cy="2214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D3A5FA7D-A22B-4445-BF2E-CEBF8A856FAE}"/>
              </a:ext>
            </a:extLst>
          </p:cNvPr>
          <p:cNvCxnSpPr/>
          <p:nvPr/>
        </p:nvCxnSpPr>
        <p:spPr>
          <a:xfrm>
            <a:off x="5229225" y="3409952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EA2AD2D4-8D31-4172-BE23-354A646F0E7C}"/>
              </a:ext>
            </a:extLst>
          </p:cNvPr>
          <p:cNvCxnSpPr/>
          <p:nvPr/>
        </p:nvCxnSpPr>
        <p:spPr>
          <a:xfrm flipH="1">
            <a:off x="4803650" y="3295652"/>
            <a:ext cx="4255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id="{76E85D33-D421-418E-BA15-A28347E09D1A}"/>
              </a:ext>
            </a:extLst>
          </p:cNvPr>
          <p:cNvCxnSpPr/>
          <p:nvPr/>
        </p:nvCxnSpPr>
        <p:spPr>
          <a:xfrm flipH="1">
            <a:off x="5229225" y="3481386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0133A26D-3E3A-4900-AB3B-B16EF8C8B3CA}"/>
              </a:ext>
            </a:extLst>
          </p:cNvPr>
          <p:cNvCxnSpPr>
            <a:cxnSpLocks/>
          </p:cNvCxnSpPr>
          <p:nvPr/>
        </p:nvCxnSpPr>
        <p:spPr>
          <a:xfrm>
            <a:off x="5229225" y="3481386"/>
            <a:ext cx="0" cy="8858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5B3BDE87-7D3F-4051-A8C9-5AF62A06D953}"/>
              </a:ext>
            </a:extLst>
          </p:cNvPr>
          <p:cNvCxnSpPr/>
          <p:nvPr/>
        </p:nvCxnSpPr>
        <p:spPr>
          <a:xfrm>
            <a:off x="5229225" y="4367212"/>
            <a:ext cx="1357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64126029-DA6A-47B4-B2C9-719D34B794D3}"/>
              </a:ext>
            </a:extLst>
          </p:cNvPr>
          <p:cNvCxnSpPr/>
          <p:nvPr/>
        </p:nvCxnSpPr>
        <p:spPr>
          <a:xfrm flipH="1">
            <a:off x="4803650" y="3952874"/>
            <a:ext cx="4255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CDCDCB36-CE89-4C43-99F7-AD8C92B6FA06}"/>
              </a:ext>
            </a:extLst>
          </p:cNvPr>
          <p:cNvSpPr txBox="1"/>
          <p:nvPr/>
        </p:nvSpPr>
        <p:spPr>
          <a:xfrm>
            <a:off x="4714753" y="1264444"/>
            <a:ext cx="229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1</a:t>
            </a:r>
            <a:endParaRPr lang="it-IT" sz="1050" dirty="0">
              <a:solidFill>
                <a:srgbClr val="FF0000"/>
              </a:solidFill>
            </a:endParaRP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94411496-B70C-4FC4-B60C-D0F357152F87}"/>
              </a:ext>
            </a:extLst>
          </p:cNvPr>
          <p:cNvSpPr txBox="1"/>
          <p:nvPr/>
        </p:nvSpPr>
        <p:spPr>
          <a:xfrm>
            <a:off x="4714460" y="1582153"/>
            <a:ext cx="3002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2</a:t>
            </a:r>
            <a:endParaRPr lang="it-IT" sz="1050" dirty="0">
              <a:solidFill>
                <a:srgbClr val="FF0000"/>
              </a:solidFill>
            </a:endParaRP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F3E824CC-70BA-4201-BCA3-A5B23B2ABFE7}"/>
              </a:ext>
            </a:extLst>
          </p:cNvPr>
          <p:cNvSpPr txBox="1"/>
          <p:nvPr/>
        </p:nvSpPr>
        <p:spPr>
          <a:xfrm>
            <a:off x="4714460" y="2486695"/>
            <a:ext cx="229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3</a:t>
            </a:r>
            <a:endParaRPr lang="it-IT" sz="1050" dirty="0">
              <a:solidFill>
                <a:srgbClr val="FF0000"/>
              </a:solidFill>
            </a:endParaRPr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64F5D0DE-EDAE-4979-98D0-B68B9018E278}"/>
              </a:ext>
            </a:extLst>
          </p:cNvPr>
          <p:cNvSpPr txBox="1"/>
          <p:nvPr/>
        </p:nvSpPr>
        <p:spPr>
          <a:xfrm>
            <a:off x="4714460" y="3058737"/>
            <a:ext cx="229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4</a:t>
            </a:r>
            <a:endParaRPr lang="it-IT" sz="1050" dirty="0">
              <a:solidFill>
                <a:srgbClr val="FF0000"/>
              </a:solidFill>
            </a:endParaRP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EC612CEC-1F2F-489C-9E49-9DFF6CB5DF86}"/>
              </a:ext>
            </a:extLst>
          </p:cNvPr>
          <p:cNvSpPr txBox="1"/>
          <p:nvPr/>
        </p:nvSpPr>
        <p:spPr>
          <a:xfrm>
            <a:off x="4714460" y="3695739"/>
            <a:ext cx="229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5</a:t>
            </a:r>
            <a:endParaRPr lang="it-IT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15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522412-88C4-4B21-82A1-894266CE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interrupt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37EC88-F353-4FCA-A7E3-A0E1F9F84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0" dirty="0"/>
              <a:t>The last step </a:t>
            </a:r>
            <a:r>
              <a:rPr lang="it-IT" b="0" dirty="0" err="1"/>
              <a:t>is</a:t>
            </a:r>
            <a:r>
              <a:rPr lang="it-IT" b="0" dirty="0"/>
              <a:t> to </a:t>
            </a:r>
            <a:r>
              <a:rPr lang="it-IT" b="0" dirty="0" err="1"/>
              <a:t>enable</a:t>
            </a:r>
            <a:r>
              <a:rPr lang="it-IT" b="0" dirty="0"/>
              <a:t> the USART interrupt: with the </a:t>
            </a:r>
            <a:r>
              <a:rPr lang="it-IT" b="0" dirty="0" err="1"/>
              <a:t>function</a:t>
            </a:r>
            <a:r>
              <a:rPr lang="it-IT" b="0" dirty="0"/>
              <a:t> </a:t>
            </a:r>
            <a:r>
              <a:rPr lang="it-IT" i="1" dirty="0" err="1"/>
              <a:t>LL_USART_EnableIT_RXNE</a:t>
            </a:r>
            <a:r>
              <a:rPr lang="it-IT" i="1" dirty="0"/>
              <a:t>() </a:t>
            </a:r>
            <a:r>
              <a:rPr lang="it-IT" b="0" dirty="0" err="1"/>
              <a:t>we</a:t>
            </a:r>
            <a:r>
              <a:rPr lang="it-IT" b="0" dirty="0"/>
              <a:t> </a:t>
            </a:r>
            <a:r>
              <a:rPr lang="it-IT" b="0" dirty="0" err="1"/>
              <a:t>enable</a:t>
            </a:r>
            <a:r>
              <a:rPr lang="it-IT" b="0" dirty="0"/>
              <a:t> the </a:t>
            </a:r>
            <a:r>
              <a:rPr lang="it-IT" b="0" i="1" dirty="0"/>
              <a:t>RX </a:t>
            </a:r>
            <a:r>
              <a:rPr lang="it-IT" b="0" i="1" dirty="0" err="1"/>
              <a:t>Not</a:t>
            </a:r>
            <a:r>
              <a:rPr lang="it-IT" b="0" i="1" dirty="0"/>
              <a:t> </a:t>
            </a:r>
            <a:r>
              <a:rPr lang="it-IT" b="0" i="1" dirty="0" err="1"/>
              <a:t>Empty</a:t>
            </a:r>
            <a:r>
              <a:rPr lang="it-IT" b="0" i="1" dirty="0"/>
              <a:t> Interrupt</a:t>
            </a:r>
            <a:r>
              <a:rPr lang="it-IT" b="0" dirty="0"/>
              <a:t>, so the interrupt triggers </a:t>
            </a:r>
            <a:r>
              <a:rPr lang="it-IT" b="0" dirty="0" err="1"/>
              <a:t>only</a:t>
            </a:r>
            <a:r>
              <a:rPr lang="it-IT" b="0" dirty="0"/>
              <a:t> </a:t>
            </a:r>
            <a:r>
              <a:rPr lang="it-IT" b="0" dirty="0" err="1"/>
              <a:t>if</a:t>
            </a:r>
            <a:r>
              <a:rPr lang="it-IT" b="0" dirty="0"/>
              <a:t> the </a:t>
            </a:r>
            <a:r>
              <a:rPr lang="it-IT" b="0" dirty="0" err="1"/>
              <a:t>received</a:t>
            </a:r>
            <a:r>
              <a:rPr lang="it-IT" b="0" dirty="0"/>
              <a:t> </a:t>
            </a:r>
            <a:r>
              <a:rPr lang="it-IT" b="0" dirty="0" err="1"/>
              <a:t>message</a:t>
            </a:r>
            <a:r>
              <a:rPr lang="it-IT" b="0" dirty="0"/>
              <a:t> via UART </a:t>
            </a:r>
            <a:r>
              <a:rPr lang="it-IT" b="0" dirty="0" err="1"/>
              <a:t>is</a:t>
            </a:r>
            <a:r>
              <a:rPr lang="it-IT" b="0" dirty="0"/>
              <a:t> </a:t>
            </a:r>
            <a:r>
              <a:rPr lang="it-IT" b="0" dirty="0" err="1"/>
              <a:t>not</a:t>
            </a:r>
            <a:r>
              <a:rPr lang="it-IT" b="0" dirty="0"/>
              <a:t> </a:t>
            </a:r>
            <a:r>
              <a:rPr lang="it-IT" b="0" dirty="0" err="1"/>
              <a:t>empty</a:t>
            </a:r>
            <a:r>
              <a:rPr lang="it-IT" b="0" dirty="0"/>
              <a:t>.</a:t>
            </a:r>
          </a:p>
          <a:p>
            <a:r>
              <a:rPr lang="it-IT" b="0" dirty="0"/>
              <a:t>Do </a:t>
            </a:r>
            <a:r>
              <a:rPr lang="it-IT" b="0" dirty="0" err="1"/>
              <a:t>it</a:t>
            </a:r>
            <a:r>
              <a:rPr lang="it-IT" b="0" dirty="0"/>
              <a:t> in the </a:t>
            </a:r>
            <a:r>
              <a:rPr lang="it-IT" b="0" i="1" dirty="0" err="1"/>
              <a:t>main.c</a:t>
            </a:r>
            <a:r>
              <a:rPr lang="it-IT" b="0" dirty="0"/>
              <a:t> file, after the </a:t>
            </a:r>
            <a:r>
              <a:rPr lang="it-IT" b="0" dirty="0" err="1"/>
              <a:t>peripherals</a:t>
            </a:r>
            <a:r>
              <a:rPr lang="it-IT" b="0" dirty="0"/>
              <a:t> </a:t>
            </a:r>
            <a:r>
              <a:rPr lang="it-IT" b="0" dirty="0" err="1"/>
              <a:t>initializations</a:t>
            </a:r>
            <a:r>
              <a:rPr lang="it-IT" b="0" dirty="0"/>
              <a:t>.</a:t>
            </a:r>
          </a:p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C8058A-ED65-42B2-BA99-453CFF3F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1AA487-B791-45A5-A25D-4126C1B72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9" name="Segnaposto contenuto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11149458-AAD0-456D-9B05-41BA2CD3778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5058328" y="1190409"/>
            <a:ext cx="3448531" cy="3086531"/>
          </a:xfr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98D67A9C-346C-4F63-B5DB-A4EC851E10A7}"/>
              </a:ext>
            </a:extLst>
          </p:cNvPr>
          <p:cNvCxnSpPr/>
          <p:nvPr/>
        </p:nvCxnSpPr>
        <p:spPr>
          <a:xfrm>
            <a:off x="4864894" y="2407445"/>
            <a:ext cx="7286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82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365BF1-06DC-4FC4-8EE4-1720CDA8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USART Handler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A28BEC-D034-4D71-8EC6-8477F9FB6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3" y="750053"/>
            <a:ext cx="4321397" cy="3968251"/>
          </a:xfrm>
        </p:spPr>
        <p:txBody>
          <a:bodyPr/>
          <a:lstStyle/>
          <a:p>
            <a:r>
              <a:rPr lang="en-US" b="0" dirty="0"/>
              <a:t>When the interrupt is triggered, the program calls the </a:t>
            </a:r>
            <a:r>
              <a:rPr lang="en-US" b="0" i="1" dirty="0"/>
              <a:t>USART handler</a:t>
            </a:r>
            <a:r>
              <a:rPr lang="en-US" b="0" dirty="0"/>
              <a:t>, defined in the </a:t>
            </a:r>
            <a:r>
              <a:rPr lang="en-US" i="1" dirty="0"/>
              <a:t>stm32f4xx_it.c </a:t>
            </a:r>
            <a:r>
              <a:rPr lang="en-US" b="0" dirty="0"/>
              <a:t>file.</a:t>
            </a:r>
          </a:p>
          <a:p>
            <a:r>
              <a:rPr lang="it-IT" b="0" dirty="0"/>
              <a:t>At </a:t>
            </a:r>
            <a:r>
              <a:rPr lang="it-IT" b="0" dirty="0" err="1"/>
              <a:t>this</a:t>
            </a:r>
            <a:r>
              <a:rPr lang="it-IT" b="0" dirty="0"/>
              <a:t> point </a:t>
            </a:r>
            <a:r>
              <a:rPr lang="it-IT" b="0" dirty="0" err="1"/>
              <a:t>we</a:t>
            </a:r>
            <a:r>
              <a:rPr lang="it-IT" b="0" dirty="0"/>
              <a:t> check </a:t>
            </a:r>
            <a:r>
              <a:rPr lang="it-IT" b="0" dirty="0" err="1"/>
              <a:t>if</a:t>
            </a:r>
            <a:r>
              <a:rPr lang="it-IT" b="0" dirty="0"/>
              <a:t> the interrupt </a:t>
            </a:r>
            <a:r>
              <a:rPr lang="it-IT" b="0" dirty="0" err="1"/>
              <a:t>has</a:t>
            </a:r>
            <a:r>
              <a:rPr lang="it-IT" b="0" dirty="0"/>
              <a:t> </a:t>
            </a:r>
            <a:r>
              <a:rPr lang="it-IT" b="0" dirty="0" err="1"/>
              <a:t>been</a:t>
            </a:r>
            <a:r>
              <a:rPr lang="it-IT" b="0" dirty="0"/>
              <a:t> </a:t>
            </a:r>
            <a:r>
              <a:rPr lang="it-IT" b="0" dirty="0" err="1"/>
              <a:t>generated</a:t>
            </a:r>
            <a:r>
              <a:rPr lang="it-IT" b="0" dirty="0"/>
              <a:t> </a:t>
            </a:r>
            <a:r>
              <a:rPr lang="it-IT" b="0" dirty="0" err="1"/>
              <a:t>correctly</a:t>
            </a:r>
            <a:r>
              <a:rPr lang="it-IT" b="0" dirty="0"/>
              <a:t> and </a:t>
            </a:r>
            <a:r>
              <a:rPr lang="it-IT" b="0" dirty="0" err="1"/>
              <a:t>eventually</a:t>
            </a:r>
            <a:r>
              <a:rPr lang="it-IT" b="0" dirty="0"/>
              <a:t> calls the </a:t>
            </a:r>
            <a:r>
              <a:rPr lang="it-IT" i="1" dirty="0" err="1"/>
              <a:t>USART_CharReception_Callback</a:t>
            </a:r>
            <a:r>
              <a:rPr lang="it-IT" i="1" dirty="0"/>
              <a:t>() </a:t>
            </a:r>
            <a:r>
              <a:rPr lang="it-IT" b="0" dirty="0" err="1"/>
              <a:t>that</a:t>
            </a:r>
            <a:r>
              <a:rPr lang="it-IT" b="0" dirty="0"/>
              <a:t> </a:t>
            </a:r>
            <a:r>
              <a:rPr lang="it-IT" b="0" dirty="0" err="1"/>
              <a:t>we</a:t>
            </a:r>
            <a:r>
              <a:rPr lang="it-IT" b="0" dirty="0"/>
              <a:t> </a:t>
            </a:r>
            <a:r>
              <a:rPr lang="it-IT" b="0" dirty="0" err="1"/>
              <a:t>now</a:t>
            </a:r>
            <a:r>
              <a:rPr lang="it-IT" b="0" dirty="0"/>
              <a:t> </a:t>
            </a:r>
            <a:r>
              <a:rPr lang="it-IT" b="0" dirty="0" err="1"/>
              <a:t>define</a:t>
            </a:r>
            <a:r>
              <a:rPr lang="it-IT" b="0" dirty="0"/>
              <a:t> in the </a:t>
            </a:r>
            <a:r>
              <a:rPr lang="it-IT" b="0" i="1" dirty="0" err="1"/>
              <a:t>usart.c</a:t>
            </a:r>
            <a:r>
              <a:rPr lang="it-IT" b="0" dirty="0"/>
              <a:t> file.</a:t>
            </a:r>
          </a:p>
          <a:p>
            <a:r>
              <a:rPr lang="it-IT" b="0" dirty="0"/>
              <a:t>Via the </a:t>
            </a:r>
            <a:r>
              <a:rPr lang="it-IT" i="1" dirty="0"/>
              <a:t>LL_USART_ReceiveData8() </a:t>
            </a:r>
            <a:r>
              <a:rPr lang="it-IT" b="0" dirty="0" err="1"/>
              <a:t>we</a:t>
            </a:r>
            <a:r>
              <a:rPr lang="it-IT" b="0" dirty="0"/>
              <a:t> </a:t>
            </a:r>
            <a:r>
              <a:rPr lang="it-IT" b="0" dirty="0" err="1"/>
              <a:t>read</a:t>
            </a:r>
            <a:r>
              <a:rPr lang="it-IT" b="0" dirty="0"/>
              <a:t> 1byte of data from the UART bus and put </a:t>
            </a:r>
            <a:r>
              <a:rPr lang="it-IT" b="0" dirty="0" err="1"/>
              <a:t>it</a:t>
            </a:r>
            <a:r>
              <a:rPr lang="it-IT" b="0" dirty="0"/>
              <a:t> the </a:t>
            </a:r>
            <a:r>
              <a:rPr lang="it-IT" b="0" i="1" dirty="0" err="1">
                <a:solidFill>
                  <a:srgbClr val="00B050"/>
                </a:solidFill>
              </a:rPr>
              <a:t>received_char</a:t>
            </a:r>
            <a:r>
              <a:rPr lang="it-IT" b="0" i="1" dirty="0">
                <a:solidFill>
                  <a:srgbClr val="00B050"/>
                </a:solidFill>
              </a:rPr>
              <a:t> </a:t>
            </a:r>
            <a:r>
              <a:rPr lang="it-IT" b="0" dirty="0" err="1"/>
              <a:t>variable</a:t>
            </a:r>
            <a:r>
              <a:rPr lang="it-IT" b="0" dirty="0"/>
              <a:t>.</a:t>
            </a:r>
          </a:p>
          <a:p>
            <a:r>
              <a:rPr lang="it-IT" b="0" dirty="0"/>
              <a:t>For </a:t>
            </a:r>
            <a:r>
              <a:rPr lang="it-IT" b="0" dirty="0" err="1"/>
              <a:t>this</a:t>
            </a:r>
            <a:r>
              <a:rPr lang="it-IT" b="0" dirty="0"/>
              <a:t> </a:t>
            </a:r>
            <a:r>
              <a:rPr lang="it-IT" b="0" dirty="0" err="1"/>
              <a:t>example</a:t>
            </a:r>
            <a:r>
              <a:rPr lang="it-IT" b="0" dirty="0"/>
              <a:t> </a:t>
            </a:r>
            <a:r>
              <a:rPr lang="it-IT" b="0" dirty="0" err="1"/>
              <a:t>when</a:t>
            </a:r>
            <a:r>
              <a:rPr lang="it-IT" b="0" dirty="0"/>
              <a:t> </a:t>
            </a:r>
            <a:r>
              <a:rPr lang="it-IT" b="0" dirty="0" err="1"/>
              <a:t>we</a:t>
            </a:r>
            <a:r>
              <a:rPr lang="it-IT" b="0" dirty="0"/>
              <a:t> </a:t>
            </a:r>
            <a:r>
              <a:rPr lang="it-IT" b="0" dirty="0" err="1"/>
              <a:t>receive</a:t>
            </a:r>
            <a:r>
              <a:rPr lang="it-IT" b="0" dirty="0"/>
              <a:t> some data, the LED </a:t>
            </a:r>
            <a:r>
              <a:rPr lang="it-IT" b="0" dirty="0" err="1"/>
              <a:t>will</a:t>
            </a:r>
            <a:r>
              <a:rPr lang="it-IT" b="0" dirty="0"/>
              <a:t> </a:t>
            </a:r>
            <a:r>
              <a:rPr lang="it-IT" b="0" dirty="0" err="1"/>
              <a:t>toggle</a:t>
            </a:r>
            <a:r>
              <a:rPr lang="it-IT" b="0" dirty="0"/>
              <a:t>. In </a:t>
            </a:r>
            <a:r>
              <a:rPr lang="it-IT" b="0" dirty="0" err="1"/>
              <a:t>this</a:t>
            </a:r>
            <a:r>
              <a:rPr lang="it-IT" b="0" dirty="0"/>
              <a:t> case </a:t>
            </a:r>
            <a:r>
              <a:rPr lang="it-IT" b="0" dirty="0" err="1"/>
              <a:t>we</a:t>
            </a:r>
            <a:r>
              <a:rPr lang="it-IT" b="0" dirty="0"/>
              <a:t> are </a:t>
            </a:r>
            <a:r>
              <a:rPr lang="it-IT" b="0" dirty="0" err="1"/>
              <a:t>comparing</a:t>
            </a:r>
            <a:r>
              <a:rPr lang="it-IT" b="0" dirty="0"/>
              <a:t> the </a:t>
            </a:r>
            <a:r>
              <a:rPr lang="it-IT" b="0" dirty="0" err="1"/>
              <a:t>received</a:t>
            </a:r>
            <a:r>
              <a:rPr lang="it-IT" b="0" dirty="0"/>
              <a:t> </a:t>
            </a:r>
            <a:r>
              <a:rPr lang="it-IT" b="0" dirty="0" err="1"/>
              <a:t>value</a:t>
            </a:r>
            <a:r>
              <a:rPr lang="it-IT" b="0" dirty="0"/>
              <a:t> with an </a:t>
            </a:r>
            <a:r>
              <a:rPr lang="it-IT" b="0" dirty="0" err="1"/>
              <a:t>exadecimal</a:t>
            </a:r>
            <a:r>
              <a:rPr lang="it-IT" b="0" dirty="0"/>
              <a:t> </a:t>
            </a:r>
            <a:r>
              <a:rPr lang="it-IT" b="0" dirty="0" err="1"/>
              <a:t>value</a:t>
            </a:r>
            <a:r>
              <a:rPr lang="it-IT" b="0" dirty="0"/>
              <a:t> </a:t>
            </a:r>
            <a:r>
              <a:rPr lang="it-IT" b="0" dirty="0" err="1"/>
              <a:t>but</a:t>
            </a:r>
            <a:r>
              <a:rPr lang="it-IT" b="0" dirty="0"/>
              <a:t> take in mind </a:t>
            </a:r>
            <a:r>
              <a:rPr lang="it-IT" b="0" dirty="0" err="1"/>
              <a:t>that</a:t>
            </a:r>
            <a:r>
              <a:rPr lang="it-IT" b="0" dirty="0"/>
              <a:t> </a:t>
            </a:r>
            <a:r>
              <a:rPr lang="it-IT" b="0" dirty="0" err="1"/>
              <a:t>you</a:t>
            </a:r>
            <a:r>
              <a:rPr lang="it-IT" b="0" dirty="0"/>
              <a:t> can impose </a:t>
            </a:r>
            <a:r>
              <a:rPr lang="it-IT" b="0" dirty="0" err="1"/>
              <a:t>any</a:t>
            </a:r>
            <a:r>
              <a:rPr lang="it-IT" b="0" dirty="0"/>
              <a:t> </a:t>
            </a:r>
            <a:r>
              <a:rPr lang="it-IT" b="0" dirty="0" err="1"/>
              <a:t>condition</a:t>
            </a:r>
            <a:r>
              <a:rPr lang="it-IT" b="0" dirty="0"/>
              <a:t> </a:t>
            </a:r>
            <a:r>
              <a:rPr lang="it-IT" b="0" dirty="0" err="1"/>
              <a:t>you</a:t>
            </a:r>
            <a:r>
              <a:rPr lang="it-IT" b="0" dirty="0"/>
              <a:t> </a:t>
            </a:r>
            <a:r>
              <a:rPr lang="it-IT" b="0" dirty="0" err="1"/>
              <a:t>want</a:t>
            </a:r>
            <a:r>
              <a:rPr lang="it-IT" b="0" dirty="0"/>
              <a:t>.</a:t>
            </a:r>
          </a:p>
          <a:p>
            <a:endParaRPr lang="it-IT" i="1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5AF7285-FBDD-4739-BBFB-60AEC9364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360C5C-7603-4E7B-8A55-7148BAA2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3" name="Segnaposto contenuto 1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1197168-E723-4A6A-A8EF-A5209323702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803650" y="750053"/>
            <a:ext cx="4011612" cy="1817278"/>
          </a:xfrm>
        </p:spPr>
      </p:pic>
      <p:pic>
        <p:nvPicPr>
          <p:cNvPr id="8" name="Immagine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740CEB7-CC12-4101-8756-D25228853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650" y="2659993"/>
            <a:ext cx="4236671" cy="216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6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C7E5B9-793A-4FD2-9F6B-22579A21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Loop 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C2D632-ADCE-4072-8BF1-E8A880F7B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Since our programs manage all the functions via the interrupts, the main loop is empty. </a:t>
            </a:r>
          </a:p>
          <a:p>
            <a:r>
              <a:rPr lang="it-IT" b="0" dirty="0"/>
              <a:t>The coding part </a:t>
            </a:r>
            <a:r>
              <a:rPr lang="it-IT" b="0" dirty="0" err="1"/>
              <a:t>ends</a:t>
            </a:r>
            <a:r>
              <a:rPr lang="it-IT" b="0" dirty="0"/>
              <a:t> </a:t>
            </a:r>
            <a:r>
              <a:rPr lang="it-IT" b="0" dirty="0" err="1"/>
              <a:t>here</a:t>
            </a:r>
            <a:r>
              <a:rPr lang="it-IT" b="0" dirty="0"/>
              <a:t>, </a:t>
            </a:r>
            <a:r>
              <a:rPr lang="it-IT" b="0" dirty="0" err="1"/>
              <a:t>now</a:t>
            </a:r>
            <a:r>
              <a:rPr lang="it-IT" b="0" dirty="0"/>
              <a:t> </a:t>
            </a:r>
            <a:r>
              <a:rPr lang="it-IT" b="0" dirty="0" err="1"/>
              <a:t>simply</a:t>
            </a:r>
            <a:r>
              <a:rPr lang="it-IT" b="0" dirty="0"/>
              <a:t> download the </a:t>
            </a:r>
            <a:r>
              <a:rPr lang="it-IT" b="0" dirty="0" err="1"/>
              <a:t>program</a:t>
            </a:r>
            <a:r>
              <a:rPr lang="it-IT" b="0" dirty="0"/>
              <a:t> to </a:t>
            </a:r>
            <a:r>
              <a:rPr lang="it-IT" b="0" dirty="0" err="1"/>
              <a:t>your</a:t>
            </a:r>
            <a:r>
              <a:rPr lang="it-IT" b="0" dirty="0"/>
              <a:t> board. 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30723F-17DB-4DE7-A295-3CB313D7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6548C65-E732-47D6-8145-2E749863A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9" name="Segnaposto contenuto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CF1E47F-1F17-42C5-8F0B-86A6FD66B47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5049609" y="749300"/>
            <a:ext cx="3465970" cy="3968750"/>
          </a:xfrm>
        </p:spPr>
      </p:pic>
    </p:spTree>
    <p:extLst>
      <p:ext uri="{BB962C8B-B14F-4D97-AF65-F5344CB8AC3E}">
        <p14:creationId xmlns:p14="http://schemas.microsoft.com/office/powerpoint/2010/main" val="344596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666BFB-63B3-4E5A-ACFF-931C64FC8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GOAL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3E1567-7898-43C5-9D1D-9F098D11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it-IT" sz="3200">
                <a:solidFill>
                  <a:schemeClr val="tx1"/>
                </a:solidFill>
              </a:rPr>
              <a:t>Receive data via UART protocol</a:t>
            </a:r>
            <a:endParaRPr lang="it-IT" sz="3200" dirty="0">
              <a:solidFill>
                <a:schemeClr val="tx1"/>
              </a:solidFill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54CFDF-959D-4DFF-A7E9-6D80E96D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BC2519-9F60-43B2-9804-6719D04AD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C014BE-4C1F-46A3-8FC4-665CCC8F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data via UART via PC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B7AF76-EF7F-490A-AB36-D49010C85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In this example we send the UART data via PC. You can use any Serial interface program you want, in this case we will use </a:t>
            </a:r>
            <a:r>
              <a:rPr lang="en-US" b="0" dirty="0" err="1"/>
              <a:t>CoolTerm</a:t>
            </a:r>
            <a:r>
              <a:rPr lang="en-US" b="0" dirty="0"/>
              <a:t> ( </a:t>
            </a:r>
            <a:r>
              <a:rPr lang="en-US" b="0" dirty="0">
                <a:hlinkClick r:id="rId2"/>
              </a:rPr>
              <a:t>link</a:t>
            </a:r>
            <a:r>
              <a:rPr lang="en-US" b="0" dirty="0"/>
              <a:t> ).</a:t>
            </a:r>
          </a:p>
          <a:p>
            <a:r>
              <a:rPr lang="it-IT" b="0" dirty="0" err="1"/>
              <a:t>Run</a:t>
            </a:r>
            <a:r>
              <a:rPr lang="it-IT" b="0" dirty="0"/>
              <a:t> the </a:t>
            </a:r>
            <a:r>
              <a:rPr lang="it-IT" b="0" dirty="0" err="1"/>
              <a:t>program</a:t>
            </a:r>
            <a:r>
              <a:rPr lang="it-IT" b="0" dirty="0"/>
              <a:t> and </a:t>
            </a:r>
            <a:r>
              <a:rPr lang="it-IT" b="0" dirty="0" err="1"/>
              <a:t>select</a:t>
            </a:r>
            <a:r>
              <a:rPr lang="it-IT" b="0" dirty="0"/>
              <a:t> the </a:t>
            </a:r>
            <a:r>
              <a:rPr lang="it-IT" b="0" dirty="0" err="1"/>
              <a:t>correct</a:t>
            </a:r>
            <a:r>
              <a:rPr lang="it-IT" b="0" dirty="0"/>
              <a:t> settings in </a:t>
            </a:r>
            <a:r>
              <a:rPr lang="it-IT" b="0" dirty="0" err="1"/>
              <a:t>order</a:t>
            </a:r>
            <a:r>
              <a:rPr lang="it-IT" b="0" dirty="0"/>
              <a:t> to </a:t>
            </a:r>
            <a:r>
              <a:rPr lang="it-IT" b="0" dirty="0" err="1"/>
              <a:t>communicate</a:t>
            </a:r>
            <a:r>
              <a:rPr lang="it-IT" b="0" dirty="0"/>
              <a:t> with the board.</a:t>
            </a:r>
          </a:p>
          <a:p>
            <a:r>
              <a:rPr lang="it-IT" b="0" dirty="0" err="1"/>
              <a:t>Remeber</a:t>
            </a:r>
            <a:r>
              <a:rPr lang="it-IT" b="0" dirty="0"/>
              <a:t> to </a:t>
            </a:r>
            <a:r>
              <a:rPr lang="it-IT" b="0" dirty="0" err="1"/>
              <a:t>select</a:t>
            </a:r>
            <a:r>
              <a:rPr lang="it-IT" b="0" dirty="0"/>
              <a:t> the </a:t>
            </a:r>
            <a:r>
              <a:rPr lang="it-IT" b="0" dirty="0" err="1"/>
              <a:t>correct</a:t>
            </a:r>
            <a:r>
              <a:rPr lang="it-IT" b="0" dirty="0"/>
              <a:t> </a:t>
            </a:r>
            <a:r>
              <a:rPr lang="it-IT" b="0" i="1" dirty="0"/>
              <a:t>COM Port </a:t>
            </a:r>
            <a:r>
              <a:rPr lang="it-IT" b="0" dirty="0"/>
              <a:t>and </a:t>
            </a:r>
            <a:r>
              <a:rPr lang="it-IT" b="0" i="1" dirty="0" err="1"/>
              <a:t>BaudRate</a:t>
            </a:r>
            <a:r>
              <a:rPr lang="it-IT" b="0" i="1" dirty="0"/>
              <a:t>.</a:t>
            </a:r>
          </a:p>
          <a:p>
            <a:r>
              <a:rPr lang="it-IT" b="0" dirty="0"/>
              <a:t>Once </a:t>
            </a:r>
            <a:r>
              <a:rPr lang="it-IT" b="0" dirty="0" err="1"/>
              <a:t>done</a:t>
            </a:r>
            <a:r>
              <a:rPr lang="it-IT" b="0" i="1" dirty="0"/>
              <a:t>, </a:t>
            </a:r>
            <a:r>
              <a:rPr lang="it-IT" b="0" dirty="0"/>
              <a:t>click on </a:t>
            </a:r>
            <a:r>
              <a:rPr lang="it-IT" b="0" i="1" dirty="0"/>
              <a:t>Connect.</a:t>
            </a:r>
          </a:p>
          <a:p>
            <a:r>
              <a:rPr lang="it-IT" b="0" dirty="0" err="1"/>
              <a:t>If</a:t>
            </a:r>
            <a:r>
              <a:rPr lang="it-IT" b="0" dirty="0"/>
              <a:t> </a:t>
            </a:r>
            <a:r>
              <a:rPr lang="it-IT" b="0" dirty="0" err="1"/>
              <a:t>you</a:t>
            </a:r>
            <a:r>
              <a:rPr lang="it-IT" b="0" dirty="0"/>
              <a:t> </a:t>
            </a:r>
            <a:r>
              <a:rPr lang="it-IT" b="0" dirty="0" err="1"/>
              <a:t>have</a:t>
            </a:r>
            <a:r>
              <a:rPr lang="it-IT" b="0" dirty="0"/>
              <a:t> </a:t>
            </a:r>
            <a:r>
              <a:rPr lang="it-IT" b="0" dirty="0" err="1"/>
              <a:t>troubles</a:t>
            </a:r>
            <a:r>
              <a:rPr lang="it-IT" b="0" dirty="0"/>
              <a:t> </a:t>
            </a:r>
            <a:r>
              <a:rPr lang="it-IT" b="0" dirty="0" err="1"/>
              <a:t>finding</a:t>
            </a:r>
            <a:r>
              <a:rPr lang="it-IT" b="0" dirty="0"/>
              <a:t> </a:t>
            </a:r>
            <a:r>
              <a:rPr lang="it-IT" b="0" dirty="0" err="1"/>
              <a:t>your</a:t>
            </a:r>
            <a:r>
              <a:rPr lang="it-IT" b="0" dirty="0"/>
              <a:t> board COM Port in the COM Port list </a:t>
            </a:r>
            <a:r>
              <a:rPr lang="it-IT" b="0" dirty="0" err="1"/>
              <a:t>try</a:t>
            </a:r>
            <a:r>
              <a:rPr lang="it-IT" b="0" dirty="0"/>
              <a:t> to click </a:t>
            </a:r>
            <a:r>
              <a:rPr lang="it-IT" b="0" i="1" dirty="0"/>
              <a:t>Re-</a:t>
            </a:r>
            <a:r>
              <a:rPr lang="it-IT" b="0" i="1" dirty="0" err="1"/>
              <a:t>Scan</a:t>
            </a:r>
            <a:r>
              <a:rPr lang="it-IT" b="0" i="1" dirty="0"/>
              <a:t> Serial Ports </a:t>
            </a:r>
            <a:r>
              <a:rPr lang="it-IT" b="0" dirty="0"/>
              <a:t>and check </a:t>
            </a:r>
            <a:r>
              <a:rPr lang="it-IT" b="0" dirty="0" err="1"/>
              <a:t>again</a:t>
            </a:r>
            <a:r>
              <a:rPr lang="it-IT" b="0" dirty="0"/>
              <a:t>.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2A607B-288C-4016-9852-4AE40949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76760E-5D4B-417C-ABC4-8D78D22C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B4427D22-17F0-4855-A4EE-66A4F8190B3E}"/>
              </a:ext>
            </a:extLst>
          </p:cNvPr>
          <p:cNvSpPr/>
          <p:nvPr/>
        </p:nvSpPr>
        <p:spPr>
          <a:xfrm>
            <a:off x="6516755" y="1103265"/>
            <a:ext cx="1864519" cy="264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954CA124-0BF5-447D-9235-3D0FF6193AC2}"/>
              </a:ext>
            </a:extLst>
          </p:cNvPr>
          <p:cNvSpPr/>
          <p:nvPr/>
        </p:nvSpPr>
        <p:spPr>
          <a:xfrm>
            <a:off x="6674381" y="1589389"/>
            <a:ext cx="1864519" cy="264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05232CAA-9FC9-4651-A2C1-A8186CB7C734}"/>
              </a:ext>
            </a:extLst>
          </p:cNvPr>
          <p:cNvCxnSpPr/>
          <p:nvPr/>
        </p:nvCxnSpPr>
        <p:spPr>
          <a:xfrm flipV="1">
            <a:off x="5436394" y="1367584"/>
            <a:ext cx="0" cy="5969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e 14">
            <a:extLst>
              <a:ext uri="{FF2B5EF4-FFF2-40B4-BE49-F238E27FC236}">
                <a16:creationId xmlns:a16="http://schemas.microsoft.com/office/drawing/2014/main" id="{35AECD08-05BA-4F81-8647-B90EB343F165}"/>
              </a:ext>
            </a:extLst>
          </p:cNvPr>
          <p:cNvSpPr/>
          <p:nvPr/>
        </p:nvSpPr>
        <p:spPr>
          <a:xfrm>
            <a:off x="6212418" y="3229919"/>
            <a:ext cx="1864519" cy="264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Segnaposto contenuto 18" descr="Immagine che contiene screenshot, bianco&#10;&#10;Descrizione generata automaticamente">
            <a:extLst>
              <a:ext uri="{FF2B5EF4-FFF2-40B4-BE49-F238E27FC236}">
                <a16:creationId xmlns:a16="http://schemas.microsoft.com/office/drawing/2014/main" id="{A62687EC-35A4-4BAD-ACCB-F85750BC1D1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4871156" y="749300"/>
            <a:ext cx="3822876" cy="3968750"/>
          </a:xfrm>
        </p:spPr>
      </p:pic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3B501213-E99D-4514-A1FD-521DC8F95FBF}"/>
              </a:ext>
            </a:extLst>
          </p:cNvPr>
          <p:cNvCxnSpPr/>
          <p:nvPr/>
        </p:nvCxnSpPr>
        <p:spPr>
          <a:xfrm>
            <a:off x="7065169" y="807244"/>
            <a:ext cx="0" cy="2214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>
            <a:extLst>
              <a:ext uri="{FF2B5EF4-FFF2-40B4-BE49-F238E27FC236}">
                <a16:creationId xmlns:a16="http://schemas.microsoft.com/office/drawing/2014/main" id="{9824CE2B-386D-4BFF-8F7A-E5D799D96207}"/>
              </a:ext>
            </a:extLst>
          </p:cNvPr>
          <p:cNvSpPr/>
          <p:nvPr/>
        </p:nvSpPr>
        <p:spPr>
          <a:xfrm>
            <a:off x="6445418" y="1625902"/>
            <a:ext cx="1398517" cy="432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160860C3-CB85-4442-B15D-55FB4ED1F8CC}"/>
              </a:ext>
            </a:extLst>
          </p:cNvPr>
          <p:cNvSpPr/>
          <p:nvPr/>
        </p:nvSpPr>
        <p:spPr>
          <a:xfrm>
            <a:off x="7508081" y="4334327"/>
            <a:ext cx="568856" cy="264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2A5DAA1C-DD2F-40A5-9B44-50EA0E5793BF}"/>
              </a:ext>
            </a:extLst>
          </p:cNvPr>
          <p:cNvCxnSpPr/>
          <p:nvPr/>
        </p:nvCxnSpPr>
        <p:spPr>
          <a:xfrm>
            <a:off x="6300788" y="4207669"/>
            <a:ext cx="37359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44CAE9EC-0747-4851-8C9D-8277772B23C0}"/>
              </a:ext>
            </a:extLst>
          </p:cNvPr>
          <p:cNvCxnSpPr/>
          <p:nvPr/>
        </p:nvCxnSpPr>
        <p:spPr>
          <a:xfrm>
            <a:off x="5986463" y="807244"/>
            <a:ext cx="0" cy="2214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43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16B061-0778-4791-A779-9A96DB24D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data via UART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472822-8510-4500-A60D-12C41827A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To open the send window click on </a:t>
            </a:r>
            <a:r>
              <a:rPr lang="en-US" b="0" i="1" dirty="0"/>
              <a:t>connection-&gt;Send String.</a:t>
            </a:r>
          </a:p>
          <a:p>
            <a:r>
              <a:rPr lang="en-US" b="0" dirty="0"/>
              <a:t>From here you can send any string you want: you can choose to send ascii o hexadecimal formatted message.</a:t>
            </a:r>
          </a:p>
          <a:p>
            <a:r>
              <a:rPr lang="it-IT" b="0" dirty="0"/>
              <a:t>The </a:t>
            </a:r>
            <a:r>
              <a:rPr lang="it-IT" b="0" dirty="0" err="1"/>
              <a:t>result</a:t>
            </a:r>
            <a:r>
              <a:rPr lang="it-IT" b="0" dirty="0"/>
              <a:t> </a:t>
            </a:r>
            <a:r>
              <a:rPr lang="it-IT" b="0" dirty="0" err="1"/>
              <a:t>is</a:t>
            </a:r>
            <a:r>
              <a:rPr lang="it-IT" b="0" dirty="0"/>
              <a:t> </a:t>
            </a:r>
            <a:r>
              <a:rPr lang="it-IT" b="0" dirty="0" err="1"/>
              <a:t>that</a:t>
            </a:r>
            <a:r>
              <a:rPr lang="it-IT" b="0" dirty="0"/>
              <a:t> </a:t>
            </a:r>
            <a:r>
              <a:rPr lang="it-IT" b="0" dirty="0" err="1"/>
              <a:t>when</a:t>
            </a:r>
            <a:r>
              <a:rPr lang="it-IT" b="0" dirty="0"/>
              <a:t> </a:t>
            </a:r>
            <a:r>
              <a:rPr lang="it-IT" b="0" dirty="0" err="1"/>
              <a:t>you</a:t>
            </a:r>
            <a:r>
              <a:rPr lang="it-IT" b="0" dirty="0"/>
              <a:t> </a:t>
            </a:r>
            <a:r>
              <a:rPr lang="it-IT" b="0" dirty="0" err="1"/>
              <a:t>send</a:t>
            </a:r>
            <a:r>
              <a:rPr lang="it-IT" b="0" dirty="0"/>
              <a:t> </a:t>
            </a:r>
            <a:r>
              <a:rPr lang="it-IT" b="0" dirty="0" err="1"/>
              <a:t>any</a:t>
            </a:r>
            <a:r>
              <a:rPr lang="it-IT" b="0" dirty="0"/>
              <a:t> </a:t>
            </a:r>
            <a:r>
              <a:rPr lang="it-IT" b="0" dirty="0" err="1"/>
              <a:t>message</a:t>
            </a:r>
            <a:r>
              <a:rPr lang="it-IT" b="0" dirty="0"/>
              <a:t> the led </a:t>
            </a:r>
            <a:r>
              <a:rPr lang="it-IT" b="0" dirty="0" err="1"/>
              <a:t>will</a:t>
            </a:r>
            <a:r>
              <a:rPr lang="it-IT" b="0" dirty="0"/>
              <a:t> </a:t>
            </a:r>
            <a:r>
              <a:rPr lang="it-IT" b="0" dirty="0" err="1"/>
              <a:t>toggle</a:t>
            </a:r>
            <a:r>
              <a:rPr lang="it-IT" b="0" dirty="0"/>
              <a:t>.</a:t>
            </a:r>
          </a:p>
          <a:p>
            <a:endParaRPr lang="en-US" b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59DF3E-72CB-4BB9-99DE-758825A54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3CFC10-5547-41AF-9C71-17D1F9CF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1" name="Segnaposto contenuto 1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F0FA2B2-2ACE-4756-8B51-045A191EF3E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824677" y="749300"/>
            <a:ext cx="3915833" cy="3968750"/>
          </a:xfrm>
        </p:spPr>
      </p:pic>
      <p:pic>
        <p:nvPicPr>
          <p:cNvPr id="15" name="Immagine 1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061F201-40E3-4B28-AAA9-C5A388D12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857224"/>
            <a:ext cx="4464844" cy="186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5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FD7B32-435E-4CC4-83E1-1A04F171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744C6B-2576-40C1-80A5-498FEEF02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If you have any trouble getting the program to run correctly try to debug your application in the IDE: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Download the program to your board in debug mode, the debug view will open.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Place a breakpoint where the interrupt should be triggered ( to place a breakpoint double click on the number of line where you want to place it ).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Click on the resume icon.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Try to send a message via </a:t>
            </a:r>
            <a:r>
              <a:rPr lang="en-US" b="0" dirty="0" err="1"/>
              <a:t>CoolTerm</a:t>
            </a:r>
            <a:r>
              <a:rPr lang="en-US" b="0" dirty="0"/>
              <a:t>.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CEDEB3-F6F5-4B69-9890-B60855F7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81C6592-40BB-4AB3-9919-51E6CC23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9" name="Segnaposto contenuto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7C57EC1D-A134-4ABF-A835-80B279C2FBA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661786" y="750053"/>
            <a:ext cx="4011612" cy="1798134"/>
          </a:xfrm>
        </p:spPr>
      </p:pic>
      <p:sp>
        <p:nvSpPr>
          <p:cNvPr id="10" name="Ovale 9">
            <a:extLst>
              <a:ext uri="{FF2B5EF4-FFF2-40B4-BE49-F238E27FC236}">
                <a16:creationId xmlns:a16="http://schemas.microsoft.com/office/drawing/2014/main" id="{F4CCE2E3-5360-4019-A008-6604A027DE43}"/>
              </a:ext>
            </a:extLst>
          </p:cNvPr>
          <p:cNvSpPr/>
          <p:nvPr/>
        </p:nvSpPr>
        <p:spPr>
          <a:xfrm>
            <a:off x="6150769" y="750053"/>
            <a:ext cx="200025" cy="2072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013C2EB-0A91-4AC3-BEF4-EDC92D513542}"/>
              </a:ext>
            </a:extLst>
          </p:cNvPr>
          <p:cNvCxnSpPr>
            <a:cxnSpLocks/>
          </p:cNvCxnSpPr>
          <p:nvPr/>
        </p:nvCxnSpPr>
        <p:spPr>
          <a:xfrm>
            <a:off x="6250782" y="550069"/>
            <a:ext cx="0" cy="1999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>
            <a:extLst>
              <a:ext uri="{FF2B5EF4-FFF2-40B4-BE49-F238E27FC236}">
                <a16:creationId xmlns:a16="http://schemas.microsoft.com/office/drawing/2014/main" id="{F87B00AF-BC8B-4A10-A839-CE313180ED63}"/>
              </a:ext>
            </a:extLst>
          </p:cNvPr>
          <p:cNvSpPr/>
          <p:nvPr/>
        </p:nvSpPr>
        <p:spPr>
          <a:xfrm>
            <a:off x="4776439" y="750053"/>
            <a:ext cx="200025" cy="2072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846FFA99-DC47-43C2-B5C4-43227154CA39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4876452" y="529490"/>
            <a:ext cx="0" cy="2205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BD673350-C073-40B8-9927-4218203F447A}"/>
              </a:ext>
            </a:extLst>
          </p:cNvPr>
          <p:cNvSpPr/>
          <p:nvPr/>
        </p:nvSpPr>
        <p:spPr>
          <a:xfrm>
            <a:off x="5372101" y="1671638"/>
            <a:ext cx="228600" cy="171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14A5DB2B-CCF6-4A5E-9146-271B3BEB84B7}"/>
              </a:ext>
            </a:extLst>
          </p:cNvPr>
          <p:cNvCxnSpPr>
            <a:cxnSpLocks/>
          </p:cNvCxnSpPr>
          <p:nvPr/>
        </p:nvCxnSpPr>
        <p:spPr>
          <a:xfrm flipV="1">
            <a:off x="5217178" y="1843088"/>
            <a:ext cx="154923" cy="1751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8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FD7B32-435E-4CC4-83E1-1A04F171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744C6B-2576-40C1-80A5-498FEEF02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" y="750053"/>
            <a:ext cx="4153031" cy="3968251"/>
          </a:xfrm>
        </p:spPr>
        <p:txBody>
          <a:bodyPr/>
          <a:lstStyle/>
          <a:p>
            <a:pPr marL="342900" indent="-342900">
              <a:buFont typeface="+mj-lt"/>
              <a:buAutoNum type="arabicPeriod" startAt="5"/>
            </a:pPr>
            <a:r>
              <a:rPr lang="en-US" b="0" dirty="0"/>
              <a:t>If all it’s correct your program will jump to the breakpoint and the line will be highlighted.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b="0" dirty="0"/>
              <a:t>At this point you can resume again or move inside your program with the arrows</a:t>
            </a:r>
          </a:p>
          <a:p>
            <a:r>
              <a:rPr lang="en-US" b="0" dirty="0"/>
              <a:t>In this example we sent 0x87 via </a:t>
            </a:r>
            <a:r>
              <a:rPr lang="en-US" b="0" dirty="0" err="1"/>
              <a:t>CoolTerm</a:t>
            </a:r>
            <a:r>
              <a:rPr lang="en-US" b="0" dirty="0"/>
              <a:t>, as you can see in the next slide.</a:t>
            </a:r>
          </a:p>
          <a:p>
            <a:pPr marL="342900" indent="-342900">
              <a:buFont typeface="+mj-lt"/>
              <a:buAutoNum type="arabicPeriod" startAt="5"/>
            </a:pPr>
            <a:endParaRPr lang="en-US" b="0" dirty="0"/>
          </a:p>
          <a:p>
            <a:r>
              <a:rPr lang="en-US" b="0" dirty="0"/>
              <a:t>For more info in how the UART bus works see:</a:t>
            </a:r>
            <a:br>
              <a:rPr lang="en-US" b="0" dirty="0"/>
            </a:br>
            <a:r>
              <a:rPr lang="it-IT" dirty="0">
                <a:hlinkClick r:id="rId2"/>
              </a:rPr>
              <a:t>https://www.youtube.com/watch?v=ZzRXKDkMBhA</a:t>
            </a:r>
            <a:r>
              <a:rPr lang="en-US" b="0" dirty="0"/>
              <a:t> 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CEDEB3-F6F5-4B69-9890-B60855F7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81C6592-40BB-4AB3-9919-51E6CC23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9" name="Segnaposto contenuto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7C57EC1D-A134-4ABF-A835-80B279C2FBA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4661786" y="750053"/>
            <a:ext cx="4011612" cy="1798134"/>
          </a:xfr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B9E31ABF-BC08-419C-BDB3-7B4A4A0D4015}"/>
              </a:ext>
            </a:extLst>
          </p:cNvPr>
          <p:cNvSpPr/>
          <p:nvPr/>
        </p:nvSpPr>
        <p:spPr>
          <a:xfrm>
            <a:off x="5264944" y="750053"/>
            <a:ext cx="421481" cy="2072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4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05A510-1A58-427A-B30F-B13F8B4F2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Troubleshooting</a:t>
            </a:r>
            <a:br>
              <a:rPr lang="it-IT" dirty="0"/>
            </a:b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430A49-9253-45FB-9726-8B551C4D4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2CED4C-25E2-4254-AA32-A61086050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0" name="Immagine 9" descr="Immagine che contiene screenshot, computer, portatile, tavolo&#10;&#10;Descrizione generata automaticamente">
            <a:extLst>
              <a:ext uri="{FF2B5EF4-FFF2-40B4-BE49-F238E27FC236}">
                <a16:creationId xmlns:a16="http://schemas.microsoft.com/office/drawing/2014/main" id="{BC594F24-FB73-40A5-A862-038CEAB02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635037"/>
            <a:ext cx="6800850" cy="3683794"/>
          </a:xfrm>
          <a:prstGeom prst="rect">
            <a:avLst/>
          </a:prstGeom>
        </p:spPr>
      </p:pic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184646A-9A00-45B5-B939-2A26C7B816D6}"/>
              </a:ext>
            </a:extLst>
          </p:cNvPr>
          <p:cNvCxnSpPr/>
          <p:nvPr/>
        </p:nvCxnSpPr>
        <p:spPr>
          <a:xfrm flipV="1">
            <a:off x="5850731" y="1214438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AC32E2E-CF49-4D94-8F48-DAE86ED72223}"/>
              </a:ext>
            </a:extLst>
          </p:cNvPr>
          <p:cNvCxnSpPr/>
          <p:nvPr/>
        </p:nvCxnSpPr>
        <p:spPr>
          <a:xfrm flipH="1">
            <a:off x="5986463" y="2893219"/>
            <a:ext cx="2714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6D961B9-5847-44AE-83BA-4A6DCF883F29}"/>
              </a:ext>
            </a:extLst>
          </p:cNvPr>
          <p:cNvSpPr txBox="1"/>
          <p:nvPr/>
        </p:nvSpPr>
        <p:spPr>
          <a:xfrm>
            <a:off x="185738" y="4421981"/>
            <a:ext cx="852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>
                <a:solidFill>
                  <a:srgbClr val="00B050"/>
                </a:solidFill>
              </a:rPr>
              <a:t>received_char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and </a:t>
            </a:r>
            <a:r>
              <a:rPr lang="en-US" i="1" dirty="0" err="1">
                <a:solidFill>
                  <a:srgbClr val="5292D2"/>
                </a:solidFill>
              </a:rPr>
              <a:t>rightClick</a:t>
            </a:r>
            <a:r>
              <a:rPr lang="en-US" i="1" dirty="0">
                <a:solidFill>
                  <a:srgbClr val="5292D2"/>
                </a:solidFill>
              </a:rPr>
              <a:t> -&gt; add to watch expression </a:t>
            </a:r>
            <a:r>
              <a:rPr lang="en-US" dirty="0"/>
              <a:t>to monitor it.</a:t>
            </a:r>
            <a:endParaRPr lang="it-IT" dirty="0"/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D837DAF3-F529-4050-88B6-A7764EF61EE9}"/>
              </a:ext>
            </a:extLst>
          </p:cNvPr>
          <p:cNvCxnSpPr/>
          <p:nvPr/>
        </p:nvCxnSpPr>
        <p:spPr>
          <a:xfrm flipH="1">
            <a:off x="3243263" y="2521745"/>
            <a:ext cx="4643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68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15FBEC-1549-4328-82B9-53CE62182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PREREQUISITES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BDAD01-054D-48D4-AB14-E0C4F2888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Software </a:t>
            </a:r>
            <a:r>
              <a:rPr lang="it-IT" dirty="0" err="1"/>
              <a:t>needed</a:t>
            </a:r>
            <a:r>
              <a:rPr lang="it-IT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  <a:hlinkClick r:id="rId2"/>
              </a:rPr>
              <a:t>STM32IDE</a:t>
            </a:r>
            <a:endParaRPr lang="it-IT" sz="16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  <a:hlinkClick r:id="rId3"/>
              </a:rPr>
              <a:t>CoolTerm</a:t>
            </a:r>
            <a:endParaRPr lang="it-IT" sz="1600" dirty="0">
              <a:solidFill>
                <a:schemeClr val="tx1"/>
              </a:solidFill>
            </a:endParaRPr>
          </a:p>
          <a:p>
            <a:r>
              <a:rPr lang="it-IT" dirty="0"/>
              <a:t>Hardware </a:t>
            </a:r>
            <a:r>
              <a:rPr lang="it-IT" dirty="0" err="1"/>
              <a:t>used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example</a:t>
            </a:r>
            <a:r>
              <a:rPr lang="it-IT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</a:rPr>
              <a:t>NUCLEO-F446ZE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FC4E66-4C93-4717-87B7-8C48B6D7E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0FBCD4-BB88-4E80-8698-4EE452E8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3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666BFB-63B3-4E5A-ACFF-931C64FC8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GB" sz="2000" dirty="0"/>
              <a:t>UART communication using LL libraries</a:t>
            </a:r>
            <a:br>
              <a:rPr lang="en-GB" sz="2000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3E1567-7898-43C5-9D1D-9F098D11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3200" dirty="0"/>
              <a:t>GOAL:</a:t>
            </a:r>
          </a:p>
          <a:p>
            <a:pPr algn="ctr"/>
            <a:r>
              <a:rPr lang="it-IT" sz="3200" dirty="0" err="1">
                <a:solidFill>
                  <a:schemeClr val="tx1"/>
                </a:solidFill>
              </a:rPr>
              <a:t>Receive</a:t>
            </a:r>
            <a:r>
              <a:rPr lang="it-IT" sz="3200" dirty="0">
                <a:solidFill>
                  <a:schemeClr val="tx1"/>
                </a:solidFill>
              </a:rPr>
              <a:t> data via UART </a:t>
            </a:r>
            <a:r>
              <a:rPr lang="it-IT" sz="3200" dirty="0" err="1">
                <a:solidFill>
                  <a:schemeClr val="tx1"/>
                </a:solidFill>
              </a:rPr>
              <a:t>protocol</a:t>
            </a:r>
            <a:endParaRPr lang="it-IT" sz="3200" dirty="0">
              <a:solidFill>
                <a:schemeClr val="tx1"/>
              </a:solidFill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54CFDF-959D-4DFF-A7E9-6D80E96D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BC2519-9F60-43B2-9804-6719D04AD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7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1A9352-B7EE-456D-A717-7B6736B9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UART communication using LL libraries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5DF585-13A6-4FE2-9350-9271DC599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/>
                </a:solidFill>
              </a:rPr>
              <a:t>What’s UART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/>
                </a:solidFill>
              </a:rPr>
              <a:t>Start a new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/>
                </a:solidFill>
              </a:rPr>
              <a:t>Configure the peripherals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/>
                </a:solidFill>
              </a:rPr>
              <a:t>Generate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/>
                </a:solidFill>
              </a:rPr>
              <a:t>USART Configuration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/>
                </a:solidFill>
              </a:rPr>
              <a:t>Run the program and troubleshooting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b="0" dirty="0">
              <a:solidFill>
                <a:schemeClr val="tx1"/>
              </a:solidFill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E84CD0-CCA4-4E4E-B08A-1AED2D27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5A1F2D-DD2A-43A4-B8E1-322285B9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8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738FB3-1F92-48EB-A98D-AFE151446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UART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165511-EE53-4A76-A110-38B304560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“UART” stands for Universal Asynchronous receiver-transmitter. It is a peripheral that is present inside a microcontroller. The </a:t>
            </a:r>
            <a:r>
              <a:rPr lang="en-US" dirty="0"/>
              <a:t>function of UART</a:t>
            </a:r>
            <a:r>
              <a:rPr lang="en-US" b="0" dirty="0"/>
              <a:t> is to convert the incoming and outgoing data into the serial binary stream.</a:t>
            </a:r>
          </a:p>
          <a:p>
            <a:r>
              <a:rPr lang="it-IT" b="0" dirty="0" err="1"/>
              <a:t>Notice</a:t>
            </a:r>
            <a:r>
              <a:rPr lang="it-IT" b="0" dirty="0"/>
              <a:t> </a:t>
            </a:r>
            <a:r>
              <a:rPr lang="it-IT" b="0" dirty="0" err="1"/>
              <a:t>that</a:t>
            </a:r>
            <a:r>
              <a:rPr lang="it-IT" b="0" dirty="0"/>
              <a:t> in UART </a:t>
            </a:r>
            <a:r>
              <a:rPr lang="it-IT" b="0" dirty="0" err="1"/>
              <a:t>communication</a:t>
            </a:r>
            <a:r>
              <a:rPr lang="it-IT" b="0" dirty="0"/>
              <a:t> the </a:t>
            </a:r>
            <a:r>
              <a:rPr lang="it-IT" i="1" dirty="0"/>
              <a:t>TX</a:t>
            </a:r>
            <a:r>
              <a:rPr lang="it-IT" b="0" dirty="0"/>
              <a:t> pin of the </a:t>
            </a:r>
            <a:r>
              <a:rPr lang="it-IT" b="0" i="1" dirty="0" err="1"/>
              <a:t>transmitter</a:t>
            </a:r>
            <a:r>
              <a:rPr lang="it-IT" b="0" dirty="0"/>
              <a:t> </a:t>
            </a:r>
            <a:r>
              <a:rPr lang="it-IT" b="0" dirty="0" err="1"/>
              <a:t>is</a:t>
            </a:r>
            <a:r>
              <a:rPr lang="it-IT" b="0" dirty="0"/>
              <a:t> </a:t>
            </a:r>
            <a:r>
              <a:rPr lang="it-IT" b="0" dirty="0" err="1"/>
              <a:t>connected</a:t>
            </a:r>
            <a:r>
              <a:rPr lang="it-IT" b="0" dirty="0"/>
              <a:t> to the </a:t>
            </a:r>
            <a:r>
              <a:rPr lang="it-IT" i="1" dirty="0"/>
              <a:t>RX</a:t>
            </a:r>
            <a:r>
              <a:rPr lang="it-IT" b="0" dirty="0"/>
              <a:t> pin of the </a:t>
            </a:r>
            <a:r>
              <a:rPr lang="it-IT" b="0" i="1" dirty="0" err="1"/>
              <a:t>receiver</a:t>
            </a:r>
            <a:r>
              <a:rPr lang="it-IT" b="0" dirty="0"/>
              <a:t> and viceversa.</a:t>
            </a:r>
            <a:endParaRPr lang="en-US" b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6904C3-37B0-41D1-AEFE-642CB1EF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895D66-D813-4F4E-BBA5-5BE1AEDFD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827238A3-06BF-4012-967F-73BD2257A70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776788" y="1605409"/>
            <a:ext cx="4011612" cy="225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7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9275D1-6158-4C9B-9A7F-F02F4E020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new project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5FAC35-96E3-4CA6-B9E5-62DEE1C98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From the stm32IDE software click on </a:t>
            </a:r>
            <a:br>
              <a:rPr lang="en-US" b="0" dirty="0"/>
            </a:br>
            <a:r>
              <a:rPr lang="en-US" b="0" dirty="0"/>
              <a:t>File -&gt; New -&gt; STM32 Project.</a:t>
            </a:r>
          </a:p>
          <a:p>
            <a:r>
              <a:rPr lang="en-US" b="0" dirty="0"/>
              <a:t>Select your board or your </a:t>
            </a:r>
            <a:r>
              <a:rPr lang="en-US" b="0" dirty="0" err="1"/>
              <a:t>uC</a:t>
            </a:r>
            <a:r>
              <a:rPr lang="en-US" b="0" dirty="0"/>
              <a:t> and click </a:t>
            </a:r>
            <a:r>
              <a:rPr lang="en-US" b="0" i="1" dirty="0"/>
              <a:t>next.</a:t>
            </a:r>
          </a:p>
          <a:p>
            <a:endParaRPr lang="it-IT" b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BDC38D-51E3-4934-BF60-ADBBC994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4C234D-67F0-4A5C-A2E8-CDCAACE0D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Segnaposto contenuto 9" descr="Immagine che contiene screenshot, monitor, computer, schermo&#10;&#10;Descrizione generata automaticamente">
            <a:extLst>
              <a:ext uri="{FF2B5EF4-FFF2-40B4-BE49-F238E27FC236}">
                <a16:creationId xmlns:a16="http://schemas.microsoft.com/office/drawing/2014/main" id="{AE1CFE02-5C52-4D44-B70E-168AD9C9A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958" y="886785"/>
            <a:ext cx="4454858" cy="339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20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01FFE3-CC26-45E2-A308-28C4B8C0F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Type the name of your project and click next.</a:t>
            </a:r>
          </a:p>
          <a:p>
            <a:r>
              <a:rPr lang="en-US" b="0" dirty="0"/>
              <a:t>By default the project will be created in the workspace folder.</a:t>
            </a:r>
          </a:p>
          <a:p>
            <a:endParaRPr lang="it-IT" b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69D936-F486-4362-B4EB-8B4D1FD0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65585E-980F-436C-B665-830EAA76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1" name="Segnaposto contenuto 1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850631F-0615-4550-9A26-81B86B1C83A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998511" y="749300"/>
            <a:ext cx="3568165" cy="3968750"/>
          </a:xfr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FB7CB756-6F37-465E-9825-ED8F8F42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963"/>
            <a:ext cx="9144000" cy="427037"/>
          </a:xfrm>
        </p:spPr>
        <p:txBody>
          <a:bodyPr/>
          <a:lstStyle/>
          <a:p>
            <a:r>
              <a:rPr lang="en-US" dirty="0"/>
              <a:t>Start a new project</a:t>
            </a:r>
            <a:endParaRPr lang="it-IT" dirty="0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8CE899AA-62BF-49E6-847B-6CE58ABE3FD2}"/>
              </a:ext>
            </a:extLst>
          </p:cNvPr>
          <p:cNvCxnSpPr/>
          <p:nvPr/>
        </p:nvCxnSpPr>
        <p:spPr>
          <a:xfrm flipH="1">
            <a:off x="6622256" y="1771650"/>
            <a:ext cx="8267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e 15">
            <a:extLst>
              <a:ext uri="{FF2B5EF4-FFF2-40B4-BE49-F238E27FC236}">
                <a16:creationId xmlns:a16="http://schemas.microsoft.com/office/drawing/2014/main" id="{D68A02A0-62B1-4059-AA75-3B226BDA6A25}"/>
              </a:ext>
            </a:extLst>
          </p:cNvPr>
          <p:cNvSpPr/>
          <p:nvPr/>
        </p:nvSpPr>
        <p:spPr>
          <a:xfrm>
            <a:off x="6257925" y="4279106"/>
            <a:ext cx="826759" cy="4929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890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01FFE3-CC26-45E2-A308-28C4B8C0F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Type the name of your project and click next.</a:t>
            </a:r>
          </a:p>
          <a:p>
            <a:r>
              <a:rPr lang="en-US" b="0" dirty="0"/>
              <a:t>By default the project will be created in the </a:t>
            </a:r>
            <a:r>
              <a:rPr lang="en-US" b="0" i="1" dirty="0"/>
              <a:t>workspace</a:t>
            </a:r>
            <a:r>
              <a:rPr lang="en-US" b="0" dirty="0"/>
              <a:t> folder.</a:t>
            </a:r>
          </a:p>
          <a:p>
            <a:r>
              <a:rPr lang="it-IT" b="0" dirty="0"/>
              <a:t>The </a:t>
            </a:r>
            <a:r>
              <a:rPr lang="it-IT" b="0" i="1" dirty="0"/>
              <a:t>STM32IDE</a:t>
            </a:r>
            <a:r>
              <a:rPr lang="it-IT" b="0" dirty="0"/>
              <a:t> </a:t>
            </a:r>
            <a:r>
              <a:rPr lang="it-IT" b="0" dirty="0" err="1"/>
              <a:t>has</a:t>
            </a:r>
            <a:r>
              <a:rPr lang="it-IT" b="0" dirty="0"/>
              <a:t> the option to </a:t>
            </a:r>
            <a:r>
              <a:rPr lang="it-IT" b="0" dirty="0" err="1"/>
              <a:t>initialize</a:t>
            </a:r>
            <a:r>
              <a:rPr lang="it-IT" b="0" dirty="0"/>
              <a:t> </a:t>
            </a:r>
            <a:r>
              <a:rPr lang="it-IT" b="0" dirty="0" err="1"/>
              <a:t>all</a:t>
            </a:r>
            <a:r>
              <a:rPr lang="it-IT" b="0" dirty="0"/>
              <a:t> the </a:t>
            </a:r>
            <a:r>
              <a:rPr lang="it-IT" b="0" dirty="0" err="1"/>
              <a:t>peripheral</a:t>
            </a:r>
            <a:r>
              <a:rPr lang="it-IT" b="0" dirty="0"/>
              <a:t> with </a:t>
            </a:r>
            <a:r>
              <a:rPr lang="it-IT" b="0" dirty="0" err="1"/>
              <a:t>their</a:t>
            </a:r>
            <a:r>
              <a:rPr lang="it-IT" b="0" dirty="0"/>
              <a:t> </a:t>
            </a:r>
            <a:r>
              <a:rPr lang="it-IT" i="1" dirty="0"/>
              <a:t>default</a:t>
            </a:r>
            <a:r>
              <a:rPr lang="it-IT" b="0" dirty="0"/>
              <a:t> mode:</a:t>
            </a:r>
          </a:p>
          <a:p>
            <a:r>
              <a:rPr lang="it-IT" b="0" dirty="0" err="1"/>
              <a:t>Clicking</a:t>
            </a:r>
            <a:r>
              <a:rPr lang="it-IT" b="0" dirty="0"/>
              <a:t> </a:t>
            </a:r>
            <a:r>
              <a:rPr lang="it-IT" b="0" i="1" dirty="0"/>
              <a:t>Yes</a:t>
            </a:r>
            <a:r>
              <a:rPr lang="it-IT" b="0" dirty="0"/>
              <a:t> the </a:t>
            </a:r>
            <a:r>
              <a:rPr lang="it-IT" b="0" i="1" dirty="0"/>
              <a:t>USART3</a:t>
            </a:r>
            <a:r>
              <a:rPr lang="it-IT" b="0" dirty="0"/>
              <a:t>, </a:t>
            </a:r>
            <a:r>
              <a:rPr lang="it-IT" b="0" dirty="0" err="1"/>
              <a:t>all</a:t>
            </a:r>
            <a:r>
              <a:rPr lang="it-IT" b="0" dirty="0"/>
              <a:t> the </a:t>
            </a:r>
            <a:r>
              <a:rPr lang="it-IT" b="0" i="1" dirty="0" err="1"/>
              <a:t>LEDs</a:t>
            </a:r>
            <a:r>
              <a:rPr lang="it-IT" b="0" dirty="0"/>
              <a:t> and the blue </a:t>
            </a:r>
            <a:r>
              <a:rPr lang="it-IT" b="0" i="1" dirty="0" err="1"/>
              <a:t>UserButton</a:t>
            </a:r>
            <a:r>
              <a:rPr lang="it-IT" b="0" dirty="0"/>
              <a:t> </a:t>
            </a:r>
            <a:r>
              <a:rPr lang="it-IT" b="0" dirty="0" err="1"/>
              <a:t>will</a:t>
            </a:r>
            <a:r>
              <a:rPr lang="it-IT" b="0" dirty="0"/>
              <a:t> be </a:t>
            </a:r>
            <a:r>
              <a:rPr lang="it-IT" b="0" dirty="0" err="1"/>
              <a:t>configured</a:t>
            </a:r>
            <a:r>
              <a:rPr lang="it-IT" b="0" dirty="0"/>
              <a:t> </a:t>
            </a:r>
            <a:r>
              <a:rPr lang="it-IT" b="0" dirty="0" err="1"/>
              <a:t>as</a:t>
            </a:r>
            <a:r>
              <a:rPr lang="it-IT" b="0" dirty="0"/>
              <a:t> default.</a:t>
            </a:r>
          </a:p>
          <a:p>
            <a:r>
              <a:rPr lang="it-IT" b="0" dirty="0"/>
              <a:t>Click </a:t>
            </a:r>
            <a:r>
              <a:rPr lang="it-IT" b="0" i="1" dirty="0"/>
              <a:t>Yes</a:t>
            </a:r>
            <a:r>
              <a:rPr lang="it-IT" b="0" dirty="0"/>
              <a:t>.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69D936-F486-4362-B4EB-8B4D1FD0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65585E-980F-436C-B665-830EAA76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1" name="Segnaposto contenuto 1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850631F-0615-4550-9A26-81B86B1C83A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998511" y="749300"/>
            <a:ext cx="3568165" cy="3968750"/>
          </a:xfr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FB7CB756-6F37-465E-9825-ED8F8F42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963"/>
            <a:ext cx="9144000" cy="427037"/>
          </a:xfrm>
        </p:spPr>
        <p:txBody>
          <a:bodyPr/>
          <a:lstStyle/>
          <a:p>
            <a:r>
              <a:rPr lang="en-US" dirty="0"/>
              <a:t>Start a new project</a:t>
            </a:r>
            <a:endParaRPr lang="it-IT" dirty="0"/>
          </a:p>
        </p:txBody>
      </p:sp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96E4415-4254-4E9E-B79A-3B10D00C8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878" y="2259648"/>
            <a:ext cx="3988938" cy="1085792"/>
          </a:xfrm>
          <a:prstGeom prst="rect">
            <a:avLst/>
          </a:prstGeom>
        </p:spPr>
      </p:pic>
      <p:sp>
        <p:nvSpPr>
          <p:cNvPr id="8" name="Ovale 7">
            <a:extLst>
              <a:ext uri="{FF2B5EF4-FFF2-40B4-BE49-F238E27FC236}">
                <a16:creationId xmlns:a16="http://schemas.microsoft.com/office/drawing/2014/main" id="{2638C2F8-FA96-4940-801D-6BF681624A7F}"/>
              </a:ext>
            </a:extLst>
          </p:cNvPr>
          <p:cNvSpPr/>
          <p:nvPr/>
        </p:nvSpPr>
        <p:spPr>
          <a:xfrm>
            <a:off x="7043738" y="2936081"/>
            <a:ext cx="1092993" cy="4643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226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spettiva">
  <a:themeElements>
    <a:clrScheme name="Personalizzato 1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0070C0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3906</TotalTime>
  <Words>1435</Words>
  <Application>Microsoft Office PowerPoint</Application>
  <PresentationFormat>Presentazione su schermo (16:9)</PresentationFormat>
  <Paragraphs>163</Paragraphs>
  <Slides>24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9" baseType="lpstr">
      <vt:lpstr>Arial</vt:lpstr>
      <vt:lpstr>Calibri</vt:lpstr>
      <vt:lpstr>Helvetica</vt:lpstr>
      <vt:lpstr>Wingdings</vt:lpstr>
      <vt:lpstr>Prospettiva</vt:lpstr>
      <vt:lpstr>Presentazione standard di PowerPoint</vt:lpstr>
      <vt:lpstr>GOAL</vt:lpstr>
      <vt:lpstr>PREREQUISITES</vt:lpstr>
      <vt:lpstr> UART communication using LL libraries </vt:lpstr>
      <vt:lpstr>UART communication using LL libraries</vt:lpstr>
      <vt:lpstr>What’s UART</vt:lpstr>
      <vt:lpstr>Start a new project</vt:lpstr>
      <vt:lpstr>Start a new project</vt:lpstr>
      <vt:lpstr>Start a new project</vt:lpstr>
      <vt:lpstr>Project Manager</vt:lpstr>
      <vt:lpstr>Configure the peripherals</vt:lpstr>
      <vt:lpstr>Generate code</vt:lpstr>
      <vt:lpstr>USART Configuration</vt:lpstr>
      <vt:lpstr>USART Configuration</vt:lpstr>
      <vt:lpstr>Usart configuration </vt:lpstr>
      <vt:lpstr>USART Configuration</vt:lpstr>
      <vt:lpstr>Enable interrupt</vt:lpstr>
      <vt:lpstr>USART Handler</vt:lpstr>
      <vt:lpstr>Empty Loop </vt:lpstr>
      <vt:lpstr>Send data via UART via PC</vt:lpstr>
      <vt:lpstr>Send data via UART</vt:lpstr>
      <vt:lpstr>Troubleshooting</vt:lpstr>
      <vt:lpstr>Troubleshooting</vt:lpstr>
      <vt:lpstr>Troubleshooting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UART communication using LL libraries_rev1.0_24/03/2020</dc:title>
  <dc:creator>Luca</dc:creator>
  <cp:lastModifiedBy>GERALDI MARCO</cp:lastModifiedBy>
  <cp:revision>988</cp:revision>
  <cp:lastPrinted>2020-03-10T09:26:11Z</cp:lastPrinted>
  <dcterms:created xsi:type="dcterms:W3CDTF">2011-05-02T06:54:08Z</dcterms:created>
  <dcterms:modified xsi:type="dcterms:W3CDTF">2020-03-29T18:04:28Z</dcterms:modified>
</cp:coreProperties>
</file>