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84" r:id="rId2"/>
    <p:sldId id="385" r:id="rId3"/>
    <p:sldId id="418" r:id="rId4"/>
    <p:sldId id="417" r:id="rId5"/>
    <p:sldId id="388" r:id="rId6"/>
    <p:sldId id="409" r:id="rId7"/>
    <p:sldId id="399" r:id="rId8"/>
    <p:sldId id="410" r:id="rId9"/>
    <p:sldId id="414" r:id="rId10"/>
    <p:sldId id="411" r:id="rId11"/>
    <p:sldId id="390" r:id="rId12"/>
    <p:sldId id="413" r:id="rId13"/>
    <p:sldId id="415" r:id="rId14"/>
    <p:sldId id="389" r:id="rId15"/>
    <p:sldId id="401" r:id="rId16"/>
    <p:sldId id="416" r:id="rId17"/>
    <p:sldId id="395" r:id="rId18"/>
    <p:sldId id="396" r:id="rId19"/>
    <p:sldId id="397" r:id="rId20"/>
    <p:sldId id="398" r:id="rId21"/>
    <p:sldId id="391" r:id="rId22"/>
    <p:sldId id="400" r:id="rId23"/>
    <p:sldId id="403" r:id="rId24"/>
    <p:sldId id="404" r:id="rId25"/>
    <p:sldId id="405" r:id="rId26"/>
    <p:sldId id="407" r:id="rId27"/>
    <p:sldId id="408" r:id="rId28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744EF-EBE0-43DC-BDD1-5E33261BF1FB}" v="120" dt="2020-03-29T17:56:19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457" autoAdjust="0"/>
  </p:normalViewPr>
  <p:slideViewPr>
    <p:cSldViewPr snapToGrid="0" snapToObjects="1">
      <p:cViewPr varScale="1">
        <p:scale>
          <a:sx n="87" d="100"/>
          <a:sy n="87" d="100"/>
        </p:scale>
        <p:origin x="102" y="3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E5E744EF-EBE0-43DC-BDD1-5E33261BF1FB}"/>
    <pc:docChg chg="undo custSel addSld delSld modSld">
      <pc:chgData name="GERALDI MARCO" userId="9990626b-3637-408b-ba6a-67fb3fd6e858" providerId="ADAL" clId="{E5E744EF-EBE0-43DC-BDD1-5E33261BF1FB}" dt="2020-03-29T18:03:48.381" v="4454" actId="20577"/>
      <pc:docMkLst>
        <pc:docMk/>
      </pc:docMkLst>
      <pc:sldChg chg="modSp add del">
        <pc:chgData name="GERALDI MARCO" userId="9990626b-3637-408b-ba6a-67fb3fd6e858" providerId="ADAL" clId="{E5E744EF-EBE0-43DC-BDD1-5E33261BF1FB}" dt="2020-03-29T18:03:48.381" v="4454" actId="20577"/>
        <pc:sldMkLst>
          <pc:docMk/>
          <pc:sldMk cId="2408430486" sldId="384"/>
        </pc:sldMkLst>
        <pc:spChg chg="mod">
          <ac:chgData name="GERALDI MARCO" userId="9990626b-3637-408b-ba6a-67fb3fd6e858" providerId="ADAL" clId="{E5E744EF-EBE0-43DC-BDD1-5E33261BF1FB}" dt="2020-03-29T17:56:41.970" v="4452" actId="1076"/>
          <ac:spMkLst>
            <pc:docMk/>
            <pc:sldMk cId="2408430486" sldId="384"/>
            <ac:spMk id="4" creationId="{2041E136-4F6B-4D8F-88FA-66AE3F8725C8}"/>
          </ac:spMkLst>
        </pc:spChg>
        <pc:spChg chg="mod">
          <ac:chgData name="GERALDI MARCO" userId="9990626b-3637-408b-ba6a-67fb3fd6e858" providerId="ADAL" clId="{E5E744EF-EBE0-43DC-BDD1-5E33261BF1FB}" dt="2020-03-29T18:03:48.381" v="4454" actId="20577"/>
          <ac:spMkLst>
            <pc:docMk/>
            <pc:sldMk cId="2408430486" sldId="384"/>
            <ac:spMk id="5" creationId="{0D3C71AA-95EB-448E-A476-03A0251C158C}"/>
          </ac:spMkLst>
        </pc:spChg>
      </pc:sldChg>
      <pc:sldChg chg="modSp add del">
        <pc:chgData name="GERALDI MARCO" userId="9990626b-3637-408b-ba6a-67fb3fd6e858" providerId="ADAL" clId="{E5E744EF-EBE0-43DC-BDD1-5E33261BF1FB}" dt="2020-03-29T17:54:20.242" v="4435"/>
        <pc:sldMkLst>
          <pc:docMk/>
          <pc:sldMk cId="1217070237" sldId="385"/>
        </pc:sldMkLst>
        <pc:spChg chg="mod">
          <ac:chgData name="GERALDI MARCO" userId="9990626b-3637-408b-ba6a-67fb3fd6e858" providerId="ADAL" clId="{E5E744EF-EBE0-43DC-BDD1-5E33261BF1FB}" dt="2020-03-29T17:54:20.242" v="4435"/>
          <ac:spMkLst>
            <pc:docMk/>
            <pc:sldMk cId="1217070237" sldId="385"/>
            <ac:spMk id="3" creationId="{113E1567-7898-43C5-9D1D-9F098D119914}"/>
          </ac:spMkLst>
        </pc:spChg>
      </pc:sldChg>
      <pc:sldChg chg="add del">
        <pc:chgData name="GERALDI MARCO" userId="9990626b-3637-408b-ba6a-67fb3fd6e858" providerId="ADAL" clId="{E5E744EF-EBE0-43DC-BDD1-5E33261BF1FB}" dt="2020-03-29T17:54:06.399" v="4424" actId="2696"/>
        <pc:sldMkLst>
          <pc:docMk/>
          <pc:sldMk cId="1549561536" sldId="386"/>
        </pc:sldMkLst>
      </pc:sldChg>
      <pc:sldChg chg="modSp add del">
        <pc:chgData name="GERALDI MARCO" userId="9990626b-3637-408b-ba6a-67fb3fd6e858" providerId="ADAL" clId="{E5E744EF-EBE0-43DC-BDD1-5E33261BF1FB}" dt="2020-03-29T17:54:22.154" v="4436" actId="2696"/>
        <pc:sldMkLst>
          <pc:docMk/>
          <pc:sldMk cId="3810524226" sldId="387"/>
        </pc:sldMkLst>
        <pc:spChg chg="mod">
          <ac:chgData name="GERALDI MARCO" userId="9990626b-3637-408b-ba6a-67fb3fd6e858" providerId="ADAL" clId="{E5E744EF-EBE0-43DC-BDD1-5E33261BF1FB}" dt="2020-03-23T19:00:01.672" v="4280"/>
          <ac:spMkLst>
            <pc:docMk/>
            <pc:sldMk cId="3810524226" sldId="387"/>
            <ac:spMk id="2" creationId="{BA666BFB-63B3-4E5A-ACFF-931C64FC8ECD}"/>
          </ac:spMkLst>
        </pc:spChg>
        <pc:spChg chg="mod">
          <ac:chgData name="GERALDI MARCO" userId="9990626b-3637-408b-ba6a-67fb3fd6e858" providerId="ADAL" clId="{E5E744EF-EBE0-43DC-BDD1-5E33261BF1FB}" dt="2020-03-23T14:47:31.359" v="4258" actId="6549"/>
          <ac:spMkLst>
            <pc:docMk/>
            <pc:sldMk cId="3810524226" sldId="387"/>
            <ac:spMk id="3" creationId="{113E1567-7898-43C5-9D1D-9F098D119914}"/>
          </ac:spMkLst>
        </pc:spChg>
      </pc:sldChg>
      <pc:sldChg chg="delSp add modTransition">
        <pc:chgData name="GERALDI MARCO" userId="9990626b-3637-408b-ba6a-67fb3fd6e858" providerId="ADAL" clId="{E5E744EF-EBE0-43DC-BDD1-5E33261BF1FB}" dt="2020-03-29T17:55:38.018" v="4447" actId="478"/>
        <pc:sldMkLst>
          <pc:docMk/>
          <pc:sldMk cId="3990773805" sldId="388"/>
        </pc:sldMkLst>
        <pc:spChg chg="del">
          <ac:chgData name="GERALDI MARCO" userId="9990626b-3637-408b-ba6a-67fb3fd6e858" providerId="ADAL" clId="{E5E744EF-EBE0-43DC-BDD1-5E33261BF1FB}" dt="2020-03-29T17:55:38.018" v="4447" actId="478"/>
          <ac:spMkLst>
            <pc:docMk/>
            <pc:sldMk cId="3990773805" sldId="388"/>
            <ac:spMk id="4" creationId="{028C6C55-3949-46CB-AC2B-2161F95A818A}"/>
          </ac:spMkLst>
        </pc:spChg>
      </pc:sldChg>
      <pc:sldChg chg="add">
        <pc:chgData name="GERALDI MARCO" userId="9990626b-3637-408b-ba6a-67fb3fd6e858" providerId="ADAL" clId="{E5E744EF-EBE0-43DC-BDD1-5E33261BF1FB}" dt="2020-03-23T19:00:37.380" v="4281"/>
        <pc:sldMkLst>
          <pc:docMk/>
          <pc:sldMk cId="504523807" sldId="389"/>
        </pc:sldMkLst>
      </pc:sldChg>
      <pc:sldChg chg="addSp modSp add del modTransition">
        <pc:chgData name="GERALDI MARCO" userId="9990626b-3637-408b-ba6a-67fb3fd6e858" providerId="ADAL" clId="{E5E744EF-EBE0-43DC-BDD1-5E33261BF1FB}" dt="2020-03-23T09:41:33.944" v="3604" actId="2696"/>
        <pc:sldMkLst>
          <pc:docMk/>
          <pc:sldMk cId="1999744321" sldId="389"/>
        </pc:sldMkLst>
        <pc:spChg chg="mod">
          <ac:chgData name="GERALDI MARCO" userId="9990626b-3637-408b-ba6a-67fb3fd6e858" providerId="ADAL" clId="{E5E744EF-EBE0-43DC-BDD1-5E33261BF1FB}" dt="2020-03-21T15:05:58.757" v="698" actId="1076"/>
          <ac:spMkLst>
            <pc:docMk/>
            <pc:sldMk cId="1999744321" sldId="389"/>
            <ac:spMk id="10" creationId="{A81BF7FC-9839-4C27-BD95-F481C2F3CD44}"/>
          </ac:spMkLst>
        </pc:spChg>
        <pc:spChg chg="add mod">
          <ac:chgData name="GERALDI MARCO" userId="9990626b-3637-408b-ba6a-67fb3fd6e858" providerId="ADAL" clId="{E5E744EF-EBE0-43DC-BDD1-5E33261BF1FB}" dt="2020-03-21T15:06:16.408" v="705" actId="14100"/>
          <ac:spMkLst>
            <pc:docMk/>
            <pc:sldMk cId="1999744321" sldId="389"/>
            <ac:spMk id="11" creationId="{7DF31702-3AEE-4E50-B614-BE4DE021C7A4}"/>
          </ac:spMkLst>
        </pc:spChg>
        <pc:picChg chg="mod">
          <ac:chgData name="GERALDI MARCO" userId="9990626b-3637-408b-ba6a-67fb3fd6e858" providerId="ADAL" clId="{E5E744EF-EBE0-43DC-BDD1-5E33261BF1FB}" dt="2020-03-21T15:06:07.749" v="702" actId="1076"/>
          <ac:picMkLst>
            <pc:docMk/>
            <pc:sldMk cId="1999744321" sldId="389"/>
            <ac:picMk id="9" creationId="{FFEEF584-7209-423C-BEBE-2707502ECC73}"/>
          </ac:picMkLst>
        </pc:picChg>
        <pc:cxnChg chg="mod">
          <ac:chgData name="GERALDI MARCO" userId="9990626b-3637-408b-ba6a-67fb3fd6e858" providerId="ADAL" clId="{E5E744EF-EBE0-43DC-BDD1-5E33261BF1FB}" dt="2020-03-21T15:06:01.497" v="699" actId="1076"/>
          <ac:cxnSpMkLst>
            <pc:docMk/>
            <pc:sldMk cId="1999744321" sldId="389"/>
            <ac:cxnSpMk id="12" creationId="{C4F4EDD4-1753-43B8-9517-8E713739D980}"/>
          </ac:cxnSpMkLst>
        </pc:cxnChg>
      </pc:sldChg>
      <pc:sldChg chg="addSp delSp modSp add">
        <pc:chgData name="GERALDI MARCO" userId="9990626b-3637-408b-ba6a-67fb3fd6e858" providerId="ADAL" clId="{E5E744EF-EBE0-43DC-BDD1-5E33261BF1FB}" dt="2020-03-23T10:18:30.070" v="3789" actId="20577"/>
        <pc:sldMkLst>
          <pc:docMk/>
          <pc:sldMk cId="3745544468" sldId="390"/>
        </pc:sldMkLst>
        <pc:spChg chg="del mod">
          <ac:chgData name="GERALDI MARCO" userId="9990626b-3637-408b-ba6a-67fb3fd6e858" providerId="ADAL" clId="{E5E744EF-EBE0-43DC-BDD1-5E33261BF1FB}" dt="2020-03-23T09:42:06.174" v="3607" actId="478"/>
          <ac:spMkLst>
            <pc:docMk/>
            <pc:sldMk cId="3745544468" sldId="390"/>
            <ac:spMk id="2" creationId="{68A289D5-4B27-479B-AA47-29A7069C28F3}"/>
          </ac:spMkLst>
        </pc:spChg>
        <pc:spChg chg="mod">
          <ac:chgData name="GERALDI MARCO" userId="9990626b-3637-408b-ba6a-67fb3fd6e858" providerId="ADAL" clId="{E5E744EF-EBE0-43DC-BDD1-5E33261BF1FB}" dt="2020-03-23T10:18:30.070" v="3789" actId="20577"/>
          <ac:spMkLst>
            <pc:docMk/>
            <pc:sldMk cId="3745544468" sldId="390"/>
            <ac:spMk id="3" creationId="{5D467E8D-DBB9-43ED-B5D2-3E08B9BF4381}"/>
          </ac:spMkLst>
        </pc:spChg>
        <pc:spChg chg="add del mod">
          <ac:chgData name="GERALDI MARCO" userId="9990626b-3637-408b-ba6a-67fb3fd6e858" providerId="ADAL" clId="{E5E744EF-EBE0-43DC-BDD1-5E33261BF1FB}" dt="2020-03-21T14:57:28.679" v="411" actId="478"/>
          <ac:spMkLst>
            <pc:docMk/>
            <pc:sldMk cId="3745544468" sldId="390"/>
            <ac:spMk id="8" creationId="{A793F128-178C-4294-926B-E3F656911EE6}"/>
          </ac:spMkLst>
        </pc:spChg>
        <pc:spChg chg="add del mod">
          <ac:chgData name="GERALDI MARCO" userId="9990626b-3637-408b-ba6a-67fb3fd6e858" providerId="ADAL" clId="{E5E744EF-EBE0-43DC-BDD1-5E33261BF1FB}" dt="2020-03-23T09:42:08.114" v="3608"/>
          <ac:spMkLst>
            <pc:docMk/>
            <pc:sldMk cId="3745544468" sldId="390"/>
            <ac:spMk id="8" creationId="{BDF8760E-0811-4E35-9672-3ACC489D135A}"/>
          </ac:spMkLst>
        </pc:spChg>
        <pc:spChg chg="del">
          <ac:chgData name="GERALDI MARCO" userId="9990626b-3637-408b-ba6a-67fb3fd6e858" providerId="ADAL" clId="{E5E744EF-EBE0-43DC-BDD1-5E33261BF1FB}" dt="2020-03-21T14:57:30.415" v="413" actId="478"/>
          <ac:spMkLst>
            <pc:docMk/>
            <pc:sldMk cId="3745544468" sldId="390"/>
            <ac:spMk id="10" creationId="{A81BF7FC-9839-4C27-BD95-F481C2F3CD44}"/>
          </ac:spMkLst>
        </pc:spChg>
        <pc:spChg chg="add del">
          <ac:chgData name="GERALDI MARCO" userId="9990626b-3637-408b-ba6a-67fb3fd6e858" providerId="ADAL" clId="{E5E744EF-EBE0-43DC-BDD1-5E33261BF1FB}" dt="2020-03-23T09:42:04.940" v="3606"/>
          <ac:spMkLst>
            <pc:docMk/>
            <pc:sldMk cId="3745544468" sldId="390"/>
            <ac:spMk id="14" creationId="{C36CF2D9-DAE2-4732-B561-7A255AD40E6B}"/>
          </ac:spMkLst>
        </pc:spChg>
        <pc:spChg chg="add mod">
          <ac:chgData name="GERALDI MARCO" userId="9990626b-3637-408b-ba6a-67fb3fd6e858" providerId="ADAL" clId="{E5E744EF-EBE0-43DC-BDD1-5E33261BF1FB}" dt="2020-03-23T09:42:17.492" v="3631" actId="20577"/>
          <ac:spMkLst>
            <pc:docMk/>
            <pc:sldMk cId="3745544468" sldId="390"/>
            <ac:spMk id="17" creationId="{6F35D74F-FD3A-42E0-A207-623FB0C1551E}"/>
          </ac:spMkLst>
        </pc:spChg>
        <pc:spChg chg="add mod">
          <ac:chgData name="GERALDI MARCO" userId="9990626b-3637-408b-ba6a-67fb3fd6e858" providerId="ADAL" clId="{E5E744EF-EBE0-43DC-BDD1-5E33261BF1FB}" dt="2020-03-21T15:04:49.906" v="691" actId="1076"/>
          <ac:spMkLst>
            <pc:docMk/>
            <pc:sldMk cId="3745544468" sldId="390"/>
            <ac:spMk id="19" creationId="{697B5B85-14B8-4226-A6E5-3C0C2020C70C}"/>
          </ac:spMkLst>
        </pc:spChg>
        <pc:spChg chg="add mod">
          <ac:chgData name="GERALDI MARCO" userId="9990626b-3637-408b-ba6a-67fb3fd6e858" providerId="ADAL" clId="{E5E744EF-EBE0-43DC-BDD1-5E33261BF1FB}" dt="2020-03-21T15:04:54.420" v="692" actId="1076"/>
          <ac:spMkLst>
            <pc:docMk/>
            <pc:sldMk cId="3745544468" sldId="390"/>
            <ac:spMk id="23" creationId="{45D0DADC-2EB7-4AFA-AA36-8902F8994089}"/>
          </ac:spMkLst>
        </pc:spChg>
        <pc:picChg chg="del">
          <ac:chgData name="GERALDI MARCO" userId="9990626b-3637-408b-ba6a-67fb3fd6e858" providerId="ADAL" clId="{E5E744EF-EBE0-43DC-BDD1-5E33261BF1FB}" dt="2020-03-21T14:57:24.650" v="410" actId="478"/>
          <ac:picMkLst>
            <pc:docMk/>
            <pc:sldMk cId="3745544468" sldId="390"/>
            <ac:picMk id="9" creationId="{FFEEF584-7209-423C-BEBE-2707502ECC73}"/>
          </ac:picMkLst>
        </pc:picChg>
        <pc:picChg chg="add mod">
          <ac:chgData name="GERALDI MARCO" userId="9990626b-3637-408b-ba6a-67fb3fd6e858" providerId="ADAL" clId="{E5E744EF-EBE0-43DC-BDD1-5E33261BF1FB}" dt="2020-03-21T15:04:22.665" v="680" actId="1076"/>
          <ac:picMkLst>
            <pc:docMk/>
            <pc:sldMk cId="3745544468" sldId="390"/>
            <ac:picMk id="13" creationId="{50F24D7B-4D62-46A2-8D88-D8B58CE3C415}"/>
          </ac:picMkLst>
        </pc:picChg>
        <pc:picChg chg="del">
          <ac:chgData name="GERALDI MARCO" userId="9990626b-3637-408b-ba6a-67fb3fd6e858" providerId="ADAL" clId="{E5E744EF-EBE0-43DC-BDD1-5E33261BF1FB}" dt="2020-03-21T14:57:29.327" v="412" actId="478"/>
          <ac:picMkLst>
            <pc:docMk/>
            <pc:sldMk cId="3745544468" sldId="390"/>
            <ac:picMk id="14" creationId="{E02B45EB-D3D0-437A-BC95-95C0C2F7759F}"/>
          </ac:picMkLst>
        </pc:picChg>
        <pc:picChg chg="add del mod">
          <ac:chgData name="GERALDI MARCO" userId="9990626b-3637-408b-ba6a-67fb3fd6e858" providerId="ADAL" clId="{E5E744EF-EBE0-43DC-BDD1-5E33261BF1FB}" dt="2020-03-23T10:18:26.948" v="3786" actId="478"/>
          <ac:picMkLst>
            <pc:docMk/>
            <pc:sldMk cId="3745544468" sldId="390"/>
            <ac:picMk id="20" creationId="{E51FB659-6C52-4209-A5A8-4352BFD5F045}"/>
          </ac:picMkLst>
        </pc:picChg>
        <pc:picChg chg="add mod">
          <ac:chgData name="GERALDI MARCO" userId="9990626b-3637-408b-ba6a-67fb3fd6e858" providerId="ADAL" clId="{E5E744EF-EBE0-43DC-BDD1-5E33261BF1FB}" dt="2020-03-21T15:04:26.951" v="682" actId="14100"/>
          <ac:picMkLst>
            <pc:docMk/>
            <pc:sldMk cId="3745544468" sldId="390"/>
            <ac:picMk id="21" creationId="{6F0D21D6-887F-4C9D-B94B-C20FD3BC37AF}"/>
          </ac:picMkLst>
        </pc:picChg>
        <pc:cxnChg chg="del">
          <ac:chgData name="GERALDI MARCO" userId="9990626b-3637-408b-ba6a-67fb3fd6e858" providerId="ADAL" clId="{E5E744EF-EBE0-43DC-BDD1-5E33261BF1FB}" dt="2020-03-21T14:57:31.279" v="414" actId="478"/>
          <ac:cxnSpMkLst>
            <pc:docMk/>
            <pc:sldMk cId="3745544468" sldId="390"/>
            <ac:cxnSpMk id="12" creationId="{C4F4EDD4-1753-43B8-9517-8E713739D980}"/>
          </ac:cxnSpMkLst>
        </pc:cxnChg>
        <pc:cxnChg chg="add mod">
          <ac:chgData name="GERALDI MARCO" userId="9990626b-3637-408b-ba6a-67fb3fd6e858" providerId="ADAL" clId="{E5E744EF-EBE0-43DC-BDD1-5E33261BF1FB}" dt="2020-03-21T15:04:33.566" v="685" actId="1076"/>
          <ac:cxnSpMkLst>
            <pc:docMk/>
            <pc:sldMk cId="3745544468" sldId="390"/>
            <ac:cxnSpMk id="16" creationId="{BB155590-375C-4F04-B985-50E7B997F5A4}"/>
          </ac:cxnSpMkLst>
        </pc:cxnChg>
        <pc:cxnChg chg="add mod">
          <ac:chgData name="GERALDI MARCO" userId="9990626b-3637-408b-ba6a-67fb3fd6e858" providerId="ADAL" clId="{E5E744EF-EBE0-43DC-BDD1-5E33261BF1FB}" dt="2020-03-21T15:04:31.527" v="684" actId="1076"/>
          <ac:cxnSpMkLst>
            <pc:docMk/>
            <pc:sldMk cId="3745544468" sldId="390"/>
            <ac:cxnSpMk id="18" creationId="{46AB65B5-74B1-49D5-8B0E-67A6C618836F}"/>
          </ac:cxnSpMkLst>
        </pc:cxnChg>
        <pc:cxnChg chg="add mod">
          <ac:chgData name="GERALDI MARCO" userId="9990626b-3637-408b-ba6a-67fb3fd6e858" providerId="ADAL" clId="{E5E744EF-EBE0-43DC-BDD1-5E33261BF1FB}" dt="2020-03-21T15:04:39.461" v="687" actId="1076"/>
          <ac:cxnSpMkLst>
            <pc:docMk/>
            <pc:sldMk cId="3745544468" sldId="390"/>
            <ac:cxnSpMk id="22" creationId="{4E67F486-54B0-4E18-AC49-AE4AE84BE6E9}"/>
          </ac:cxnSpMkLst>
        </pc:cxnChg>
      </pc:sldChg>
      <pc:sldChg chg="add del">
        <pc:chgData name="GERALDI MARCO" userId="9990626b-3637-408b-ba6a-67fb3fd6e858" providerId="ADAL" clId="{E5E744EF-EBE0-43DC-BDD1-5E33261BF1FB}" dt="2020-03-21T15:10:07.581" v="794" actId="2696"/>
        <pc:sldMkLst>
          <pc:docMk/>
          <pc:sldMk cId="383588658" sldId="391"/>
        </pc:sldMkLst>
      </pc:sldChg>
      <pc:sldChg chg="addSp delSp modSp add modTransition">
        <pc:chgData name="GERALDI MARCO" userId="9990626b-3637-408b-ba6a-67fb3fd6e858" providerId="ADAL" clId="{E5E744EF-EBE0-43DC-BDD1-5E33261BF1FB}" dt="2020-03-23T19:05:12.547" v="4323" actId="20577"/>
        <pc:sldMkLst>
          <pc:docMk/>
          <pc:sldMk cId="1561763449" sldId="391"/>
        </pc:sldMkLst>
        <pc:spChg chg="mod">
          <ac:chgData name="GERALDI MARCO" userId="9990626b-3637-408b-ba6a-67fb3fd6e858" providerId="ADAL" clId="{E5E744EF-EBE0-43DC-BDD1-5E33261BF1FB}" dt="2020-03-23T19:05:12.547" v="4323" actId="20577"/>
          <ac:spMkLst>
            <pc:docMk/>
            <pc:sldMk cId="1561763449" sldId="391"/>
            <ac:spMk id="3" creationId="{78A28BEC-D034-4D71-8EC6-8477F9FB6B66}"/>
          </ac:spMkLst>
        </pc:spChg>
        <pc:spChg chg="add del mod">
          <ac:chgData name="GERALDI MARCO" userId="9990626b-3637-408b-ba6a-67fb3fd6e858" providerId="ADAL" clId="{E5E744EF-EBE0-43DC-BDD1-5E33261BF1FB}" dt="2020-03-21T15:30:00.060" v="2001" actId="478"/>
          <ac:spMkLst>
            <pc:docMk/>
            <pc:sldMk cId="1561763449" sldId="391"/>
            <ac:spMk id="8" creationId="{D5345B4B-EBD5-42D8-8887-7F149BDB9FB0}"/>
          </ac:spMkLst>
        </pc:spChg>
        <pc:spChg chg="add del mod">
          <ac:chgData name="GERALDI MARCO" userId="9990626b-3637-408b-ba6a-67fb3fd6e858" providerId="ADAL" clId="{E5E744EF-EBE0-43DC-BDD1-5E33261BF1FB}" dt="2020-03-21T15:30:01.170" v="2002" actId="478"/>
          <ac:spMkLst>
            <pc:docMk/>
            <pc:sldMk cId="1561763449" sldId="391"/>
            <ac:spMk id="10" creationId="{F18B377E-883F-458D-92DC-183CF60B46E7}"/>
          </ac:spMkLst>
        </pc:spChg>
        <pc:picChg chg="add del mod">
          <ac:chgData name="GERALDI MARCO" userId="9990626b-3637-408b-ba6a-67fb3fd6e858" providerId="ADAL" clId="{E5E744EF-EBE0-43DC-BDD1-5E33261BF1FB}" dt="2020-03-21T15:30:11.552" v="2005" actId="478"/>
          <ac:picMkLst>
            <pc:docMk/>
            <pc:sldMk cId="1561763449" sldId="391"/>
            <ac:picMk id="12" creationId="{CA7BAF68-1F3B-4B32-8444-E8A4DE80AA0C}"/>
          </ac:picMkLst>
        </pc:picChg>
        <pc:picChg chg="del">
          <ac:chgData name="GERALDI MARCO" userId="9990626b-3637-408b-ba6a-67fb3fd6e858" providerId="ADAL" clId="{E5E744EF-EBE0-43DC-BDD1-5E33261BF1FB}" dt="2020-03-21T15:29:50.716" v="1999" actId="478"/>
          <ac:picMkLst>
            <pc:docMk/>
            <pc:sldMk cId="1561763449" sldId="391"/>
            <ac:picMk id="13" creationId="{91197168-E723-4A6A-A8EF-A52093237026}"/>
          </ac:picMkLst>
        </pc:picChg>
        <pc:picChg chg="del">
          <ac:chgData name="GERALDI MARCO" userId="9990626b-3637-408b-ba6a-67fb3fd6e858" providerId="ADAL" clId="{E5E744EF-EBE0-43DC-BDD1-5E33261BF1FB}" dt="2020-03-21T15:30:01.793" v="2003" actId="478"/>
          <ac:picMkLst>
            <pc:docMk/>
            <pc:sldMk cId="1561763449" sldId="391"/>
            <ac:picMk id="15" creationId="{DE69CCAF-F701-45D8-8E93-9FC350617221}"/>
          </ac:picMkLst>
        </pc:picChg>
        <pc:picChg chg="add mod">
          <ac:chgData name="GERALDI MARCO" userId="9990626b-3637-408b-ba6a-67fb3fd6e858" providerId="ADAL" clId="{E5E744EF-EBE0-43DC-BDD1-5E33261BF1FB}" dt="2020-03-21T15:30:20.199" v="2013" actId="1076"/>
          <ac:picMkLst>
            <pc:docMk/>
            <pc:sldMk cId="1561763449" sldId="391"/>
            <ac:picMk id="16" creationId="{F9D026D1-AB5A-4977-9793-6ECC7C9A7093}"/>
          </ac:picMkLst>
        </pc:picChg>
        <pc:picChg chg="add del">
          <ac:chgData name="GERALDI MARCO" userId="9990626b-3637-408b-ba6a-67fb3fd6e858" providerId="ADAL" clId="{E5E744EF-EBE0-43DC-BDD1-5E33261BF1FB}" dt="2020-03-21T15:30:48.472" v="2028"/>
          <ac:picMkLst>
            <pc:docMk/>
            <pc:sldMk cId="1561763449" sldId="391"/>
            <ac:picMk id="17" creationId="{6079754F-8E7F-43DD-A6AB-658A5961D648}"/>
          </ac:picMkLst>
        </pc:picChg>
      </pc:sldChg>
      <pc:sldChg chg="addSp delSp modSp add del modTransition">
        <pc:chgData name="GERALDI MARCO" userId="9990626b-3637-408b-ba6a-67fb3fd6e858" providerId="ADAL" clId="{E5E744EF-EBE0-43DC-BDD1-5E33261BF1FB}" dt="2020-03-23T19:00:39.709" v="4282" actId="2696"/>
        <pc:sldMkLst>
          <pc:docMk/>
          <pc:sldMk cId="603454898" sldId="392"/>
        </pc:sldMkLst>
        <pc:spChg chg="mod">
          <ac:chgData name="GERALDI MARCO" userId="9990626b-3637-408b-ba6a-67fb3fd6e858" providerId="ADAL" clId="{E5E744EF-EBE0-43DC-BDD1-5E33261BF1FB}" dt="2020-03-21T15:10:25.925" v="797" actId="1076"/>
          <ac:spMkLst>
            <pc:docMk/>
            <pc:sldMk cId="603454898" sldId="392"/>
            <ac:spMk id="2" creationId="{EF6571E6-7F06-44E5-8F9E-02921051826F}"/>
          </ac:spMkLst>
        </pc:spChg>
        <pc:spChg chg="mod">
          <ac:chgData name="GERALDI MARCO" userId="9990626b-3637-408b-ba6a-67fb3fd6e858" providerId="ADAL" clId="{E5E744EF-EBE0-43DC-BDD1-5E33261BF1FB}" dt="2020-03-21T15:12:31.501" v="865" actId="20577"/>
          <ac:spMkLst>
            <pc:docMk/>
            <pc:sldMk cId="603454898" sldId="392"/>
            <ac:spMk id="3" creationId="{DAFC4649-9E1E-40C8-AECD-A2F57CD11C04}"/>
          </ac:spMkLst>
        </pc:spChg>
        <pc:spChg chg="add del mod">
          <ac:chgData name="GERALDI MARCO" userId="9990626b-3637-408b-ba6a-67fb3fd6e858" providerId="ADAL" clId="{E5E744EF-EBE0-43DC-BDD1-5E33261BF1FB}" dt="2020-03-21T15:08:08.565" v="708" actId="478"/>
          <ac:spMkLst>
            <pc:docMk/>
            <pc:sldMk cId="603454898" sldId="392"/>
            <ac:spMk id="8" creationId="{91821B75-C7F9-4BC4-90AB-01E29FCB690F}"/>
          </ac:spMkLst>
        </pc:spChg>
        <pc:spChg chg="mod">
          <ac:chgData name="GERALDI MARCO" userId="9990626b-3637-408b-ba6a-67fb3fd6e858" providerId="ADAL" clId="{E5E744EF-EBE0-43DC-BDD1-5E33261BF1FB}" dt="2020-03-21T15:10:01.781" v="793" actId="1076"/>
          <ac:spMkLst>
            <pc:docMk/>
            <pc:sldMk cId="603454898" sldId="392"/>
            <ac:spMk id="45" creationId="{67591C98-85BC-4689-8FA5-6A4628C14967}"/>
          </ac:spMkLst>
        </pc:spChg>
        <pc:spChg chg="mod">
          <ac:chgData name="GERALDI MARCO" userId="9990626b-3637-408b-ba6a-67fb3fd6e858" providerId="ADAL" clId="{E5E744EF-EBE0-43DC-BDD1-5E33261BF1FB}" dt="2020-03-21T15:09:49.232" v="790" actId="1076"/>
          <ac:spMkLst>
            <pc:docMk/>
            <pc:sldMk cId="603454898" sldId="392"/>
            <ac:spMk id="46" creationId="{A238E838-3A81-42E1-925F-A37F6BEBA53B}"/>
          </ac:spMkLst>
        </pc:spChg>
        <pc:spChg chg="mod">
          <ac:chgData name="GERALDI MARCO" userId="9990626b-3637-408b-ba6a-67fb3fd6e858" providerId="ADAL" clId="{E5E744EF-EBE0-43DC-BDD1-5E33261BF1FB}" dt="2020-03-21T15:09:36.813" v="789" actId="1035"/>
          <ac:spMkLst>
            <pc:docMk/>
            <pc:sldMk cId="603454898" sldId="392"/>
            <ac:spMk id="47" creationId="{2DF6C62C-BD1F-4770-B4C4-3CA2555FEA32}"/>
          </ac:spMkLst>
        </pc:spChg>
        <pc:spChg chg="del">
          <ac:chgData name="GERALDI MARCO" userId="9990626b-3637-408b-ba6a-67fb3fd6e858" providerId="ADAL" clId="{E5E744EF-EBE0-43DC-BDD1-5E33261BF1FB}" dt="2020-03-21T15:08:47.629" v="721" actId="478"/>
          <ac:spMkLst>
            <pc:docMk/>
            <pc:sldMk cId="603454898" sldId="392"/>
            <ac:spMk id="48" creationId="{D747D96C-4EBC-4268-A71E-BCFBD89A4CD6}"/>
          </ac:spMkLst>
        </pc:spChg>
        <pc:spChg chg="add mod">
          <ac:chgData name="GERALDI MARCO" userId="9990626b-3637-408b-ba6a-67fb3fd6e858" providerId="ADAL" clId="{E5E744EF-EBE0-43DC-BDD1-5E33261BF1FB}" dt="2020-03-21T15:09:55.012" v="792" actId="571"/>
          <ac:spMkLst>
            <pc:docMk/>
            <pc:sldMk cId="603454898" sldId="392"/>
            <ac:spMk id="50" creationId="{18F11E8E-CA54-4613-867C-0717D0F4767A}"/>
          </ac:spMkLst>
        </pc:spChg>
        <pc:picChg chg="del">
          <ac:chgData name="GERALDI MARCO" userId="9990626b-3637-408b-ba6a-67fb3fd6e858" providerId="ADAL" clId="{E5E744EF-EBE0-43DC-BDD1-5E33261BF1FB}" dt="2020-03-21T15:08:06.464" v="707" actId="478"/>
          <ac:picMkLst>
            <pc:docMk/>
            <pc:sldMk cId="603454898" sldId="392"/>
            <ac:picMk id="9" creationId="{003DCD44-3B52-4F2A-8B87-2D5DFB146E94}"/>
          </ac:picMkLst>
        </pc:picChg>
        <pc:picChg chg="add mod ord">
          <ac:chgData name="GERALDI MARCO" userId="9990626b-3637-408b-ba6a-67fb3fd6e858" providerId="ADAL" clId="{E5E744EF-EBE0-43DC-BDD1-5E33261BF1FB}" dt="2020-03-21T15:08:24.122" v="715" actId="167"/>
          <ac:picMkLst>
            <pc:docMk/>
            <pc:sldMk cId="603454898" sldId="392"/>
            <ac:picMk id="12" creationId="{B52E8773-919A-451A-90D9-E944704ED921}"/>
          </ac:picMkLst>
        </pc:picChg>
        <pc:picChg chg="add mod">
          <ac:chgData name="GERALDI MARCO" userId="9990626b-3637-408b-ba6a-67fb3fd6e858" providerId="ADAL" clId="{E5E744EF-EBE0-43DC-BDD1-5E33261BF1FB}" dt="2020-03-21T15:09:55.012" v="792" actId="571"/>
          <ac:picMkLst>
            <pc:docMk/>
            <pc:sldMk cId="603454898" sldId="392"/>
            <ac:picMk id="42" creationId="{3DFB170B-B9BD-4B5D-B7B0-DCBD953A05D3}"/>
          </ac:picMkLst>
        </pc:picChg>
        <pc:cxnChg chg="mod">
          <ac:chgData name="GERALDI MARCO" userId="9990626b-3637-408b-ba6a-67fb3fd6e858" providerId="ADAL" clId="{E5E744EF-EBE0-43DC-BDD1-5E33261BF1FB}" dt="2020-03-21T15:10:01.781" v="793" actId="1076"/>
          <ac:cxnSpMkLst>
            <pc:docMk/>
            <pc:sldMk cId="603454898" sldId="392"/>
            <ac:cxnSpMk id="22" creationId="{E4B49170-7B3B-4672-A5DF-3C6F1E38DD4A}"/>
          </ac:cxnSpMkLst>
        </pc:cxnChg>
        <pc:cxnChg chg="mod">
          <ac:chgData name="GERALDI MARCO" userId="9990626b-3637-408b-ba6a-67fb3fd6e858" providerId="ADAL" clId="{E5E744EF-EBE0-43DC-BDD1-5E33261BF1FB}" dt="2020-03-21T15:10:01.781" v="793" actId="1076"/>
          <ac:cxnSpMkLst>
            <pc:docMk/>
            <pc:sldMk cId="603454898" sldId="392"/>
            <ac:cxnSpMk id="23" creationId="{275160C1-0A74-4E8E-8BB3-2667E0C59C75}"/>
          </ac:cxnSpMkLst>
        </pc:cxnChg>
        <pc:cxnChg chg="mod">
          <ac:chgData name="GERALDI MARCO" userId="9990626b-3637-408b-ba6a-67fb3fd6e858" providerId="ADAL" clId="{E5E744EF-EBE0-43DC-BDD1-5E33261BF1FB}" dt="2020-03-21T15:10:01.781" v="793" actId="1076"/>
          <ac:cxnSpMkLst>
            <pc:docMk/>
            <pc:sldMk cId="603454898" sldId="392"/>
            <ac:cxnSpMk id="24" creationId="{C8794323-6296-436D-A4D0-4F977B46E39C}"/>
          </ac:cxnSpMkLst>
        </pc:cxnChg>
        <pc:cxnChg chg="mod">
          <ac:chgData name="GERALDI MARCO" userId="9990626b-3637-408b-ba6a-67fb3fd6e858" providerId="ADAL" clId="{E5E744EF-EBE0-43DC-BDD1-5E33261BF1FB}" dt="2020-03-21T15:10:01.781" v="793" actId="1076"/>
          <ac:cxnSpMkLst>
            <pc:docMk/>
            <pc:sldMk cId="603454898" sldId="392"/>
            <ac:cxnSpMk id="25" creationId="{CDE360AF-21EC-4FDD-9DAD-CF2436BABB05}"/>
          </ac:cxnSpMkLst>
        </pc:cxnChg>
        <pc:cxnChg chg="mod">
          <ac:chgData name="GERALDI MARCO" userId="9990626b-3637-408b-ba6a-67fb3fd6e858" providerId="ADAL" clId="{E5E744EF-EBE0-43DC-BDD1-5E33261BF1FB}" dt="2020-03-21T15:09:49.232" v="790" actId="1076"/>
          <ac:cxnSpMkLst>
            <pc:docMk/>
            <pc:sldMk cId="603454898" sldId="392"/>
            <ac:cxnSpMk id="26" creationId="{7E51A468-4711-4D91-A40D-47D0454BFC44}"/>
          </ac:cxnSpMkLst>
        </pc:cxnChg>
        <pc:cxnChg chg="mod">
          <ac:chgData name="GERALDI MARCO" userId="9990626b-3637-408b-ba6a-67fb3fd6e858" providerId="ADAL" clId="{E5E744EF-EBE0-43DC-BDD1-5E33261BF1FB}" dt="2020-03-21T15:09:49.232" v="790" actId="1076"/>
          <ac:cxnSpMkLst>
            <pc:docMk/>
            <pc:sldMk cId="603454898" sldId="392"/>
            <ac:cxnSpMk id="27" creationId="{39142D3B-7F37-4403-B967-B222FCBEB0DE}"/>
          </ac:cxnSpMkLst>
        </pc:cxnChg>
        <pc:cxnChg chg="mod">
          <ac:chgData name="GERALDI MARCO" userId="9990626b-3637-408b-ba6a-67fb3fd6e858" providerId="ADAL" clId="{E5E744EF-EBE0-43DC-BDD1-5E33261BF1FB}" dt="2020-03-21T15:09:49.232" v="790" actId="1076"/>
          <ac:cxnSpMkLst>
            <pc:docMk/>
            <pc:sldMk cId="603454898" sldId="392"/>
            <ac:cxnSpMk id="28" creationId="{D8E1A694-1948-4AB0-82FB-E960D54EC8C8}"/>
          </ac:cxnSpMkLst>
        </pc:cxnChg>
        <pc:cxnChg chg="mod">
          <ac:chgData name="GERALDI MARCO" userId="9990626b-3637-408b-ba6a-67fb3fd6e858" providerId="ADAL" clId="{E5E744EF-EBE0-43DC-BDD1-5E33261BF1FB}" dt="2020-03-21T15:09:49.232" v="790" actId="1076"/>
          <ac:cxnSpMkLst>
            <pc:docMk/>
            <pc:sldMk cId="603454898" sldId="392"/>
            <ac:cxnSpMk id="29" creationId="{CD2E7E74-3689-49A8-A816-04F764C47A7E}"/>
          </ac:cxnSpMkLst>
        </pc:cxnChg>
        <pc:cxnChg chg="mod">
          <ac:chgData name="GERALDI MARCO" userId="9990626b-3637-408b-ba6a-67fb3fd6e858" providerId="ADAL" clId="{E5E744EF-EBE0-43DC-BDD1-5E33261BF1FB}" dt="2020-03-21T15:09:00.757" v="764" actId="1035"/>
          <ac:cxnSpMkLst>
            <pc:docMk/>
            <pc:sldMk cId="603454898" sldId="392"/>
            <ac:cxnSpMk id="30" creationId="{212E3466-B671-483F-9EBF-DA7DACF12332}"/>
          </ac:cxnSpMkLst>
        </pc:cxnChg>
        <pc:cxnChg chg="mod">
          <ac:chgData name="GERALDI MARCO" userId="9990626b-3637-408b-ba6a-67fb3fd6e858" providerId="ADAL" clId="{E5E744EF-EBE0-43DC-BDD1-5E33261BF1FB}" dt="2020-03-21T15:09:00.757" v="764" actId="1035"/>
          <ac:cxnSpMkLst>
            <pc:docMk/>
            <pc:sldMk cId="603454898" sldId="392"/>
            <ac:cxnSpMk id="31" creationId="{7631E0F5-04C8-40E5-99F9-B9A03F73FEB8}"/>
          </ac:cxnSpMkLst>
        </pc:cxnChg>
        <pc:cxnChg chg="mod">
          <ac:chgData name="GERALDI MARCO" userId="9990626b-3637-408b-ba6a-67fb3fd6e858" providerId="ADAL" clId="{E5E744EF-EBE0-43DC-BDD1-5E33261BF1FB}" dt="2020-03-21T15:09:00.757" v="764" actId="1035"/>
          <ac:cxnSpMkLst>
            <pc:docMk/>
            <pc:sldMk cId="603454898" sldId="392"/>
            <ac:cxnSpMk id="32" creationId="{64470206-E349-445B-B9B6-567F2903193E}"/>
          </ac:cxnSpMkLst>
        </pc:cxnChg>
        <pc:cxnChg chg="mod">
          <ac:chgData name="GERALDI MARCO" userId="9990626b-3637-408b-ba6a-67fb3fd6e858" providerId="ADAL" clId="{E5E744EF-EBE0-43DC-BDD1-5E33261BF1FB}" dt="2020-03-21T15:09:00.757" v="764" actId="1035"/>
          <ac:cxnSpMkLst>
            <pc:docMk/>
            <pc:sldMk cId="603454898" sldId="392"/>
            <ac:cxnSpMk id="33" creationId="{423A1BBF-14FC-4E8A-BF9A-FD4B28084C4F}"/>
          </ac:cxnSpMkLst>
        </pc:cxnChg>
        <pc:cxnChg chg="del">
          <ac:chgData name="GERALDI MARCO" userId="9990626b-3637-408b-ba6a-67fb3fd6e858" providerId="ADAL" clId="{E5E744EF-EBE0-43DC-BDD1-5E33261BF1FB}" dt="2020-03-21T15:08:43.141" v="719" actId="478"/>
          <ac:cxnSpMkLst>
            <pc:docMk/>
            <pc:sldMk cId="603454898" sldId="392"/>
            <ac:cxnSpMk id="34" creationId="{D6641338-AFFC-49D9-AF8B-037D68A2E5CA}"/>
          </ac:cxnSpMkLst>
        </pc:cxnChg>
        <pc:cxnChg chg="del">
          <ac:chgData name="GERALDI MARCO" userId="9990626b-3637-408b-ba6a-67fb3fd6e858" providerId="ADAL" clId="{E5E744EF-EBE0-43DC-BDD1-5E33261BF1FB}" dt="2020-03-21T15:08:41.820" v="717" actId="478"/>
          <ac:cxnSpMkLst>
            <pc:docMk/>
            <pc:sldMk cId="603454898" sldId="392"/>
            <ac:cxnSpMk id="35" creationId="{11396EE1-1A33-4AD0-A6E8-A6EBDF10DC2C}"/>
          </ac:cxnSpMkLst>
        </pc:cxnChg>
        <pc:cxnChg chg="del">
          <ac:chgData name="GERALDI MARCO" userId="9990626b-3637-408b-ba6a-67fb3fd6e858" providerId="ADAL" clId="{E5E744EF-EBE0-43DC-BDD1-5E33261BF1FB}" dt="2020-03-21T15:08:43.813" v="720" actId="478"/>
          <ac:cxnSpMkLst>
            <pc:docMk/>
            <pc:sldMk cId="603454898" sldId="392"/>
            <ac:cxnSpMk id="36" creationId="{8ED80FEC-9755-4BEE-A9B0-3B4CAA3863DE}"/>
          </ac:cxnSpMkLst>
        </pc:cxnChg>
        <pc:cxnChg chg="del">
          <ac:chgData name="GERALDI MARCO" userId="9990626b-3637-408b-ba6a-67fb3fd6e858" providerId="ADAL" clId="{E5E744EF-EBE0-43DC-BDD1-5E33261BF1FB}" dt="2020-03-21T15:08:42.356" v="718" actId="478"/>
          <ac:cxnSpMkLst>
            <pc:docMk/>
            <pc:sldMk cId="603454898" sldId="392"/>
            <ac:cxnSpMk id="37" creationId="{0B1AE709-2A38-46A2-96CD-FF388FB308FF}"/>
          </ac:cxnSpMkLst>
        </pc:cxnChg>
        <pc:cxnChg chg="add mod">
          <ac:chgData name="GERALDI MARCO" userId="9990626b-3637-408b-ba6a-67fb3fd6e858" providerId="ADAL" clId="{E5E744EF-EBE0-43DC-BDD1-5E33261BF1FB}" dt="2020-03-21T15:09:55.012" v="792" actId="571"/>
          <ac:cxnSpMkLst>
            <pc:docMk/>
            <pc:sldMk cId="603454898" sldId="392"/>
            <ac:cxnSpMk id="49" creationId="{AF703A55-D119-4F1F-81C7-9280F878F90A}"/>
          </ac:cxnSpMkLst>
        </pc:cxnChg>
      </pc:sldChg>
      <pc:sldChg chg="addSp delSp modSp add del modTransition">
        <pc:chgData name="GERALDI MARCO" userId="9990626b-3637-408b-ba6a-67fb3fd6e858" providerId="ADAL" clId="{E5E744EF-EBE0-43DC-BDD1-5E33261BF1FB}" dt="2020-03-23T19:00:41.832" v="4283" actId="2696"/>
        <pc:sldMkLst>
          <pc:docMk/>
          <pc:sldMk cId="675229673" sldId="393"/>
        </pc:sldMkLst>
        <pc:spChg chg="add del mod">
          <ac:chgData name="GERALDI MARCO" userId="9990626b-3637-408b-ba6a-67fb3fd6e858" providerId="ADAL" clId="{E5E744EF-EBE0-43DC-BDD1-5E33261BF1FB}" dt="2020-03-21T15:10:55.150" v="800" actId="478"/>
          <ac:spMkLst>
            <pc:docMk/>
            <pc:sldMk cId="675229673" sldId="393"/>
            <ac:spMk id="8" creationId="{6B329236-BBE8-465B-AEB1-CBE508170B85}"/>
          </ac:spMkLst>
        </pc:spChg>
        <pc:spChg chg="del">
          <ac:chgData name="GERALDI MARCO" userId="9990626b-3637-408b-ba6a-67fb3fd6e858" providerId="ADAL" clId="{E5E744EF-EBE0-43DC-BDD1-5E33261BF1FB}" dt="2020-03-21T15:10:50.552" v="798" actId="478"/>
          <ac:spMkLst>
            <pc:docMk/>
            <pc:sldMk cId="675229673" sldId="393"/>
            <ac:spMk id="43" creationId="{6D5E1D67-E73F-4409-8350-768145A9025E}"/>
          </ac:spMkLst>
        </pc:spChg>
        <pc:spChg chg="del">
          <ac:chgData name="GERALDI MARCO" userId="9990626b-3637-408b-ba6a-67fb3fd6e858" providerId="ADAL" clId="{E5E744EF-EBE0-43DC-BDD1-5E33261BF1FB}" dt="2020-03-21T15:10:50.552" v="798" actId="478"/>
          <ac:spMkLst>
            <pc:docMk/>
            <pc:sldMk cId="675229673" sldId="393"/>
            <ac:spMk id="44" creationId="{9DB1CB4C-C31E-4A0A-BEC9-A544C4B44E1E}"/>
          </ac:spMkLst>
        </pc:spChg>
        <pc:spChg chg="del">
          <ac:chgData name="GERALDI MARCO" userId="9990626b-3637-408b-ba6a-67fb3fd6e858" providerId="ADAL" clId="{E5E744EF-EBE0-43DC-BDD1-5E33261BF1FB}" dt="2020-03-21T15:10:50.552" v="798" actId="478"/>
          <ac:spMkLst>
            <pc:docMk/>
            <pc:sldMk cId="675229673" sldId="393"/>
            <ac:spMk id="45" creationId="{67591C98-85BC-4689-8FA5-6A4628C14967}"/>
          </ac:spMkLst>
        </pc:spChg>
        <pc:spChg chg="del">
          <ac:chgData name="GERALDI MARCO" userId="9990626b-3637-408b-ba6a-67fb3fd6e858" providerId="ADAL" clId="{E5E744EF-EBE0-43DC-BDD1-5E33261BF1FB}" dt="2020-03-21T15:10:50.552" v="798" actId="478"/>
          <ac:spMkLst>
            <pc:docMk/>
            <pc:sldMk cId="675229673" sldId="393"/>
            <ac:spMk id="46" creationId="{A238E838-3A81-42E1-925F-A37F6BEBA53B}"/>
          </ac:spMkLst>
        </pc:spChg>
        <pc:spChg chg="del">
          <ac:chgData name="GERALDI MARCO" userId="9990626b-3637-408b-ba6a-67fb3fd6e858" providerId="ADAL" clId="{E5E744EF-EBE0-43DC-BDD1-5E33261BF1FB}" dt="2020-03-21T15:10:50.552" v="798" actId="478"/>
          <ac:spMkLst>
            <pc:docMk/>
            <pc:sldMk cId="675229673" sldId="393"/>
            <ac:spMk id="47" creationId="{2DF6C62C-BD1F-4770-B4C4-3CA2555FEA32}"/>
          </ac:spMkLst>
        </pc:spChg>
        <pc:spChg chg="del">
          <ac:chgData name="GERALDI MARCO" userId="9990626b-3637-408b-ba6a-67fb3fd6e858" providerId="ADAL" clId="{E5E744EF-EBE0-43DC-BDD1-5E33261BF1FB}" dt="2020-03-21T15:10:50.552" v="798" actId="478"/>
          <ac:spMkLst>
            <pc:docMk/>
            <pc:sldMk cId="675229673" sldId="393"/>
            <ac:spMk id="48" creationId="{D747D96C-4EBC-4268-A71E-BCFBD89A4CD6}"/>
          </ac:spMkLst>
        </pc:spChg>
        <pc:spChg chg="add mod">
          <ac:chgData name="GERALDI MARCO" userId="9990626b-3637-408b-ba6a-67fb3fd6e858" providerId="ADAL" clId="{E5E744EF-EBE0-43DC-BDD1-5E33261BF1FB}" dt="2020-03-21T15:14:35.421" v="870" actId="1076"/>
          <ac:spMkLst>
            <pc:docMk/>
            <pc:sldMk cId="675229673" sldId="393"/>
            <ac:spMk id="67" creationId="{60A7CA53-15C4-4123-874B-D5792C42C352}"/>
          </ac:spMkLst>
        </pc:spChg>
        <pc:spChg chg="add">
          <ac:chgData name="GERALDI MARCO" userId="9990626b-3637-408b-ba6a-67fb3fd6e858" providerId="ADAL" clId="{E5E744EF-EBE0-43DC-BDD1-5E33261BF1FB}" dt="2020-03-21T15:10:52.131" v="799"/>
          <ac:spMkLst>
            <pc:docMk/>
            <pc:sldMk cId="675229673" sldId="393"/>
            <ac:spMk id="68" creationId="{0C75D039-4412-40FA-8AB5-729D41A0F15F}"/>
          </ac:spMkLst>
        </pc:spChg>
        <pc:spChg chg="add">
          <ac:chgData name="GERALDI MARCO" userId="9990626b-3637-408b-ba6a-67fb3fd6e858" providerId="ADAL" clId="{E5E744EF-EBE0-43DC-BDD1-5E33261BF1FB}" dt="2020-03-21T15:10:52.131" v="799"/>
          <ac:spMkLst>
            <pc:docMk/>
            <pc:sldMk cId="675229673" sldId="393"/>
            <ac:spMk id="69" creationId="{9508B709-CE29-4ACD-9328-6BEB418C290F}"/>
          </ac:spMkLst>
        </pc:spChg>
        <pc:spChg chg="add">
          <ac:chgData name="GERALDI MARCO" userId="9990626b-3637-408b-ba6a-67fb3fd6e858" providerId="ADAL" clId="{E5E744EF-EBE0-43DC-BDD1-5E33261BF1FB}" dt="2020-03-21T15:10:52.131" v="799"/>
          <ac:spMkLst>
            <pc:docMk/>
            <pc:sldMk cId="675229673" sldId="393"/>
            <ac:spMk id="70" creationId="{F1B93755-1AE8-489A-9CFE-32FAAAED0324}"/>
          </ac:spMkLst>
        </pc:spChg>
        <pc:spChg chg="add">
          <ac:chgData name="GERALDI MARCO" userId="9990626b-3637-408b-ba6a-67fb3fd6e858" providerId="ADAL" clId="{E5E744EF-EBE0-43DC-BDD1-5E33261BF1FB}" dt="2020-03-21T15:10:52.131" v="799"/>
          <ac:spMkLst>
            <pc:docMk/>
            <pc:sldMk cId="675229673" sldId="393"/>
            <ac:spMk id="71" creationId="{89D3FC7F-B130-42C5-B3AE-9B4942BCE2F5}"/>
          </ac:spMkLst>
        </pc:spChg>
        <pc:picChg chg="del">
          <ac:chgData name="GERALDI MARCO" userId="9990626b-3637-408b-ba6a-67fb3fd6e858" providerId="ADAL" clId="{E5E744EF-EBE0-43DC-BDD1-5E33261BF1FB}" dt="2020-03-21T15:10:50.552" v="798" actId="478"/>
          <ac:picMkLst>
            <pc:docMk/>
            <pc:sldMk cId="675229673" sldId="393"/>
            <ac:picMk id="9" creationId="{003DCD44-3B52-4F2A-8B87-2D5DFB146E94}"/>
          </ac:picMkLst>
        </pc:picChg>
        <pc:picChg chg="add">
          <ac:chgData name="GERALDI MARCO" userId="9990626b-3637-408b-ba6a-67fb3fd6e858" providerId="ADAL" clId="{E5E744EF-EBE0-43DC-BDD1-5E33261BF1FB}" dt="2020-03-21T15:10:52.131" v="799"/>
          <ac:picMkLst>
            <pc:docMk/>
            <pc:sldMk cId="675229673" sldId="393"/>
            <ac:picMk id="40" creationId="{08B0F108-45AD-433F-A445-E65A45C8E77B}"/>
          </ac:picMkLst>
        </pc:pic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11" creationId="{5180DA7B-96D7-4EBE-A130-387EF1AD5D70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13" creationId="{C333887C-9E31-4C7F-A35A-A427D002DE2D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15" creationId="{739076B6-ACB6-4F6F-9A53-C6A7319DD2C4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17" creationId="{0711F76E-05EB-45D2-941E-48BE4C040C69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18" creationId="{8D8FAF7F-F2ED-453E-9F90-9DCDA398FC17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19" creationId="{35ACB3A4-B1DF-4EAC-9026-414218E6A5C5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0" creationId="{6145AB16-1E2C-4610-A538-CE8FF06BC864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1" creationId="{EBC1B950-5654-4044-AD1B-CDF7642B1A1F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2" creationId="{E4B49170-7B3B-4672-A5DF-3C6F1E38DD4A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3" creationId="{275160C1-0A74-4E8E-8BB3-2667E0C59C75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4" creationId="{C8794323-6296-436D-A4D0-4F977B46E39C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5" creationId="{CDE360AF-21EC-4FDD-9DAD-CF2436BABB05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6" creationId="{7E51A468-4711-4D91-A40D-47D0454BFC44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7" creationId="{39142D3B-7F37-4403-B967-B222FCBEB0DE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8" creationId="{D8E1A694-1948-4AB0-82FB-E960D54EC8C8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29" creationId="{CD2E7E74-3689-49A8-A816-04F764C47A7E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0" creationId="{212E3466-B671-483F-9EBF-DA7DACF12332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1" creationId="{7631E0F5-04C8-40E5-99F9-B9A03F73FEB8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2" creationId="{64470206-E349-445B-B9B6-567F2903193E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3" creationId="{423A1BBF-14FC-4E8A-BF9A-FD4B28084C4F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4" creationId="{D6641338-AFFC-49D9-AF8B-037D68A2E5CA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5" creationId="{11396EE1-1A33-4AD0-A6E8-A6EBDF10DC2C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6" creationId="{8ED80FEC-9755-4BEE-A9B0-3B4CAA3863DE}"/>
          </ac:cxnSpMkLst>
        </pc:cxnChg>
        <pc:cxnChg chg="del">
          <ac:chgData name="GERALDI MARCO" userId="9990626b-3637-408b-ba6a-67fb3fd6e858" providerId="ADAL" clId="{E5E744EF-EBE0-43DC-BDD1-5E33261BF1FB}" dt="2020-03-21T15:10:50.552" v="798" actId="478"/>
          <ac:cxnSpMkLst>
            <pc:docMk/>
            <pc:sldMk cId="675229673" sldId="393"/>
            <ac:cxnSpMk id="37" creationId="{0B1AE709-2A38-46A2-96CD-FF388FB308FF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41" creationId="{97DFA128-5EAF-4A60-BD79-01CDD60C6C0C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42" creationId="{4DA5BBE0-7E5A-49DB-ACE6-E11483B9F528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49" creationId="{75CEF509-E852-4BED-AAFC-A35DD45A78EC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0" creationId="{245CC5F8-5D96-47A0-9958-14083AA6E142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1" creationId="{46993329-ED40-46A9-8666-3A12C61C2D14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2" creationId="{D762E989-659E-496B-9199-10468C3740CF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3" creationId="{17A8BA60-440D-4AE7-B9DD-CF0B2782D61E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4" creationId="{199CFA8C-1A3F-4A6C-A19E-6B58DF3B0939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5" creationId="{05ED6213-42C2-4C51-B163-37F9A5E92AE9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6" creationId="{B27061B8-1C0B-497C-8B86-290E7A08639B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7" creationId="{8875A024-D79A-466A-A461-41808ABBB6AB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8" creationId="{B6A5319E-8D69-486D-A79D-CE548C0C4B2C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59" creationId="{93DA161B-9DE2-4051-AACB-07540C388ED1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0" creationId="{B164310A-6AFB-4864-AD3F-31B83EDD7C1D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1" creationId="{1855B321-7BF5-4DA3-A0C7-A041A1C1B2CA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2" creationId="{55C3BEA9-F473-4B6F-AB38-73B9D724937C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3" creationId="{41140740-4B79-4E63-8F63-5E14361AF02D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4" creationId="{A57035B5-70A2-433D-A5B0-15229744F861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5" creationId="{A333ECE3-380F-41AA-9788-0C26665DAF4A}"/>
          </ac:cxnSpMkLst>
        </pc:cxnChg>
        <pc:cxnChg chg="add">
          <ac:chgData name="GERALDI MARCO" userId="9990626b-3637-408b-ba6a-67fb3fd6e858" providerId="ADAL" clId="{E5E744EF-EBE0-43DC-BDD1-5E33261BF1FB}" dt="2020-03-21T15:10:52.131" v="799"/>
          <ac:cxnSpMkLst>
            <pc:docMk/>
            <pc:sldMk cId="675229673" sldId="393"/>
            <ac:cxnSpMk id="66" creationId="{7B46B3C8-649C-4466-B3FF-43E6AA4900DC}"/>
          </ac:cxnSpMkLst>
        </pc:cxnChg>
      </pc:sldChg>
      <pc:sldChg chg="addSp delSp modSp add del">
        <pc:chgData name="GERALDI MARCO" userId="9990626b-3637-408b-ba6a-67fb3fd6e858" providerId="ADAL" clId="{E5E744EF-EBE0-43DC-BDD1-5E33261BF1FB}" dt="2020-03-23T19:00:56.302" v="4285" actId="2696"/>
        <pc:sldMkLst>
          <pc:docMk/>
          <pc:sldMk cId="1631693666" sldId="394"/>
        </pc:sldMkLst>
        <pc:spChg chg="mod">
          <ac:chgData name="GERALDI MARCO" userId="9990626b-3637-408b-ba6a-67fb3fd6e858" providerId="ADAL" clId="{E5E744EF-EBE0-43DC-BDD1-5E33261BF1FB}" dt="2020-03-21T15:11:17.118" v="804"/>
          <ac:spMkLst>
            <pc:docMk/>
            <pc:sldMk cId="1631693666" sldId="394"/>
            <ac:spMk id="2" creationId="{4BFC8F6B-3F19-4C42-91BE-D12C66E95274}"/>
          </ac:spMkLst>
        </pc:spChg>
        <pc:spChg chg="mod">
          <ac:chgData name="GERALDI MARCO" userId="9990626b-3637-408b-ba6a-67fb3fd6e858" providerId="ADAL" clId="{E5E744EF-EBE0-43DC-BDD1-5E33261BF1FB}" dt="2020-03-21T15:11:58.973" v="811" actId="11"/>
          <ac:spMkLst>
            <pc:docMk/>
            <pc:sldMk cId="1631693666" sldId="394"/>
            <ac:spMk id="3" creationId="{7DDB5319-D983-4736-9D31-0266EF312279}"/>
          </ac:spMkLst>
        </pc:spChg>
        <pc:spChg chg="del">
          <ac:chgData name="GERALDI MARCO" userId="9990626b-3637-408b-ba6a-67fb3fd6e858" providerId="ADAL" clId="{E5E744EF-EBE0-43DC-BDD1-5E33261BF1FB}" dt="2020-03-21T15:11:10.453" v="803" actId="478"/>
          <ac:spMkLst>
            <pc:docMk/>
            <pc:sldMk cId="1631693666" sldId="394"/>
            <ac:spMk id="7" creationId="{4E95C8D4-E4A3-458B-B977-BE3E73F0676E}"/>
          </ac:spMkLst>
        </pc:spChg>
        <pc:spChg chg="add">
          <ac:chgData name="GERALDI MARCO" userId="9990626b-3637-408b-ba6a-67fb3fd6e858" providerId="ADAL" clId="{E5E744EF-EBE0-43DC-BDD1-5E33261BF1FB}" dt="2020-03-21T15:11:07.571" v="802"/>
          <ac:spMkLst>
            <pc:docMk/>
            <pc:sldMk cId="1631693666" sldId="394"/>
            <ac:spMk id="29" creationId="{FF347B7E-3053-4C4B-9B40-1A8A1AA12EB3}"/>
          </ac:spMkLst>
        </pc:spChg>
        <pc:spChg chg="add">
          <ac:chgData name="GERALDI MARCO" userId="9990626b-3637-408b-ba6a-67fb3fd6e858" providerId="ADAL" clId="{E5E744EF-EBE0-43DC-BDD1-5E33261BF1FB}" dt="2020-03-21T15:11:07.571" v="802"/>
          <ac:spMkLst>
            <pc:docMk/>
            <pc:sldMk cId="1631693666" sldId="394"/>
            <ac:spMk id="30" creationId="{ADFDB95F-81F7-4648-B8AA-27D21D33FF62}"/>
          </ac:spMkLst>
        </pc:spChg>
        <pc:spChg chg="add">
          <ac:chgData name="GERALDI MARCO" userId="9990626b-3637-408b-ba6a-67fb3fd6e858" providerId="ADAL" clId="{E5E744EF-EBE0-43DC-BDD1-5E33261BF1FB}" dt="2020-03-21T15:11:07.571" v="802"/>
          <ac:spMkLst>
            <pc:docMk/>
            <pc:sldMk cId="1631693666" sldId="394"/>
            <ac:spMk id="31" creationId="{E848EC9A-13A9-4761-BCCC-4F9142CA9493}"/>
          </ac:spMkLst>
        </pc:spChg>
        <pc:spChg chg="add">
          <ac:chgData name="GERALDI MARCO" userId="9990626b-3637-408b-ba6a-67fb3fd6e858" providerId="ADAL" clId="{E5E744EF-EBE0-43DC-BDD1-5E33261BF1FB}" dt="2020-03-21T15:11:07.571" v="802"/>
          <ac:spMkLst>
            <pc:docMk/>
            <pc:sldMk cId="1631693666" sldId="394"/>
            <ac:spMk id="32" creationId="{14266C45-33F0-4588-89D7-0313FD9C7D2D}"/>
          </ac:spMkLst>
        </pc:spChg>
        <pc:spChg chg="add">
          <ac:chgData name="GERALDI MARCO" userId="9990626b-3637-408b-ba6a-67fb3fd6e858" providerId="ADAL" clId="{E5E744EF-EBE0-43DC-BDD1-5E33261BF1FB}" dt="2020-03-21T15:11:07.571" v="802"/>
          <ac:spMkLst>
            <pc:docMk/>
            <pc:sldMk cId="1631693666" sldId="394"/>
            <ac:spMk id="33" creationId="{8889B289-FD29-4ED1-B175-ABEEA7E92D81}"/>
          </ac:spMkLst>
        </pc:spChg>
        <pc:picChg chg="add">
          <ac:chgData name="GERALDI MARCO" userId="9990626b-3637-408b-ba6a-67fb3fd6e858" providerId="ADAL" clId="{E5E744EF-EBE0-43DC-BDD1-5E33261BF1FB}" dt="2020-03-21T15:11:07.571" v="802"/>
          <ac:picMkLst>
            <pc:docMk/>
            <pc:sldMk cId="1631693666" sldId="394"/>
            <ac:picMk id="8" creationId="{15BE870C-891E-48FF-946D-7ADA11ED2C54}"/>
          </ac:picMkLst>
        </pc:pic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9" creationId="{1E14B8E0-3270-490F-9800-A0B6100B3134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0" creationId="{666B2BD2-5D09-4DDB-BFF9-20143BC577D6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1" creationId="{DFED767F-467C-4A33-98BF-E22469576262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2" creationId="{8B43149B-E8E4-4B04-835B-85FED7D8102D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3" creationId="{FE7EA24B-6C24-4A6C-9339-4B46D5DFEA79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4" creationId="{FC121C44-D40C-4BD6-998A-E80B302EFA6C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5" creationId="{F29BCE7D-A638-4883-A7E6-9B97C608A21E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6" creationId="{5D4F7829-14CF-4C1B-BE74-D541348BC65B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7" creationId="{F1FEE4BB-F888-4083-B3D7-8CAB05807C6F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8" creationId="{DFF17E27-A551-4B87-8206-A0F624DEED5A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19" creationId="{3A9918AF-31AA-49BD-BC73-F325628DC7F2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0" creationId="{5800B688-CF1E-472C-8030-CE4CECE58F44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1" creationId="{84B48152-3EE8-449C-B8FA-D74DB1DE5878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2" creationId="{7F0B4432-C08E-41B6-A6A7-39AB09ED9005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3" creationId="{BC07E39B-5E99-4268-98BB-BA60C616945B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4" creationId="{DBEF39AD-AC8C-4BFD-8840-2A8693EF3289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5" creationId="{B80C3E66-F539-40EE-B34F-38C00124C6B5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6" creationId="{764F4A52-0698-4899-9011-119E0773CDEA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7" creationId="{D1A50AC2-4A36-4730-9977-35EF5DDBB848}"/>
          </ac:cxnSpMkLst>
        </pc:cxnChg>
        <pc:cxnChg chg="add">
          <ac:chgData name="GERALDI MARCO" userId="9990626b-3637-408b-ba6a-67fb3fd6e858" providerId="ADAL" clId="{E5E744EF-EBE0-43DC-BDD1-5E33261BF1FB}" dt="2020-03-21T15:11:07.571" v="802"/>
          <ac:cxnSpMkLst>
            <pc:docMk/>
            <pc:sldMk cId="1631693666" sldId="394"/>
            <ac:cxnSpMk id="28" creationId="{5D622BA0-5C9A-4C09-9E6A-3332442440BB}"/>
          </ac:cxnSpMkLst>
        </pc:cxnChg>
      </pc:sldChg>
      <pc:sldChg chg="addSp delSp modSp add">
        <pc:chgData name="GERALDI MARCO" userId="9990626b-3637-408b-ba6a-67fb3fd6e858" providerId="ADAL" clId="{E5E744EF-EBE0-43DC-BDD1-5E33261BF1FB}" dt="2020-03-23T19:04:42.311" v="4319" actId="114"/>
        <pc:sldMkLst>
          <pc:docMk/>
          <pc:sldMk cId="1379347346" sldId="395"/>
        </pc:sldMkLst>
        <pc:spChg chg="mod">
          <ac:chgData name="GERALDI MARCO" userId="9990626b-3637-408b-ba6a-67fb3fd6e858" providerId="ADAL" clId="{E5E744EF-EBE0-43DC-BDD1-5E33261BF1FB}" dt="2020-03-23T19:03:12.699" v="4298" actId="14100"/>
          <ac:spMkLst>
            <pc:docMk/>
            <pc:sldMk cId="1379347346" sldId="395"/>
            <ac:spMk id="2" creationId="{6BF24974-879E-4D75-B2DE-A93A670F85F0}"/>
          </ac:spMkLst>
        </pc:spChg>
        <pc:spChg chg="mod">
          <ac:chgData name="GERALDI MARCO" userId="9990626b-3637-408b-ba6a-67fb3fd6e858" providerId="ADAL" clId="{E5E744EF-EBE0-43DC-BDD1-5E33261BF1FB}" dt="2020-03-23T19:04:42.311" v="4319" actId="114"/>
          <ac:spMkLst>
            <pc:docMk/>
            <pc:sldMk cId="1379347346" sldId="395"/>
            <ac:spMk id="3" creationId="{BEF1A060-1068-4891-9327-2AF2DBA6F5CA}"/>
          </ac:spMkLst>
        </pc:spChg>
        <pc:spChg chg="del">
          <ac:chgData name="GERALDI MARCO" userId="9990626b-3637-408b-ba6a-67fb3fd6e858" providerId="ADAL" clId="{E5E744EF-EBE0-43DC-BDD1-5E33261BF1FB}" dt="2020-03-21T15:14:29.003" v="867"/>
          <ac:spMkLst>
            <pc:docMk/>
            <pc:sldMk cId="1379347346" sldId="395"/>
            <ac:spMk id="7" creationId="{56F0085C-BAE8-4C83-BC46-B65E97C189FF}"/>
          </ac:spMkLst>
        </pc:spChg>
        <pc:spChg chg="add del mod">
          <ac:chgData name="GERALDI MARCO" userId="9990626b-3637-408b-ba6a-67fb3fd6e858" providerId="ADAL" clId="{E5E744EF-EBE0-43DC-BDD1-5E33261BF1FB}" dt="2020-03-23T19:02:45.651" v="4288" actId="478"/>
          <ac:spMkLst>
            <pc:docMk/>
            <pc:sldMk cId="1379347346" sldId="395"/>
            <ac:spMk id="8" creationId="{35662CC3-E45B-4A63-B721-3AA1FD6434C6}"/>
          </ac:spMkLst>
        </pc:spChg>
        <pc:spChg chg="add mod">
          <ac:chgData name="GERALDI MARCO" userId="9990626b-3637-408b-ba6a-67fb3fd6e858" providerId="ADAL" clId="{E5E744EF-EBE0-43DC-BDD1-5E33261BF1FB}" dt="2020-03-21T15:14:47.986" v="872" actId="1076"/>
          <ac:spMkLst>
            <pc:docMk/>
            <pc:sldMk cId="1379347346" sldId="395"/>
            <ac:spMk id="14" creationId="{98FD4433-D467-41DE-9115-97C98326A41C}"/>
          </ac:spMkLst>
        </pc:spChg>
        <pc:spChg chg="add mod">
          <ac:chgData name="GERALDI MARCO" userId="9990626b-3637-408b-ba6a-67fb3fd6e858" providerId="ADAL" clId="{E5E744EF-EBE0-43DC-BDD1-5E33261BF1FB}" dt="2020-03-21T15:16:35.174" v="913" actId="20577"/>
          <ac:spMkLst>
            <pc:docMk/>
            <pc:sldMk cId="1379347346" sldId="395"/>
            <ac:spMk id="19" creationId="{51C286AB-15CE-4F80-83CE-398C9AE95C91}"/>
          </ac:spMkLst>
        </pc:spChg>
        <pc:spChg chg="add mod">
          <ac:chgData name="GERALDI MARCO" userId="9990626b-3637-408b-ba6a-67fb3fd6e858" providerId="ADAL" clId="{E5E744EF-EBE0-43DC-BDD1-5E33261BF1FB}" dt="2020-03-21T15:16:36.989" v="914" actId="20577"/>
          <ac:spMkLst>
            <pc:docMk/>
            <pc:sldMk cId="1379347346" sldId="395"/>
            <ac:spMk id="24" creationId="{25B1C838-11E1-45B5-90BB-F268B8B24464}"/>
          </ac:spMkLst>
        </pc:spChg>
        <pc:spChg chg="add mod">
          <ac:chgData name="GERALDI MARCO" userId="9990626b-3637-408b-ba6a-67fb3fd6e858" providerId="ADAL" clId="{E5E744EF-EBE0-43DC-BDD1-5E33261BF1FB}" dt="2020-03-21T15:16:39.967" v="915" actId="20577"/>
          <ac:spMkLst>
            <pc:docMk/>
            <pc:sldMk cId="1379347346" sldId="395"/>
            <ac:spMk id="29" creationId="{D1259D92-C328-41FB-A2C2-C815FFCFCD59}"/>
          </ac:spMkLst>
        </pc:spChg>
        <pc:picChg chg="add del mod">
          <ac:chgData name="GERALDI MARCO" userId="9990626b-3637-408b-ba6a-67fb3fd6e858" providerId="ADAL" clId="{E5E744EF-EBE0-43DC-BDD1-5E33261BF1FB}" dt="2020-03-23T19:02:43.726" v="4287" actId="478"/>
          <ac:picMkLst>
            <pc:docMk/>
            <pc:sldMk cId="1379347346" sldId="395"/>
            <ac:picMk id="9" creationId="{DB177888-9E32-410A-914A-48551706B7F1}"/>
          </ac:picMkLst>
        </pc:picChg>
        <pc:picChg chg="add mod ord">
          <ac:chgData name="GERALDI MARCO" userId="9990626b-3637-408b-ba6a-67fb3fd6e858" providerId="ADAL" clId="{E5E744EF-EBE0-43DC-BDD1-5E33261BF1FB}" dt="2020-03-23T19:03:23.561" v="4300" actId="1076"/>
          <ac:picMkLst>
            <pc:docMk/>
            <pc:sldMk cId="1379347346" sldId="395"/>
            <ac:picMk id="31" creationId="{7C79339E-7BAE-44EB-9E59-7E63B9791A06}"/>
          </ac:picMkLst>
        </pc:picChg>
        <pc:cxnChg chg="add mod">
          <ac:chgData name="GERALDI MARCO" userId="9990626b-3637-408b-ba6a-67fb3fd6e858" providerId="ADAL" clId="{E5E744EF-EBE0-43DC-BDD1-5E33261BF1FB}" dt="2020-03-21T15:14:47.986" v="872" actId="1076"/>
          <ac:cxnSpMkLst>
            <pc:docMk/>
            <pc:sldMk cId="1379347346" sldId="395"/>
            <ac:cxnSpMk id="10" creationId="{ACA2C1D6-EED2-4B76-83C3-457F1338CE0A}"/>
          </ac:cxnSpMkLst>
        </pc:cxnChg>
        <pc:cxnChg chg="add mod">
          <ac:chgData name="GERALDI MARCO" userId="9990626b-3637-408b-ba6a-67fb3fd6e858" providerId="ADAL" clId="{E5E744EF-EBE0-43DC-BDD1-5E33261BF1FB}" dt="2020-03-21T15:14:47.986" v="872" actId="1076"/>
          <ac:cxnSpMkLst>
            <pc:docMk/>
            <pc:sldMk cId="1379347346" sldId="395"/>
            <ac:cxnSpMk id="11" creationId="{8840B322-8889-4222-A14B-2446E0568CAE}"/>
          </ac:cxnSpMkLst>
        </pc:cxnChg>
        <pc:cxnChg chg="add mod">
          <ac:chgData name="GERALDI MARCO" userId="9990626b-3637-408b-ba6a-67fb3fd6e858" providerId="ADAL" clId="{E5E744EF-EBE0-43DC-BDD1-5E33261BF1FB}" dt="2020-03-21T15:14:47.986" v="872" actId="1076"/>
          <ac:cxnSpMkLst>
            <pc:docMk/>
            <pc:sldMk cId="1379347346" sldId="395"/>
            <ac:cxnSpMk id="12" creationId="{C8AD49CD-BA9A-48A3-B8C7-A0AC9DAAA4B1}"/>
          </ac:cxnSpMkLst>
        </pc:cxnChg>
        <pc:cxnChg chg="add mod">
          <ac:chgData name="GERALDI MARCO" userId="9990626b-3637-408b-ba6a-67fb3fd6e858" providerId="ADAL" clId="{E5E744EF-EBE0-43DC-BDD1-5E33261BF1FB}" dt="2020-03-21T15:14:47.986" v="872" actId="1076"/>
          <ac:cxnSpMkLst>
            <pc:docMk/>
            <pc:sldMk cId="1379347346" sldId="395"/>
            <ac:cxnSpMk id="13" creationId="{42624B16-04E3-41C9-AC58-E29DC0DEA620}"/>
          </ac:cxnSpMkLst>
        </pc:cxnChg>
        <pc:cxnChg chg="add mod">
          <ac:chgData name="GERALDI MARCO" userId="9990626b-3637-408b-ba6a-67fb3fd6e858" providerId="ADAL" clId="{E5E744EF-EBE0-43DC-BDD1-5E33261BF1FB}" dt="2020-03-21T15:15:29.767" v="879" actId="1076"/>
          <ac:cxnSpMkLst>
            <pc:docMk/>
            <pc:sldMk cId="1379347346" sldId="395"/>
            <ac:cxnSpMk id="15" creationId="{7FDF07E7-338D-4A02-99E4-36B46C21FA94}"/>
          </ac:cxnSpMkLst>
        </pc:cxnChg>
        <pc:cxnChg chg="add mod">
          <ac:chgData name="GERALDI MARCO" userId="9990626b-3637-408b-ba6a-67fb3fd6e858" providerId="ADAL" clId="{E5E744EF-EBE0-43DC-BDD1-5E33261BF1FB}" dt="2020-03-21T15:15:36.931" v="882" actId="14100"/>
          <ac:cxnSpMkLst>
            <pc:docMk/>
            <pc:sldMk cId="1379347346" sldId="395"/>
            <ac:cxnSpMk id="16" creationId="{BE2550A8-3735-48C5-9B3C-19A4BA8D317A}"/>
          </ac:cxnSpMkLst>
        </pc:cxnChg>
        <pc:cxnChg chg="add mod">
          <ac:chgData name="GERALDI MARCO" userId="9990626b-3637-408b-ba6a-67fb3fd6e858" providerId="ADAL" clId="{E5E744EF-EBE0-43DC-BDD1-5E33261BF1FB}" dt="2020-03-21T15:15:32.371" v="880" actId="1076"/>
          <ac:cxnSpMkLst>
            <pc:docMk/>
            <pc:sldMk cId="1379347346" sldId="395"/>
            <ac:cxnSpMk id="17" creationId="{65511B52-6E65-4A2B-A147-51B13C52CFF9}"/>
          </ac:cxnSpMkLst>
        </pc:cxnChg>
        <pc:cxnChg chg="add mod">
          <ac:chgData name="GERALDI MARCO" userId="9990626b-3637-408b-ba6a-67fb3fd6e858" providerId="ADAL" clId="{E5E744EF-EBE0-43DC-BDD1-5E33261BF1FB}" dt="2020-03-21T15:14:53.705" v="874" actId="1076"/>
          <ac:cxnSpMkLst>
            <pc:docMk/>
            <pc:sldMk cId="1379347346" sldId="395"/>
            <ac:cxnSpMk id="18" creationId="{EBBE1C33-41B3-47AC-AAA3-8BC5ECC693D7}"/>
          </ac:cxnSpMkLst>
        </pc:cxnChg>
        <pc:cxnChg chg="add mod">
          <ac:chgData name="GERALDI MARCO" userId="9990626b-3637-408b-ba6a-67fb3fd6e858" providerId="ADAL" clId="{E5E744EF-EBE0-43DC-BDD1-5E33261BF1FB}" dt="2020-03-21T15:15:55.626" v="893" actId="1076"/>
          <ac:cxnSpMkLst>
            <pc:docMk/>
            <pc:sldMk cId="1379347346" sldId="395"/>
            <ac:cxnSpMk id="20" creationId="{E1241B32-0E8B-4754-B5C1-2862B2C8AB88}"/>
          </ac:cxnSpMkLst>
        </pc:cxnChg>
        <pc:cxnChg chg="add mod">
          <ac:chgData name="GERALDI MARCO" userId="9990626b-3637-408b-ba6a-67fb3fd6e858" providerId="ADAL" clId="{E5E744EF-EBE0-43DC-BDD1-5E33261BF1FB}" dt="2020-03-21T15:16:01.244" v="896" actId="14100"/>
          <ac:cxnSpMkLst>
            <pc:docMk/>
            <pc:sldMk cId="1379347346" sldId="395"/>
            <ac:cxnSpMk id="21" creationId="{0C8B78CE-B3D9-480E-92FC-5D18BE2BB5F5}"/>
          </ac:cxnSpMkLst>
        </pc:cxnChg>
        <pc:cxnChg chg="add mod">
          <ac:chgData name="GERALDI MARCO" userId="9990626b-3637-408b-ba6a-67fb3fd6e858" providerId="ADAL" clId="{E5E744EF-EBE0-43DC-BDD1-5E33261BF1FB}" dt="2020-03-21T15:15:57.449" v="894" actId="1076"/>
          <ac:cxnSpMkLst>
            <pc:docMk/>
            <pc:sldMk cId="1379347346" sldId="395"/>
            <ac:cxnSpMk id="22" creationId="{0CEAC2A2-C57A-48A4-8408-185AAAA2E46E}"/>
          </ac:cxnSpMkLst>
        </pc:cxnChg>
        <pc:cxnChg chg="add mod">
          <ac:chgData name="GERALDI MARCO" userId="9990626b-3637-408b-ba6a-67fb3fd6e858" providerId="ADAL" clId="{E5E744EF-EBE0-43DC-BDD1-5E33261BF1FB}" dt="2020-03-21T15:15:08.065" v="876" actId="1076"/>
          <ac:cxnSpMkLst>
            <pc:docMk/>
            <pc:sldMk cId="1379347346" sldId="395"/>
            <ac:cxnSpMk id="23" creationId="{2EA28720-4D39-4C16-83F8-B4E58DE81836}"/>
          </ac:cxnSpMkLst>
        </pc:cxnChg>
        <pc:cxnChg chg="add mod">
          <ac:chgData name="GERALDI MARCO" userId="9990626b-3637-408b-ba6a-67fb3fd6e858" providerId="ADAL" clId="{E5E744EF-EBE0-43DC-BDD1-5E33261BF1FB}" dt="2020-03-21T15:16:18.535" v="903" actId="1076"/>
          <ac:cxnSpMkLst>
            <pc:docMk/>
            <pc:sldMk cId="1379347346" sldId="395"/>
            <ac:cxnSpMk id="25" creationId="{ABE1E2AA-7C64-4816-8D67-E7D18A3F7077}"/>
          </ac:cxnSpMkLst>
        </pc:cxnChg>
        <pc:cxnChg chg="add mod">
          <ac:chgData name="GERALDI MARCO" userId="9990626b-3637-408b-ba6a-67fb3fd6e858" providerId="ADAL" clId="{E5E744EF-EBE0-43DC-BDD1-5E33261BF1FB}" dt="2020-03-21T15:16:16.924" v="902" actId="1076"/>
          <ac:cxnSpMkLst>
            <pc:docMk/>
            <pc:sldMk cId="1379347346" sldId="395"/>
            <ac:cxnSpMk id="26" creationId="{C2F7E75F-2FFB-4B2E-9136-4BC3C31A1CE6}"/>
          </ac:cxnSpMkLst>
        </pc:cxnChg>
        <pc:cxnChg chg="add mod">
          <ac:chgData name="GERALDI MARCO" userId="9990626b-3637-408b-ba6a-67fb3fd6e858" providerId="ADAL" clId="{E5E744EF-EBE0-43DC-BDD1-5E33261BF1FB}" dt="2020-03-21T15:16:20.195" v="904" actId="1076"/>
          <ac:cxnSpMkLst>
            <pc:docMk/>
            <pc:sldMk cId="1379347346" sldId="395"/>
            <ac:cxnSpMk id="27" creationId="{80B3ADEA-E50A-4CBC-8D18-6308A80078D1}"/>
          </ac:cxnSpMkLst>
        </pc:cxnChg>
        <pc:cxnChg chg="add mod">
          <ac:chgData name="GERALDI MARCO" userId="9990626b-3637-408b-ba6a-67fb3fd6e858" providerId="ADAL" clId="{E5E744EF-EBE0-43DC-BDD1-5E33261BF1FB}" dt="2020-03-21T15:16:15.284" v="901" actId="1076"/>
          <ac:cxnSpMkLst>
            <pc:docMk/>
            <pc:sldMk cId="1379347346" sldId="395"/>
            <ac:cxnSpMk id="28" creationId="{79A1DE49-F385-4EEC-8790-CB93DFD072D3}"/>
          </ac:cxnSpMkLst>
        </pc:cxnChg>
      </pc:sldChg>
      <pc:sldChg chg="addSp delSp modSp add">
        <pc:chgData name="GERALDI MARCO" userId="9990626b-3637-408b-ba6a-67fb3fd6e858" providerId="ADAL" clId="{E5E744EF-EBE0-43DC-BDD1-5E33261BF1FB}" dt="2020-03-23T19:03:41.685" v="4304" actId="167"/>
        <pc:sldMkLst>
          <pc:docMk/>
          <pc:sldMk cId="1771419846" sldId="396"/>
        </pc:sldMkLst>
        <pc:spChg chg="mod">
          <ac:chgData name="GERALDI MARCO" userId="9990626b-3637-408b-ba6a-67fb3fd6e858" providerId="ADAL" clId="{E5E744EF-EBE0-43DC-BDD1-5E33261BF1FB}" dt="2020-03-21T15:21:53.019" v="1451" actId="5793"/>
          <ac:spMkLst>
            <pc:docMk/>
            <pc:sldMk cId="1771419846" sldId="396"/>
            <ac:spMk id="3" creationId="{BEF1A060-1068-4891-9327-2AF2DBA6F5CA}"/>
          </ac:spMkLst>
        </pc:spChg>
        <pc:spChg chg="add del mod">
          <ac:chgData name="GERALDI MARCO" userId="9990626b-3637-408b-ba6a-67fb3fd6e858" providerId="ADAL" clId="{E5E744EF-EBE0-43DC-BDD1-5E33261BF1FB}" dt="2020-03-23T19:03:39.020" v="4303" actId="478"/>
          <ac:spMkLst>
            <pc:docMk/>
            <pc:sldMk cId="1771419846" sldId="396"/>
            <ac:spMk id="8" creationId="{B3533A6E-D914-484F-86A9-C3B83831B7C8}"/>
          </ac:spMkLst>
        </pc:spChg>
        <pc:picChg chg="del">
          <ac:chgData name="GERALDI MARCO" userId="9990626b-3637-408b-ba6a-67fb3fd6e858" providerId="ADAL" clId="{E5E744EF-EBE0-43DC-BDD1-5E33261BF1FB}" dt="2020-03-23T19:03:35.951" v="4301" actId="478"/>
          <ac:picMkLst>
            <pc:docMk/>
            <pc:sldMk cId="1771419846" sldId="396"/>
            <ac:picMk id="9" creationId="{DB177888-9E32-410A-914A-48551706B7F1}"/>
          </ac:picMkLst>
        </pc:picChg>
        <pc:picChg chg="add ord">
          <ac:chgData name="GERALDI MARCO" userId="9990626b-3637-408b-ba6a-67fb3fd6e858" providerId="ADAL" clId="{E5E744EF-EBE0-43DC-BDD1-5E33261BF1FB}" dt="2020-03-23T19:03:41.685" v="4304" actId="167"/>
          <ac:picMkLst>
            <pc:docMk/>
            <pc:sldMk cId="1771419846" sldId="396"/>
            <ac:picMk id="30" creationId="{DEDDB9A1-D5C1-4328-AB41-7A26E5859F44}"/>
          </ac:picMkLst>
        </pc:picChg>
      </pc:sldChg>
      <pc:sldChg chg="addSp delSp modSp add">
        <pc:chgData name="GERALDI MARCO" userId="9990626b-3637-408b-ba6a-67fb3fd6e858" providerId="ADAL" clId="{E5E744EF-EBE0-43DC-BDD1-5E33261BF1FB}" dt="2020-03-23T19:03:50.909" v="4309" actId="167"/>
        <pc:sldMkLst>
          <pc:docMk/>
          <pc:sldMk cId="1140481967" sldId="397"/>
        </pc:sldMkLst>
        <pc:spChg chg="mod">
          <ac:chgData name="GERALDI MARCO" userId="9990626b-3637-408b-ba6a-67fb3fd6e858" providerId="ADAL" clId="{E5E744EF-EBE0-43DC-BDD1-5E33261BF1FB}" dt="2020-03-21T15:26:41.593" v="1939" actId="20577"/>
          <ac:spMkLst>
            <pc:docMk/>
            <pc:sldMk cId="1140481967" sldId="397"/>
            <ac:spMk id="3" creationId="{BEF1A060-1068-4891-9327-2AF2DBA6F5CA}"/>
          </ac:spMkLst>
        </pc:spChg>
        <pc:spChg chg="add del mod">
          <ac:chgData name="GERALDI MARCO" userId="9990626b-3637-408b-ba6a-67fb3fd6e858" providerId="ADAL" clId="{E5E744EF-EBE0-43DC-BDD1-5E33261BF1FB}" dt="2020-03-23T19:03:47.972" v="4307" actId="478"/>
          <ac:spMkLst>
            <pc:docMk/>
            <pc:sldMk cId="1140481967" sldId="397"/>
            <ac:spMk id="8" creationId="{61E6C63E-544F-4CE8-85F4-2F4A2BC243F9}"/>
          </ac:spMkLst>
        </pc:spChg>
        <pc:picChg chg="del">
          <ac:chgData name="GERALDI MARCO" userId="9990626b-3637-408b-ba6a-67fb3fd6e858" providerId="ADAL" clId="{E5E744EF-EBE0-43DC-BDD1-5E33261BF1FB}" dt="2020-03-23T19:03:47.134" v="4305" actId="478"/>
          <ac:picMkLst>
            <pc:docMk/>
            <pc:sldMk cId="1140481967" sldId="397"/>
            <ac:picMk id="9" creationId="{DB177888-9E32-410A-914A-48551706B7F1}"/>
          </ac:picMkLst>
        </pc:picChg>
        <pc:picChg chg="add ord">
          <ac:chgData name="GERALDI MARCO" userId="9990626b-3637-408b-ba6a-67fb3fd6e858" providerId="ADAL" clId="{E5E744EF-EBE0-43DC-BDD1-5E33261BF1FB}" dt="2020-03-23T19:03:50.909" v="4309" actId="167"/>
          <ac:picMkLst>
            <pc:docMk/>
            <pc:sldMk cId="1140481967" sldId="397"/>
            <ac:picMk id="30" creationId="{675C727B-E08F-46D6-B0B4-92DF19B4AA07}"/>
          </ac:picMkLst>
        </pc:picChg>
      </pc:sldChg>
      <pc:sldChg chg="addSp delSp modSp add">
        <pc:chgData name="GERALDI MARCO" userId="9990626b-3637-408b-ba6a-67fb3fd6e858" providerId="ADAL" clId="{E5E744EF-EBE0-43DC-BDD1-5E33261BF1FB}" dt="2020-03-23T19:04:19.171" v="4310" actId="732"/>
        <pc:sldMkLst>
          <pc:docMk/>
          <pc:sldMk cId="3985833366" sldId="398"/>
        </pc:sldMkLst>
        <pc:spChg chg="mod">
          <ac:chgData name="GERALDI MARCO" userId="9990626b-3637-408b-ba6a-67fb3fd6e858" providerId="ADAL" clId="{E5E744EF-EBE0-43DC-BDD1-5E33261BF1FB}" dt="2020-03-21T15:28:23.947" v="1996"/>
          <ac:spMkLst>
            <pc:docMk/>
            <pc:sldMk cId="3985833366" sldId="398"/>
            <ac:spMk id="2" creationId="{802C69F5-3379-47A2-A2F9-F4131FA00EC4}"/>
          </ac:spMkLst>
        </pc:spChg>
        <pc:spChg chg="mod">
          <ac:chgData name="GERALDI MARCO" userId="9990626b-3637-408b-ba6a-67fb3fd6e858" providerId="ADAL" clId="{E5E744EF-EBE0-43DC-BDD1-5E33261BF1FB}" dt="2020-03-21T15:28:16.657" v="1995" actId="20577"/>
          <ac:spMkLst>
            <pc:docMk/>
            <pc:sldMk cId="3985833366" sldId="398"/>
            <ac:spMk id="3" creationId="{8B1F6D60-B2A2-4497-A303-B77F3A581EB5}"/>
          </ac:spMkLst>
        </pc:spChg>
        <pc:spChg chg="del">
          <ac:chgData name="GERALDI MARCO" userId="9990626b-3637-408b-ba6a-67fb3fd6e858" providerId="ADAL" clId="{E5E744EF-EBE0-43DC-BDD1-5E33261BF1FB}" dt="2020-03-21T15:27:24.992" v="1945"/>
          <ac:spMkLst>
            <pc:docMk/>
            <pc:sldMk cId="3985833366" sldId="398"/>
            <ac:spMk id="7" creationId="{3F1DCCAE-C30B-4734-9DEB-DCCBB603BBF2}"/>
          </ac:spMkLst>
        </pc:spChg>
        <pc:spChg chg="add mod">
          <ac:chgData name="GERALDI MARCO" userId="9990626b-3637-408b-ba6a-67fb3fd6e858" providerId="ADAL" clId="{E5E744EF-EBE0-43DC-BDD1-5E33261BF1FB}" dt="2020-03-21T15:27:55.383" v="1952" actId="1076"/>
          <ac:spMkLst>
            <pc:docMk/>
            <pc:sldMk cId="3985833366" sldId="398"/>
            <ac:spMk id="14" creationId="{054FD854-A734-4A02-8F54-56117A98A587}"/>
          </ac:spMkLst>
        </pc:spChg>
        <pc:picChg chg="add mod modCrop">
          <ac:chgData name="GERALDI MARCO" userId="9990626b-3637-408b-ba6a-67fb3fd6e858" providerId="ADAL" clId="{E5E744EF-EBE0-43DC-BDD1-5E33261BF1FB}" dt="2020-03-23T19:04:19.171" v="4310" actId="732"/>
          <ac:picMkLst>
            <pc:docMk/>
            <pc:sldMk cId="3985833366" sldId="398"/>
            <ac:picMk id="9" creationId="{E5C0064B-5E1F-4B07-ADA2-E52E7D8E4A90}"/>
          </ac:picMkLst>
        </pc:picChg>
        <pc:cxnChg chg="add mod">
          <ac:chgData name="GERALDI MARCO" userId="9990626b-3637-408b-ba6a-67fb3fd6e858" providerId="ADAL" clId="{E5E744EF-EBE0-43DC-BDD1-5E33261BF1FB}" dt="2020-03-21T15:27:43.778" v="1950" actId="1076"/>
          <ac:cxnSpMkLst>
            <pc:docMk/>
            <pc:sldMk cId="3985833366" sldId="398"/>
            <ac:cxnSpMk id="10" creationId="{5725DE47-FFF1-47EF-BC06-2E694508C354}"/>
          </ac:cxnSpMkLst>
        </pc:cxnChg>
        <pc:cxnChg chg="add mod">
          <ac:chgData name="GERALDI MARCO" userId="9990626b-3637-408b-ba6a-67fb3fd6e858" providerId="ADAL" clId="{E5E744EF-EBE0-43DC-BDD1-5E33261BF1FB}" dt="2020-03-21T15:27:43.778" v="1950" actId="1076"/>
          <ac:cxnSpMkLst>
            <pc:docMk/>
            <pc:sldMk cId="3985833366" sldId="398"/>
            <ac:cxnSpMk id="11" creationId="{182C96C9-1856-40F8-8A4D-671142FD9660}"/>
          </ac:cxnSpMkLst>
        </pc:cxnChg>
        <pc:cxnChg chg="add mod">
          <ac:chgData name="GERALDI MARCO" userId="9990626b-3637-408b-ba6a-67fb3fd6e858" providerId="ADAL" clId="{E5E744EF-EBE0-43DC-BDD1-5E33261BF1FB}" dt="2020-03-21T15:27:43.778" v="1950" actId="1076"/>
          <ac:cxnSpMkLst>
            <pc:docMk/>
            <pc:sldMk cId="3985833366" sldId="398"/>
            <ac:cxnSpMk id="12" creationId="{42D0B0B5-A415-4472-8160-8861A1E7575A}"/>
          </ac:cxnSpMkLst>
        </pc:cxnChg>
        <pc:cxnChg chg="add mod">
          <ac:chgData name="GERALDI MARCO" userId="9990626b-3637-408b-ba6a-67fb3fd6e858" providerId="ADAL" clId="{E5E744EF-EBE0-43DC-BDD1-5E33261BF1FB}" dt="2020-03-21T15:27:43.778" v="1950" actId="1076"/>
          <ac:cxnSpMkLst>
            <pc:docMk/>
            <pc:sldMk cId="3985833366" sldId="398"/>
            <ac:cxnSpMk id="13" creationId="{FB2C8099-D2AF-4A70-BA02-24689A338E1A}"/>
          </ac:cxnSpMkLst>
        </pc:cxnChg>
      </pc:sldChg>
      <pc:sldChg chg="add del">
        <pc:chgData name="GERALDI MARCO" userId="9990626b-3637-408b-ba6a-67fb3fd6e858" providerId="ADAL" clId="{E5E744EF-EBE0-43DC-BDD1-5E33261BF1FB}" dt="2020-03-21T15:46:37.462" v="3243" actId="2696"/>
        <pc:sldMkLst>
          <pc:docMk/>
          <pc:sldMk cId="1679904962" sldId="399"/>
        </pc:sldMkLst>
      </pc:sldChg>
      <pc:sldChg chg="delSp modSp add">
        <pc:chgData name="GERALDI MARCO" userId="9990626b-3637-408b-ba6a-67fb3fd6e858" providerId="ADAL" clId="{E5E744EF-EBE0-43DC-BDD1-5E33261BF1FB}" dt="2020-03-29T17:55:41.458" v="4450" actId="478"/>
        <pc:sldMkLst>
          <pc:docMk/>
          <pc:sldMk cId="2448902877" sldId="399"/>
        </pc:sldMkLst>
        <pc:spChg chg="del mod">
          <ac:chgData name="GERALDI MARCO" userId="9990626b-3637-408b-ba6a-67fb3fd6e858" providerId="ADAL" clId="{E5E744EF-EBE0-43DC-BDD1-5E33261BF1FB}" dt="2020-03-29T17:55:41.458" v="4450" actId="478"/>
          <ac:spMkLst>
            <pc:docMk/>
            <pc:sldMk cId="2448902877" sldId="399"/>
            <ac:spMk id="4" creationId="{79BD4368-3539-44F9-9DAE-7D783916EA77}"/>
          </ac:spMkLst>
        </pc:spChg>
      </pc:sldChg>
      <pc:sldChg chg="addSp delSp modSp add">
        <pc:chgData name="GERALDI MARCO" userId="9990626b-3637-408b-ba6a-67fb3fd6e858" providerId="ADAL" clId="{E5E744EF-EBE0-43DC-BDD1-5E33261BF1FB}" dt="2020-03-23T18:08:54.747" v="4278" actId="114"/>
        <pc:sldMkLst>
          <pc:docMk/>
          <pc:sldMk cId="14427052" sldId="400"/>
        </pc:sldMkLst>
        <pc:spChg chg="mod">
          <ac:chgData name="GERALDI MARCO" userId="9990626b-3637-408b-ba6a-67fb3fd6e858" providerId="ADAL" clId="{E5E744EF-EBE0-43DC-BDD1-5E33261BF1FB}" dt="2020-03-21T15:31:07.953" v="2066" actId="20577"/>
          <ac:spMkLst>
            <pc:docMk/>
            <pc:sldMk cId="14427052" sldId="400"/>
            <ac:spMk id="2" creationId="{D6078424-46E3-4D1D-81D3-14B66DA37302}"/>
          </ac:spMkLst>
        </pc:spChg>
        <pc:spChg chg="mod">
          <ac:chgData name="GERALDI MARCO" userId="9990626b-3637-408b-ba6a-67fb3fd6e858" providerId="ADAL" clId="{E5E744EF-EBE0-43DC-BDD1-5E33261BF1FB}" dt="2020-03-23T18:08:54.747" v="4278" actId="114"/>
          <ac:spMkLst>
            <pc:docMk/>
            <pc:sldMk cId="14427052" sldId="400"/>
            <ac:spMk id="3" creationId="{939B8F53-D078-4844-AF97-3DADCF5152E8}"/>
          </ac:spMkLst>
        </pc:spChg>
        <pc:spChg chg="del">
          <ac:chgData name="GERALDI MARCO" userId="9990626b-3637-408b-ba6a-67fb3fd6e858" providerId="ADAL" clId="{E5E744EF-EBE0-43DC-BDD1-5E33261BF1FB}" dt="2020-03-21T15:31:12.954" v="2069"/>
          <ac:spMkLst>
            <pc:docMk/>
            <pc:sldMk cId="14427052" sldId="400"/>
            <ac:spMk id="7" creationId="{5AEE3AA7-E15D-41D5-89E5-99D3EBA436DC}"/>
          </ac:spMkLst>
        </pc:spChg>
        <pc:spChg chg="add del mod">
          <ac:chgData name="GERALDI MARCO" userId="9990626b-3637-408b-ba6a-67fb3fd6e858" providerId="ADAL" clId="{E5E744EF-EBE0-43DC-BDD1-5E33261BF1FB}" dt="2020-03-23T18:08:40.960" v="4265"/>
          <ac:spMkLst>
            <pc:docMk/>
            <pc:sldMk cId="14427052" sldId="400"/>
            <ac:spMk id="8" creationId="{F6216E2E-FC2F-4BB2-B3F2-AF503AE60A13}"/>
          </ac:spMkLst>
        </pc:spChg>
        <pc:picChg chg="add del mod">
          <ac:chgData name="GERALDI MARCO" userId="9990626b-3637-408b-ba6a-67fb3fd6e858" providerId="ADAL" clId="{E5E744EF-EBE0-43DC-BDD1-5E33261BF1FB}" dt="2020-03-23T18:08:29.394" v="4264" actId="478"/>
          <ac:picMkLst>
            <pc:docMk/>
            <pc:sldMk cId="14427052" sldId="400"/>
            <ac:picMk id="9" creationId="{F7191F0A-4D0D-4E81-BE2F-52059FA62A0E}"/>
          </ac:picMkLst>
        </pc:picChg>
        <pc:picChg chg="add mod">
          <ac:chgData name="GERALDI MARCO" userId="9990626b-3637-408b-ba6a-67fb3fd6e858" providerId="ADAL" clId="{E5E744EF-EBE0-43DC-BDD1-5E33261BF1FB}" dt="2020-03-23T18:08:41.838" v="4267" actId="962"/>
          <ac:picMkLst>
            <pc:docMk/>
            <pc:sldMk cId="14427052" sldId="400"/>
            <ac:picMk id="11" creationId="{42573476-C298-479C-95E8-7023425D6ABC}"/>
          </ac:picMkLst>
        </pc:picChg>
      </pc:sldChg>
      <pc:sldChg chg="add">
        <pc:chgData name="GERALDI MARCO" userId="9990626b-3637-408b-ba6a-67fb3fd6e858" providerId="ADAL" clId="{E5E744EF-EBE0-43DC-BDD1-5E33261BF1FB}" dt="2020-03-23T19:00:37.380" v="4281"/>
        <pc:sldMkLst>
          <pc:docMk/>
          <pc:sldMk cId="3490070825" sldId="401"/>
        </pc:sldMkLst>
      </pc:sldChg>
      <pc:sldChg chg="addSp delSp modSp add del">
        <pc:chgData name="GERALDI MARCO" userId="9990626b-3637-408b-ba6a-67fb3fd6e858" providerId="ADAL" clId="{E5E744EF-EBE0-43DC-BDD1-5E33261BF1FB}" dt="2020-03-23T18:09:03.187" v="4279" actId="2696"/>
        <pc:sldMkLst>
          <pc:docMk/>
          <pc:sldMk cId="4089160412" sldId="401"/>
        </pc:sldMkLst>
        <pc:spChg chg="mod">
          <ac:chgData name="GERALDI MARCO" userId="9990626b-3637-408b-ba6a-67fb3fd6e858" providerId="ADAL" clId="{E5E744EF-EBE0-43DC-BDD1-5E33261BF1FB}" dt="2020-03-21T15:42:57.358" v="3012" actId="20577"/>
          <ac:spMkLst>
            <pc:docMk/>
            <pc:sldMk cId="4089160412" sldId="401"/>
            <ac:spMk id="2" creationId="{8CBF008A-5924-4C64-A0AA-F0D705E4FDCF}"/>
          </ac:spMkLst>
        </pc:spChg>
        <pc:spChg chg="mod">
          <ac:chgData name="GERALDI MARCO" userId="9990626b-3637-408b-ba6a-67fb3fd6e858" providerId="ADAL" clId="{E5E744EF-EBE0-43DC-BDD1-5E33261BF1FB}" dt="2020-03-23T09:44:41.700" v="3650" actId="20577"/>
          <ac:spMkLst>
            <pc:docMk/>
            <pc:sldMk cId="4089160412" sldId="401"/>
            <ac:spMk id="3" creationId="{F4CE38D4-5EBA-47D8-9EB6-F816C3D4619E}"/>
          </ac:spMkLst>
        </pc:spChg>
        <pc:spChg chg="del">
          <ac:chgData name="GERALDI MARCO" userId="9990626b-3637-408b-ba6a-67fb3fd6e858" providerId="ADAL" clId="{E5E744EF-EBE0-43DC-BDD1-5E33261BF1FB}" dt="2020-03-21T15:44:41.094" v="3205"/>
          <ac:spMkLst>
            <pc:docMk/>
            <pc:sldMk cId="4089160412" sldId="401"/>
            <ac:spMk id="7" creationId="{0054FE2B-020C-49E4-B8DE-3AE5A3A29647}"/>
          </ac:spMkLst>
        </pc:spChg>
        <pc:picChg chg="add mod">
          <ac:chgData name="GERALDI MARCO" userId="9990626b-3637-408b-ba6a-67fb3fd6e858" providerId="ADAL" clId="{E5E744EF-EBE0-43DC-BDD1-5E33261BF1FB}" dt="2020-03-23T09:44:29.758" v="3645" actId="1076"/>
          <ac:picMkLst>
            <pc:docMk/>
            <pc:sldMk cId="4089160412" sldId="401"/>
            <ac:picMk id="9" creationId="{7C7F74DD-6C9F-4F09-BCA7-C133D8C96539}"/>
          </ac:picMkLst>
        </pc:picChg>
      </pc:sldChg>
      <pc:sldChg chg="modSp add del">
        <pc:chgData name="GERALDI MARCO" userId="9990626b-3637-408b-ba6a-67fb3fd6e858" providerId="ADAL" clId="{E5E744EF-EBE0-43DC-BDD1-5E33261BF1FB}" dt="2020-03-21T15:45:39.095" v="3233" actId="2696"/>
        <pc:sldMkLst>
          <pc:docMk/>
          <pc:sldMk cId="1356812058" sldId="402"/>
        </pc:sldMkLst>
        <pc:spChg chg="mod">
          <ac:chgData name="GERALDI MARCO" userId="9990626b-3637-408b-ba6a-67fb3fd6e858" providerId="ADAL" clId="{E5E744EF-EBE0-43DC-BDD1-5E33261BF1FB}" dt="2020-03-21T15:45:29.462" v="3231" actId="20577"/>
          <ac:spMkLst>
            <pc:docMk/>
            <pc:sldMk cId="1356812058" sldId="402"/>
            <ac:spMk id="2" creationId="{E1F6CD58-5C0E-44DB-BCB3-3674FABAEE65}"/>
          </ac:spMkLst>
        </pc:spChg>
      </pc:sldChg>
      <pc:sldChg chg="addSp delSp modSp add modTransition">
        <pc:chgData name="GERALDI MARCO" userId="9990626b-3637-408b-ba6a-67fb3fd6e858" providerId="ADAL" clId="{E5E744EF-EBE0-43DC-BDD1-5E33261BF1FB}" dt="2020-03-21T15:46:35.062" v="3242" actId="1076"/>
        <pc:sldMkLst>
          <pc:docMk/>
          <pc:sldMk cId="3445961913" sldId="403"/>
        </pc:sldMkLst>
        <pc:spChg chg="add del mod">
          <ac:chgData name="GERALDI MARCO" userId="9990626b-3637-408b-ba6a-67fb3fd6e858" providerId="ADAL" clId="{E5E744EF-EBE0-43DC-BDD1-5E33261BF1FB}" dt="2020-03-21T15:46:21.765" v="3235" actId="478"/>
          <ac:spMkLst>
            <pc:docMk/>
            <pc:sldMk cId="3445961913" sldId="403"/>
            <ac:spMk id="8" creationId="{10B9E03B-1ECA-48EC-8354-82AD605E9E64}"/>
          </ac:spMkLst>
        </pc:spChg>
        <pc:picChg chg="del">
          <ac:chgData name="GERALDI MARCO" userId="9990626b-3637-408b-ba6a-67fb3fd6e858" providerId="ADAL" clId="{E5E744EF-EBE0-43DC-BDD1-5E33261BF1FB}" dt="2020-03-21T15:46:20.112" v="3234" actId="478"/>
          <ac:picMkLst>
            <pc:docMk/>
            <pc:sldMk cId="3445961913" sldId="403"/>
            <ac:picMk id="9" creationId="{9CF1E47F-1F17-42C5-8F0B-86A6FD66B470}"/>
          </ac:picMkLst>
        </pc:picChg>
        <pc:picChg chg="add mod">
          <ac:chgData name="GERALDI MARCO" userId="9990626b-3637-408b-ba6a-67fb3fd6e858" providerId="ADAL" clId="{E5E744EF-EBE0-43DC-BDD1-5E33261BF1FB}" dt="2020-03-21T15:46:35.062" v="3242" actId="1076"/>
          <ac:picMkLst>
            <pc:docMk/>
            <pc:sldMk cId="3445961913" sldId="403"/>
            <ac:picMk id="11" creationId="{D8A6411D-46F3-4711-BABC-A35CF83168C5}"/>
          </ac:picMkLst>
        </pc:picChg>
      </pc:sldChg>
      <pc:sldChg chg="modSp add modTransition">
        <pc:chgData name="GERALDI MARCO" userId="9990626b-3637-408b-ba6a-67fb3fd6e858" providerId="ADAL" clId="{E5E744EF-EBE0-43DC-BDD1-5E33261BF1FB}" dt="2020-03-23T09:45:26.386" v="3664" actId="20577"/>
        <pc:sldMkLst>
          <pc:docMk/>
          <pc:sldMk cId="2923439976" sldId="404"/>
        </pc:sldMkLst>
        <pc:spChg chg="mod">
          <ac:chgData name="GERALDI MARCO" userId="9990626b-3637-408b-ba6a-67fb3fd6e858" providerId="ADAL" clId="{E5E744EF-EBE0-43DC-BDD1-5E33261BF1FB}" dt="2020-03-21T15:49:10.437" v="3276" actId="20577"/>
          <ac:spMkLst>
            <pc:docMk/>
            <pc:sldMk cId="2923439976" sldId="404"/>
            <ac:spMk id="2" creationId="{C7C014BE-4C1F-46A3-8FC4-665CCC8F0BDA}"/>
          </ac:spMkLst>
        </pc:spChg>
        <pc:spChg chg="mod">
          <ac:chgData name="GERALDI MARCO" userId="9990626b-3637-408b-ba6a-67fb3fd6e858" providerId="ADAL" clId="{E5E744EF-EBE0-43DC-BDD1-5E33261BF1FB}" dt="2020-03-23T09:45:26.386" v="3664" actId="20577"/>
          <ac:spMkLst>
            <pc:docMk/>
            <pc:sldMk cId="2923439976" sldId="404"/>
            <ac:spMk id="3" creationId="{C0B7AF76-EF7F-490A-AB36-D49010C8516E}"/>
          </ac:spMkLst>
        </pc:spChg>
      </pc:sldChg>
      <pc:sldChg chg="addSp delSp modSp add">
        <pc:chgData name="GERALDI MARCO" userId="9990626b-3637-408b-ba6a-67fb3fd6e858" providerId="ADAL" clId="{E5E744EF-EBE0-43DC-BDD1-5E33261BF1FB}" dt="2020-03-21T15:51:29.901" v="3547" actId="20577"/>
        <pc:sldMkLst>
          <pc:docMk/>
          <pc:sldMk cId="3693453248" sldId="405"/>
        </pc:sldMkLst>
        <pc:spChg chg="mod">
          <ac:chgData name="GERALDI MARCO" userId="9990626b-3637-408b-ba6a-67fb3fd6e858" providerId="ADAL" clId="{E5E744EF-EBE0-43DC-BDD1-5E33261BF1FB}" dt="2020-03-21T15:49:34.197" v="3315" actId="20577"/>
          <ac:spMkLst>
            <pc:docMk/>
            <pc:sldMk cId="3693453248" sldId="405"/>
            <ac:spMk id="2" creationId="{2FFC61F8-F577-4E11-8B07-DBAC9DE0351F}"/>
          </ac:spMkLst>
        </pc:spChg>
        <pc:spChg chg="add del mod">
          <ac:chgData name="GERALDI MARCO" userId="9990626b-3637-408b-ba6a-67fb3fd6e858" providerId="ADAL" clId="{E5E744EF-EBE0-43DC-BDD1-5E33261BF1FB}" dt="2020-03-21T15:51:29.901" v="3547" actId="20577"/>
          <ac:spMkLst>
            <pc:docMk/>
            <pc:sldMk cId="3693453248" sldId="405"/>
            <ac:spMk id="3" creationId="{06B2122B-F5D9-4E4E-8A84-F269DC95E97D}"/>
          </ac:spMkLst>
        </pc:spChg>
        <pc:spChg chg="del">
          <ac:chgData name="GERALDI MARCO" userId="9990626b-3637-408b-ba6a-67fb3fd6e858" providerId="ADAL" clId="{E5E744EF-EBE0-43DC-BDD1-5E33261BF1FB}" dt="2020-03-21T15:49:55.001" v="3320"/>
          <ac:spMkLst>
            <pc:docMk/>
            <pc:sldMk cId="3693453248" sldId="405"/>
            <ac:spMk id="7" creationId="{36B11092-DB1B-4516-B1CF-FE1E918F9EAF}"/>
          </ac:spMkLst>
        </pc:spChg>
        <pc:picChg chg="add del mod">
          <ac:chgData name="GERALDI MARCO" userId="9990626b-3637-408b-ba6a-67fb3fd6e858" providerId="ADAL" clId="{E5E744EF-EBE0-43DC-BDD1-5E33261BF1FB}" dt="2020-03-21T15:49:51.589" v="3317"/>
          <ac:picMkLst>
            <pc:docMk/>
            <pc:sldMk cId="3693453248" sldId="405"/>
            <ac:picMk id="9" creationId="{671EF0C6-16F0-4A11-AD5B-C0AAD7509620}"/>
          </ac:picMkLst>
        </pc:picChg>
        <pc:picChg chg="add mod">
          <ac:chgData name="GERALDI MARCO" userId="9990626b-3637-408b-ba6a-67fb3fd6e858" providerId="ADAL" clId="{E5E744EF-EBE0-43DC-BDD1-5E33261BF1FB}" dt="2020-03-21T15:49:56.005" v="3322" actId="962"/>
          <ac:picMkLst>
            <pc:docMk/>
            <pc:sldMk cId="3693453248" sldId="405"/>
            <ac:picMk id="11" creationId="{A1FDCFCB-E80A-415A-93C8-0D6ACEE557FE}"/>
          </ac:picMkLst>
        </pc:picChg>
      </pc:sldChg>
      <pc:sldChg chg="add del">
        <pc:chgData name="GERALDI MARCO" userId="9990626b-3637-408b-ba6a-67fb3fd6e858" providerId="ADAL" clId="{E5E744EF-EBE0-43DC-BDD1-5E33261BF1FB}" dt="2020-03-21T15:51:51.904" v="3550" actId="2696"/>
        <pc:sldMkLst>
          <pc:docMk/>
          <pc:sldMk cId="1776380443" sldId="406"/>
        </pc:sldMkLst>
      </pc:sldChg>
      <pc:sldChg chg="addSp delSp modSp add modTransition">
        <pc:chgData name="GERALDI MARCO" userId="9990626b-3637-408b-ba6a-67fb3fd6e858" providerId="ADAL" clId="{E5E744EF-EBE0-43DC-BDD1-5E33261BF1FB}" dt="2020-03-23T09:48:30.235" v="3728" actId="20577"/>
        <pc:sldMkLst>
          <pc:docMk/>
          <pc:sldMk cId="3953826025" sldId="407"/>
        </pc:sldMkLst>
        <pc:spChg chg="mod">
          <ac:chgData name="GERALDI MARCO" userId="9990626b-3637-408b-ba6a-67fb3fd6e858" providerId="ADAL" clId="{E5E744EF-EBE0-43DC-BDD1-5E33261BF1FB}" dt="2020-03-23T09:48:30.235" v="3728" actId="20577"/>
          <ac:spMkLst>
            <pc:docMk/>
            <pc:sldMk cId="3953826025" sldId="407"/>
            <ac:spMk id="3" creationId="{75744C6B-2576-40C1-80A5-498FEEF02281}"/>
          </ac:spMkLst>
        </pc:spChg>
        <pc:spChg chg="add mod">
          <ac:chgData name="GERALDI MARCO" userId="9990626b-3637-408b-ba6a-67fb3fd6e858" providerId="ADAL" clId="{E5E744EF-EBE0-43DC-BDD1-5E33261BF1FB}" dt="2020-03-23T09:48:25.576" v="3715" actId="1076"/>
          <ac:spMkLst>
            <pc:docMk/>
            <pc:sldMk cId="3953826025" sldId="407"/>
            <ac:spMk id="7" creationId="{317E0D5F-C61C-4144-9DC1-FC1E79F78F46}"/>
          </ac:spMkLst>
        </pc:spChg>
        <pc:spChg chg="add del mod">
          <ac:chgData name="GERALDI MARCO" userId="9990626b-3637-408b-ba6a-67fb3fd6e858" providerId="ADAL" clId="{E5E744EF-EBE0-43DC-BDD1-5E33261BF1FB}" dt="2020-03-21T15:53:04.164" v="3552" actId="478"/>
          <ac:spMkLst>
            <pc:docMk/>
            <pc:sldMk cId="3953826025" sldId="407"/>
            <ac:spMk id="8" creationId="{2D72BCC6-B5E1-4464-973D-577721FD80DA}"/>
          </ac:spMkLst>
        </pc:spChg>
        <pc:spChg chg="mod">
          <ac:chgData name="GERALDI MARCO" userId="9990626b-3637-408b-ba6a-67fb3fd6e858" providerId="ADAL" clId="{E5E744EF-EBE0-43DC-BDD1-5E33261BF1FB}" dt="2020-03-21T15:53:25.317" v="3560" actId="1076"/>
          <ac:spMkLst>
            <pc:docMk/>
            <pc:sldMk cId="3953826025" sldId="407"/>
            <ac:spMk id="10" creationId="{F4CCE2E3-5360-4019-A008-6604A027DE43}"/>
          </ac:spMkLst>
        </pc:spChg>
        <pc:spChg chg="mod">
          <ac:chgData name="GERALDI MARCO" userId="9990626b-3637-408b-ba6a-67fb3fd6e858" providerId="ADAL" clId="{E5E744EF-EBE0-43DC-BDD1-5E33261BF1FB}" dt="2020-03-21T15:53:31.591" v="3562" actId="1076"/>
          <ac:spMkLst>
            <pc:docMk/>
            <pc:sldMk cId="3953826025" sldId="407"/>
            <ac:spMk id="18" creationId="{BD673350-C073-40B8-9927-4218203F447A}"/>
          </ac:spMkLst>
        </pc:spChg>
        <pc:picChg chg="del">
          <ac:chgData name="GERALDI MARCO" userId="9990626b-3637-408b-ba6a-67fb3fd6e858" providerId="ADAL" clId="{E5E744EF-EBE0-43DC-BDD1-5E33261BF1FB}" dt="2020-03-21T15:53:02.455" v="3551" actId="478"/>
          <ac:picMkLst>
            <pc:docMk/>
            <pc:sldMk cId="3953826025" sldId="407"/>
            <ac:picMk id="9" creationId="{7C57EC1D-A134-4ABF-A835-80B279C2FBA4}"/>
          </ac:picMkLst>
        </pc:picChg>
        <pc:picChg chg="add mod ord">
          <ac:chgData name="GERALDI MARCO" userId="9990626b-3637-408b-ba6a-67fb3fd6e858" providerId="ADAL" clId="{E5E744EF-EBE0-43DC-BDD1-5E33261BF1FB}" dt="2020-03-21T15:53:22.553" v="3559" actId="1076"/>
          <ac:picMkLst>
            <pc:docMk/>
            <pc:sldMk cId="3953826025" sldId="407"/>
            <ac:picMk id="13" creationId="{35F0B285-0098-41E0-B977-CE0E91548CCA}"/>
          </ac:picMkLst>
        </pc:picChg>
        <pc:picChg chg="add mod modCrop">
          <ac:chgData name="GERALDI MARCO" userId="9990626b-3637-408b-ba6a-67fb3fd6e858" providerId="ADAL" clId="{E5E744EF-EBE0-43DC-BDD1-5E33261BF1FB}" dt="2020-03-23T09:47:07.138" v="3702" actId="1076"/>
          <ac:picMkLst>
            <pc:docMk/>
            <pc:sldMk cId="3953826025" sldId="407"/>
            <ac:picMk id="15" creationId="{797402E3-ADD9-4774-B4AC-98A70E84A311}"/>
          </ac:picMkLst>
        </pc:picChg>
        <pc:picChg chg="add mod modCrop">
          <ac:chgData name="GERALDI MARCO" userId="9990626b-3637-408b-ba6a-67fb3fd6e858" providerId="ADAL" clId="{E5E744EF-EBE0-43DC-BDD1-5E33261BF1FB}" dt="2020-03-23T09:48:22.368" v="3714" actId="1076"/>
          <ac:picMkLst>
            <pc:docMk/>
            <pc:sldMk cId="3953826025" sldId="407"/>
            <ac:picMk id="17" creationId="{AD6402A8-61CC-4D22-9EEF-8679E9A46F1D}"/>
          </ac:picMkLst>
        </pc:picChg>
        <pc:cxnChg chg="mod">
          <ac:chgData name="GERALDI MARCO" userId="9990626b-3637-408b-ba6a-67fb3fd6e858" providerId="ADAL" clId="{E5E744EF-EBE0-43DC-BDD1-5E33261BF1FB}" dt="2020-03-21T15:53:27.044" v="3561" actId="1076"/>
          <ac:cxnSpMkLst>
            <pc:docMk/>
            <pc:sldMk cId="3953826025" sldId="407"/>
            <ac:cxnSpMk id="12" creationId="{B013C2EB-0A91-4AC3-BEF4-EDC92D513542}"/>
          </ac:cxnSpMkLst>
        </pc:cxnChg>
        <pc:cxnChg chg="mod">
          <ac:chgData name="GERALDI MARCO" userId="9990626b-3637-408b-ba6a-67fb3fd6e858" providerId="ADAL" clId="{E5E744EF-EBE0-43DC-BDD1-5E33261BF1FB}" dt="2020-03-21T15:53:34.358" v="3563" actId="1076"/>
          <ac:cxnSpMkLst>
            <pc:docMk/>
            <pc:sldMk cId="3953826025" sldId="407"/>
            <ac:cxnSpMk id="20" creationId="{14A5DB2B-CCF6-4A5E-9146-271B3BEB84B7}"/>
          </ac:cxnSpMkLst>
        </pc:cxnChg>
      </pc:sldChg>
      <pc:sldChg chg="addSp delSp modSp add modTransition">
        <pc:chgData name="GERALDI MARCO" userId="9990626b-3637-408b-ba6a-67fb3fd6e858" providerId="ADAL" clId="{E5E744EF-EBE0-43DC-BDD1-5E33261BF1FB}" dt="2020-03-23T10:31:32.843" v="4225" actId="20577"/>
        <pc:sldMkLst>
          <pc:docMk/>
          <pc:sldMk cId="81483534" sldId="408"/>
        </pc:sldMkLst>
        <pc:spChg chg="mod">
          <ac:chgData name="GERALDI MARCO" userId="9990626b-3637-408b-ba6a-67fb3fd6e858" providerId="ADAL" clId="{E5E744EF-EBE0-43DC-BDD1-5E33261BF1FB}" dt="2020-03-23T10:31:32.843" v="4225" actId="20577"/>
          <ac:spMkLst>
            <pc:docMk/>
            <pc:sldMk cId="81483534" sldId="408"/>
            <ac:spMk id="3" creationId="{75744C6B-2576-40C1-80A5-498FEEF02281}"/>
          </ac:spMkLst>
        </pc:spChg>
        <pc:spChg chg="add mod">
          <ac:chgData name="GERALDI MARCO" userId="9990626b-3637-408b-ba6a-67fb3fd6e858" providerId="ADAL" clId="{E5E744EF-EBE0-43DC-BDD1-5E33261BF1FB}" dt="2020-03-23T09:49:21.490" v="3774" actId="208"/>
          <ac:spMkLst>
            <pc:docMk/>
            <pc:sldMk cId="81483534" sldId="408"/>
            <ac:spMk id="8" creationId="{A3E3C40C-EA60-443E-8F1E-1E834671234A}"/>
          </ac:spMkLst>
        </pc:spChg>
        <pc:spChg chg="add del mod">
          <ac:chgData name="GERALDI MARCO" userId="9990626b-3637-408b-ba6a-67fb3fd6e858" providerId="ADAL" clId="{E5E744EF-EBE0-43DC-BDD1-5E33261BF1FB}" dt="2020-03-21T15:54:21.600" v="3599" actId="478"/>
          <ac:spMkLst>
            <pc:docMk/>
            <pc:sldMk cId="81483534" sldId="408"/>
            <ac:spMk id="10" creationId="{96757EAD-23B5-462B-9D54-F8A6599D5A31}"/>
          </ac:spMkLst>
        </pc:spChg>
        <pc:picChg chg="del">
          <ac:chgData name="GERALDI MARCO" userId="9990626b-3637-408b-ba6a-67fb3fd6e858" providerId="ADAL" clId="{E5E744EF-EBE0-43DC-BDD1-5E33261BF1FB}" dt="2020-03-21T15:54:17.158" v="3598" actId="478"/>
          <ac:picMkLst>
            <pc:docMk/>
            <pc:sldMk cId="81483534" sldId="408"/>
            <ac:picMk id="9" creationId="{7C57EC1D-A134-4ABF-A835-80B279C2FBA4}"/>
          </ac:picMkLst>
        </pc:picChg>
        <pc:picChg chg="add mod modCrop">
          <ac:chgData name="GERALDI MARCO" userId="9990626b-3637-408b-ba6a-67fb3fd6e858" providerId="ADAL" clId="{E5E744EF-EBE0-43DC-BDD1-5E33261BF1FB}" dt="2020-03-23T09:49:01.171" v="3734" actId="1076"/>
          <ac:picMkLst>
            <pc:docMk/>
            <pc:sldMk cId="81483534" sldId="408"/>
            <ac:picMk id="9" creationId="{D7B94DD7-D6BE-42E6-9F2A-933243C9C7F1}"/>
          </ac:picMkLst>
        </pc:picChg>
        <pc:picChg chg="add ord">
          <ac:chgData name="GERALDI MARCO" userId="9990626b-3637-408b-ba6a-67fb3fd6e858" providerId="ADAL" clId="{E5E744EF-EBE0-43DC-BDD1-5E33261BF1FB}" dt="2020-03-21T15:54:25.351" v="3601" actId="167"/>
          <ac:picMkLst>
            <pc:docMk/>
            <pc:sldMk cId="81483534" sldId="408"/>
            <ac:picMk id="11" creationId="{DB7EE426-119F-4326-9BC2-5E9A09749F1E}"/>
          </ac:picMkLst>
        </pc:picChg>
      </pc:sldChg>
      <pc:sldChg chg="delSp add modTransition">
        <pc:chgData name="GERALDI MARCO" userId="9990626b-3637-408b-ba6a-67fb3fd6e858" providerId="ADAL" clId="{E5E744EF-EBE0-43DC-BDD1-5E33261BF1FB}" dt="2020-03-29T17:55:39.498" v="4448" actId="478"/>
        <pc:sldMkLst>
          <pc:docMk/>
          <pc:sldMk cId="2764204518" sldId="409"/>
        </pc:sldMkLst>
        <pc:spChg chg="del">
          <ac:chgData name="GERALDI MARCO" userId="9990626b-3637-408b-ba6a-67fb3fd6e858" providerId="ADAL" clId="{E5E744EF-EBE0-43DC-BDD1-5E33261BF1FB}" dt="2020-03-29T17:55:39.498" v="4448" actId="478"/>
          <ac:spMkLst>
            <pc:docMk/>
            <pc:sldMk cId="2764204518" sldId="409"/>
            <ac:spMk id="4" creationId="{63426EA5-1125-409F-8B09-74949552FB5D}"/>
          </ac:spMkLst>
        </pc:spChg>
      </pc:sldChg>
      <pc:sldChg chg="add">
        <pc:chgData name="GERALDI MARCO" userId="9990626b-3637-408b-ba6a-67fb3fd6e858" providerId="ADAL" clId="{E5E744EF-EBE0-43DC-BDD1-5E33261BF1FB}" dt="2020-03-23T09:41:20.760" v="3602"/>
        <pc:sldMkLst>
          <pc:docMk/>
          <pc:sldMk cId="852269148" sldId="410"/>
        </pc:sldMkLst>
      </pc:sldChg>
      <pc:sldChg chg="delSp modSp add">
        <pc:chgData name="GERALDI MARCO" userId="9990626b-3637-408b-ba6a-67fb3fd6e858" providerId="ADAL" clId="{E5E744EF-EBE0-43DC-BDD1-5E33261BF1FB}" dt="2020-03-23T10:18:18.045" v="3784" actId="478"/>
        <pc:sldMkLst>
          <pc:docMk/>
          <pc:sldMk cId="359690193" sldId="411"/>
        </pc:sldMkLst>
        <pc:spChg chg="mod">
          <ac:chgData name="GERALDI MARCO" userId="9990626b-3637-408b-ba6a-67fb3fd6e858" providerId="ADAL" clId="{E5E744EF-EBE0-43DC-BDD1-5E33261BF1FB}" dt="2020-03-23T10:18:16.743" v="3783" actId="20577"/>
          <ac:spMkLst>
            <pc:docMk/>
            <pc:sldMk cId="359690193" sldId="411"/>
            <ac:spMk id="3" creationId="{5D467E8D-DBB9-43ED-B5D2-3E08B9BF4381}"/>
          </ac:spMkLst>
        </pc:spChg>
        <pc:picChg chg="del">
          <ac:chgData name="GERALDI MARCO" userId="9990626b-3637-408b-ba6a-67fb3fd6e858" providerId="ADAL" clId="{E5E744EF-EBE0-43DC-BDD1-5E33261BF1FB}" dt="2020-03-23T10:18:18.045" v="3784" actId="478"/>
          <ac:picMkLst>
            <pc:docMk/>
            <pc:sldMk cId="359690193" sldId="411"/>
            <ac:picMk id="13" creationId="{028FE9DF-0A39-4CB1-AC0A-6A39E444C64C}"/>
          </ac:picMkLst>
        </pc:picChg>
      </pc:sldChg>
      <pc:sldChg chg="add del modTransition">
        <pc:chgData name="GERALDI MARCO" userId="9990626b-3637-408b-ba6a-67fb3fd6e858" providerId="ADAL" clId="{E5E744EF-EBE0-43DC-BDD1-5E33261BF1FB}" dt="2020-03-23T19:00:42.778" v="4284" actId="2696"/>
        <pc:sldMkLst>
          <pc:docMk/>
          <pc:sldMk cId="2393480214" sldId="412"/>
        </pc:sldMkLst>
      </pc:sldChg>
      <pc:sldChg chg="addSp delSp modSp add">
        <pc:chgData name="GERALDI MARCO" userId="9990626b-3637-408b-ba6a-67fb3fd6e858" providerId="ADAL" clId="{E5E744EF-EBE0-43DC-BDD1-5E33261BF1FB}" dt="2020-03-23T10:21:49.479" v="4215" actId="1076"/>
        <pc:sldMkLst>
          <pc:docMk/>
          <pc:sldMk cId="38788376" sldId="413"/>
        </pc:sldMkLst>
        <pc:spChg chg="mod">
          <ac:chgData name="GERALDI MARCO" userId="9990626b-3637-408b-ba6a-67fb3fd6e858" providerId="ADAL" clId="{E5E744EF-EBE0-43DC-BDD1-5E33261BF1FB}" dt="2020-03-23T10:18:46.548" v="3845" actId="20577"/>
          <ac:spMkLst>
            <pc:docMk/>
            <pc:sldMk cId="38788376" sldId="413"/>
            <ac:spMk id="2" creationId="{E7A5D9EB-91C6-4D1E-AF4E-BDB1B2EE13C8}"/>
          </ac:spMkLst>
        </pc:spChg>
        <pc:spChg chg="mod">
          <ac:chgData name="GERALDI MARCO" userId="9990626b-3637-408b-ba6a-67fb3fd6e858" providerId="ADAL" clId="{E5E744EF-EBE0-43DC-BDD1-5E33261BF1FB}" dt="2020-03-23T10:21:43.748" v="4213" actId="20577"/>
          <ac:spMkLst>
            <pc:docMk/>
            <pc:sldMk cId="38788376" sldId="413"/>
            <ac:spMk id="3" creationId="{9CEE49CB-1605-4C87-9ACE-B14BA3246EA5}"/>
          </ac:spMkLst>
        </pc:spChg>
        <pc:spChg chg="del">
          <ac:chgData name="GERALDI MARCO" userId="9990626b-3637-408b-ba6a-67fb3fd6e858" providerId="ADAL" clId="{E5E744EF-EBE0-43DC-BDD1-5E33261BF1FB}" dt="2020-03-23T10:19:28.948" v="4015"/>
          <ac:spMkLst>
            <pc:docMk/>
            <pc:sldMk cId="38788376" sldId="413"/>
            <ac:spMk id="7" creationId="{39A6F748-D431-43C5-B08B-C91B0EBAE3EB}"/>
          </ac:spMkLst>
        </pc:spChg>
        <pc:spChg chg="add mod">
          <ac:chgData name="GERALDI MARCO" userId="9990626b-3637-408b-ba6a-67fb3fd6e858" providerId="ADAL" clId="{E5E744EF-EBE0-43DC-BDD1-5E33261BF1FB}" dt="2020-03-23T10:21:08.414" v="4206" actId="1076"/>
          <ac:spMkLst>
            <pc:docMk/>
            <pc:sldMk cId="38788376" sldId="413"/>
            <ac:spMk id="10" creationId="{783A6549-879D-47D3-81F5-CD34B7164B9C}"/>
          </ac:spMkLst>
        </pc:spChg>
        <pc:picChg chg="add mod">
          <ac:chgData name="GERALDI MARCO" userId="9990626b-3637-408b-ba6a-67fb3fd6e858" providerId="ADAL" clId="{E5E744EF-EBE0-43DC-BDD1-5E33261BF1FB}" dt="2020-03-23T10:19:28.948" v="4015"/>
          <ac:picMkLst>
            <pc:docMk/>
            <pc:sldMk cId="38788376" sldId="413"/>
            <ac:picMk id="9" creationId="{1402ED8F-5DA1-44FB-B0F8-891BFE2323CE}"/>
          </ac:picMkLst>
        </pc:picChg>
        <pc:picChg chg="add mod">
          <ac:chgData name="GERALDI MARCO" userId="9990626b-3637-408b-ba6a-67fb3fd6e858" providerId="ADAL" clId="{E5E744EF-EBE0-43DC-BDD1-5E33261BF1FB}" dt="2020-03-23T10:21:49.479" v="4215" actId="1076"/>
          <ac:picMkLst>
            <pc:docMk/>
            <pc:sldMk cId="38788376" sldId="413"/>
            <ac:picMk id="13" creationId="{1E3BB16C-17A1-492D-B7F3-65E7666864D9}"/>
          </ac:picMkLst>
        </pc:picChg>
        <pc:cxnChg chg="add mod">
          <ac:chgData name="GERALDI MARCO" userId="9990626b-3637-408b-ba6a-67fb3fd6e858" providerId="ADAL" clId="{E5E744EF-EBE0-43DC-BDD1-5E33261BF1FB}" dt="2020-03-23T10:21:14.357" v="4208" actId="208"/>
          <ac:cxnSpMkLst>
            <pc:docMk/>
            <pc:sldMk cId="38788376" sldId="413"/>
            <ac:cxnSpMk id="12" creationId="{AFB70D58-3924-4400-8643-2508506848C8}"/>
          </ac:cxnSpMkLst>
        </pc:cxnChg>
      </pc:sldChg>
      <pc:sldChg chg="add modTransition">
        <pc:chgData name="GERALDI MARCO" userId="9990626b-3637-408b-ba6a-67fb3fd6e858" providerId="ADAL" clId="{E5E744EF-EBE0-43DC-BDD1-5E33261BF1FB}" dt="2020-03-23T17:44:07.698" v="4263"/>
        <pc:sldMkLst>
          <pc:docMk/>
          <pc:sldMk cId="4161141130" sldId="414"/>
        </pc:sldMkLst>
      </pc:sldChg>
      <pc:sldChg chg="add">
        <pc:chgData name="GERALDI MARCO" userId="9990626b-3637-408b-ba6a-67fb3fd6e858" providerId="ADAL" clId="{E5E744EF-EBE0-43DC-BDD1-5E33261BF1FB}" dt="2020-03-23T19:00:37.380" v="4281"/>
        <pc:sldMkLst>
          <pc:docMk/>
          <pc:sldMk cId="2948319066" sldId="415"/>
        </pc:sldMkLst>
      </pc:sldChg>
      <pc:sldChg chg="modSp add">
        <pc:chgData name="GERALDI MARCO" userId="9990626b-3637-408b-ba6a-67fb3fd6e858" providerId="ADAL" clId="{E5E744EF-EBE0-43DC-BDD1-5E33261BF1FB}" dt="2020-03-23T19:01:03.846" v="4286" actId="20577"/>
        <pc:sldMkLst>
          <pc:docMk/>
          <pc:sldMk cId="2603158641" sldId="416"/>
        </pc:sldMkLst>
        <pc:spChg chg="mod">
          <ac:chgData name="GERALDI MARCO" userId="9990626b-3637-408b-ba6a-67fb3fd6e858" providerId="ADAL" clId="{E5E744EF-EBE0-43DC-BDD1-5E33261BF1FB}" dt="2020-03-23T19:01:03.846" v="4286" actId="20577"/>
          <ac:spMkLst>
            <pc:docMk/>
            <pc:sldMk cId="2603158641" sldId="416"/>
            <ac:spMk id="3" creationId="{DAFC4649-9E1E-40C8-AECD-A2F57CD11C04}"/>
          </ac:spMkLst>
        </pc:spChg>
      </pc:sldChg>
      <pc:sldChg chg="addSp delSp modSp add">
        <pc:chgData name="GERALDI MARCO" userId="9990626b-3637-408b-ba6a-67fb3fd6e858" providerId="ADAL" clId="{E5E744EF-EBE0-43DC-BDD1-5E33261BF1FB}" dt="2020-03-29T17:55:35.058" v="4446" actId="478"/>
        <pc:sldMkLst>
          <pc:docMk/>
          <pc:sldMk cId="3377982261" sldId="417"/>
        </pc:sldMkLst>
        <pc:spChg chg="add del mod">
          <ac:chgData name="GERALDI MARCO" userId="9990626b-3637-408b-ba6a-67fb3fd6e858" providerId="ADAL" clId="{E5E744EF-EBE0-43DC-BDD1-5E33261BF1FB}" dt="2020-03-23T19:06:20.350" v="4327"/>
          <ac:spMkLst>
            <pc:docMk/>
            <pc:sldMk cId="3377982261" sldId="417"/>
            <ac:spMk id="2" creationId="{0B1A9352-B7EE-456D-A717-7B6736B97CFC}"/>
          </ac:spMkLst>
        </pc:spChg>
        <pc:spChg chg="mod">
          <ac:chgData name="GERALDI MARCO" userId="9990626b-3637-408b-ba6a-67fb3fd6e858" providerId="ADAL" clId="{E5E744EF-EBE0-43DC-BDD1-5E33261BF1FB}" dt="2020-03-23T19:08:39.203" v="4421" actId="404"/>
          <ac:spMkLst>
            <pc:docMk/>
            <pc:sldMk cId="3377982261" sldId="417"/>
            <ac:spMk id="3" creationId="{E55DF585-13A6-4FE2-9350-9271DC599A45}"/>
          </ac:spMkLst>
        </pc:spChg>
        <pc:spChg chg="del">
          <ac:chgData name="GERALDI MARCO" userId="9990626b-3637-408b-ba6a-67fb3fd6e858" providerId="ADAL" clId="{E5E744EF-EBE0-43DC-BDD1-5E33261BF1FB}" dt="2020-03-29T17:55:35.058" v="4446" actId="478"/>
          <ac:spMkLst>
            <pc:docMk/>
            <pc:sldMk cId="3377982261" sldId="417"/>
            <ac:spMk id="4" creationId="{484C1EB6-C865-4230-BB17-0DB483628A60}"/>
          </ac:spMkLst>
        </pc:spChg>
      </pc:sldChg>
      <pc:sldChg chg="modSp add">
        <pc:chgData name="GERALDI MARCO" userId="9990626b-3637-408b-ba6a-67fb3fd6e858" providerId="ADAL" clId="{E5E744EF-EBE0-43DC-BDD1-5E33261BF1FB}" dt="2020-03-29T17:54:27.999" v="4445" actId="20577"/>
        <pc:sldMkLst>
          <pc:docMk/>
          <pc:sldMk cId="1853038559" sldId="418"/>
        </pc:sldMkLst>
        <pc:spChg chg="mod">
          <ac:chgData name="GERALDI MARCO" userId="9990626b-3637-408b-ba6a-67fb3fd6e858" providerId="ADAL" clId="{E5E744EF-EBE0-43DC-BDD1-5E33261BF1FB}" dt="2020-03-29T17:54:27.999" v="4445" actId="20577"/>
          <ac:spMkLst>
            <pc:docMk/>
            <pc:sldMk cId="1853038559" sldId="418"/>
            <ac:spMk id="3" creationId="{60BDAD01-054D-48D4-AB14-E0C4F2888BA4}"/>
          </ac:spMkLst>
        </pc:spChg>
      </pc:sldChg>
    </pc:docChg>
  </pc:docChgLst>
  <pc:docChgLst>
    <pc:chgData name="GERALDI MARCO" userId="9990626b-3637-408b-ba6a-67fb3fd6e858" providerId="ADAL" clId="{3092CA99-66E8-4E4E-B86F-61102A020109}"/>
    <pc:docChg chg="undo custSel addSld delSld modSld">
      <pc:chgData name="GERALDI MARCO" userId="9990626b-3637-408b-ba6a-67fb3fd6e858" providerId="ADAL" clId="{3092CA99-66E8-4E4E-B86F-61102A020109}" dt="2020-03-13T22:14:20.003" v="4367" actId="207"/>
      <pc:docMkLst>
        <pc:docMk/>
      </pc:docMkLst>
      <pc:sldChg chg="modSp">
        <pc:chgData name="GERALDI MARCO" userId="9990626b-3637-408b-ba6a-67fb3fd6e858" providerId="ADAL" clId="{3092CA99-66E8-4E4E-B86F-61102A020109}" dt="2020-03-13T21:24:56.917" v="2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3092CA99-66E8-4E4E-B86F-61102A020109}" dt="2020-03-13T21:24:56.917" v="28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 add">
        <pc:chgData name="GERALDI MARCO" userId="9990626b-3637-408b-ba6a-67fb3fd6e858" providerId="ADAL" clId="{3092CA99-66E8-4E4E-B86F-61102A020109}" dt="2020-03-13T21:26:02.045" v="177" actId="20577"/>
        <pc:sldMkLst>
          <pc:docMk/>
          <pc:sldMk cId="1217070237" sldId="385"/>
        </pc:sldMkLst>
        <pc:spChg chg="mod">
          <ac:chgData name="GERALDI MARCO" userId="9990626b-3637-408b-ba6a-67fb3fd6e858" providerId="ADAL" clId="{3092CA99-66E8-4E4E-B86F-61102A020109}" dt="2020-03-13T21:25:12.252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3092CA99-66E8-4E4E-B86F-61102A020109}" dt="2020-03-13T21:26:02.045" v="177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GERALDI MARCO" userId="9990626b-3637-408b-ba6a-67fb3fd6e858" providerId="ADAL" clId="{3092CA99-66E8-4E4E-B86F-61102A020109}" dt="2020-03-13T21:25:01.071" v="29" actId="2696"/>
        <pc:sldMkLst>
          <pc:docMk/>
          <pc:sldMk cId="2848839988" sldId="385"/>
        </pc:sldMkLst>
      </pc:sldChg>
      <pc:sldChg chg="addSp delSp modSp add">
        <pc:chgData name="GERALDI MARCO" userId="9990626b-3637-408b-ba6a-67fb3fd6e858" providerId="ADAL" clId="{3092CA99-66E8-4E4E-B86F-61102A020109}" dt="2020-03-13T21:32:19.883" v="561" actId="20577"/>
        <pc:sldMkLst>
          <pc:docMk/>
          <pc:sldMk cId="524236519" sldId="386"/>
        </pc:sldMkLst>
        <pc:spChg chg="mod">
          <ac:chgData name="GERALDI MARCO" userId="9990626b-3637-408b-ba6a-67fb3fd6e858" providerId="ADAL" clId="{3092CA99-66E8-4E4E-B86F-61102A020109}" dt="2020-03-13T21:27:52.124" v="219" actId="20577"/>
          <ac:spMkLst>
            <pc:docMk/>
            <pc:sldMk cId="524236519" sldId="386"/>
            <ac:spMk id="2" creationId="{511D9991-FC6A-40DD-88EC-77F1DEC6B98D}"/>
          </ac:spMkLst>
        </pc:spChg>
        <pc:spChg chg="mod">
          <ac:chgData name="GERALDI MARCO" userId="9990626b-3637-408b-ba6a-67fb3fd6e858" providerId="ADAL" clId="{3092CA99-66E8-4E4E-B86F-61102A020109}" dt="2020-03-13T21:32:19.883" v="561" actId="20577"/>
          <ac:spMkLst>
            <pc:docMk/>
            <pc:sldMk cId="524236519" sldId="386"/>
            <ac:spMk id="3" creationId="{5AFA1DDA-79D4-4A41-9112-849FA6C4C764}"/>
          </ac:spMkLst>
        </pc:spChg>
        <pc:spChg chg="del">
          <ac:chgData name="GERALDI MARCO" userId="9990626b-3637-408b-ba6a-67fb3fd6e858" providerId="ADAL" clId="{3092CA99-66E8-4E4E-B86F-61102A020109}" dt="2020-03-13T21:29:56.011" v="220"/>
          <ac:spMkLst>
            <pc:docMk/>
            <pc:sldMk cId="524236519" sldId="386"/>
            <ac:spMk id="7" creationId="{9DCB9B8B-5E2D-4AAD-9D90-C87774C7A9B3}"/>
          </ac:spMkLst>
        </pc:spChg>
        <pc:picChg chg="add mod">
          <ac:chgData name="GERALDI MARCO" userId="9990626b-3637-408b-ba6a-67fb3fd6e858" providerId="ADAL" clId="{3092CA99-66E8-4E4E-B86F-61102A020109}" dt="2020-03-13T21:29:57.600" v="221" actId="27614"/>
          <ac:picMkLst>
            <pc:docMk/>
            <pc:sldMk cId="524236519" sldId="386"/>
            <ac:picMk id="9" creationId="{BA4B8431-7A4C-4C51-B5E5-29902AF2BCD9}"/>
          </ac:picMkLst>
        </pc:picChg>
      </pc:sldChg>
      <pc:sldChg chg="del">
        <pc:chgData name="GERALDI MARCO" userId="9990626b-3637-408b-ba6a-67fb3fd6e858" providerId="ADAL" clId="{3092CA99-66E8-4E4E-B86F-61102A020109}" dt="2020-03-13T21:25:01.176" v="30" actId="2696"/>
        <pc:sldMkLst>
          <pc:docMk/>
          <pc:sldMk cId="887696571" sldId="386"/>
        </pc:sldMkLst>
      </pc:sldChg>
      <pc:sldChg chg="addSp delSp modSp add">
        <pc:chgData name="GERALDI MARCO" userId="9990626b-3637-408b-ba6a-67fb3fd6e858" providerId="ADAL" clId="{3092CA99-66E8-4E4E-B86F-61102A020109}" dt="2020-03-13T21:42:25.659" v="1124" actId="114"/>
        <pc:sldMkLst>
          <pc:docMk/>
          <pc:sldMk cId="55665704" sldId="387"/>
        </pc:sldMkLst>
        <pc:spChg chg="add del mod">
          <ac:chgData name="GERALDI MARCO" userId="9990626b-3637-408b-ba6a-67fb3fd6e858" providerId="ADAL" clId="{3092CA99-66E8-4E4E-B86F-61102A020109}" dt="2020-03-13T21:33:14.488" v="597" actId="20577"/>
          <ac:spMkLst>
            <pc:docMk/>
            <pc:sldMk cId="55665704" sldId="387"/>
            <ac:spMk id="2" creationId="{C2BC3362-45A9-43CF-8CB9-2BFE54375492}"/>
          </ac:spMkLst>
        </pc:spChg>
        <pc:spChg chg="add del mod">
          <ac:chgData name="GERALDI MARCO" userId="9990626b-3637-408b-ba6a-67fb3fd6e858" providerId="ADAL" clId="{3092CA99-66E8-4E4E-B86F-61102A020109}" dt="2020-03-13T21:42:25.659" v="1124" actId="114"/>
          <ac:spMkLst>
            <pc:docMk/>
            <pc:sldMk cId="55665704" sldId="387"/>
            <ac:spMk id="3" creationId="{7814B48C-6920-4FC3-A5EF-1B95549FF96F}"/>
          </ac:spMkLst>
        </pc:spChg>
        <pc:spChg chg="del">
          <ac:chgData name="GERALDI MARCO" userId="9990626b-3637-408b-ba6a-67fb3fd6e858" providerId="ADAL" clId="{3092CA99-66E8-4E4E-B86F-61102A020109}" dt="2020-03-13T21:33:17.809" v="598"/>
          <ac:spMkLst>
            <pc:docMk/>
            <pc:sldMk cId="55665704" sldId="387"/>
            <ac:spMk id="7" creationId="{262F80A6-DAAA-45D0-82D7-12830104C609}"/>
          </ac:spMkLst>
        </pc:spChg>
        <pc:spChg chg="add del mod">
          <ac:chgData name="GERALDI MARCO" userId="9990626b-3637-408b-ba6a-67fb3fd6e858" providerId="ADAL" clId="{3092CA99-66E8-4E4E-B86F-61102A020109}" dt="2020-03-13T21:36:34.338" v="835" actId="478"/>
          <ac:spMkLst>
            <pc:docMk/>
            <pc:sldMk cId="55665704" sldId="387"/>
            <ac:spMk id="8" creationId="{A1339537-9793-4662-8C0B-E9117BBFB8E5}"/>
          </ac:spMkLst>
        </pc:spChg>
        <pc:spChg chg="add del mod">
          <ac:chgData name="GERALDI MARCO" userId="9990626b-3637-408b-ba6a-67fb3fd6e858" providerId="ADAL" clId="{3092CA99-66E8-4E4E-B86F-61102A020109}" dt="2020-03-13T21:36:49.682" v="837" actId="478"/>
          <ac:spMkLst>
            <pc:docMk/>
            <pc:sldMk cId="55665704" sldId="387"/>
            <ac:spMk id="9" creationId="{7CF5C340-4D5B-4CCA-9983-48F17898A465}"/>
          </ac:spMkLst>
        </pc:spChg>
        <pc:spChg chg="add del mod">
          <ac:chgData name="GERALDI MARCO" userId="9990626b-3637-408b-ba6a-67fb3fd6e858" providerId="ADAL" clId="{3092CA99-66E8-4E4E-B86F-61102A020109}" dt="2020-03-13T21:37:08.698" v="839" actId="478"/>
          <ac:spMkLst>
            <pc:docMk/>
            <pc:sldMk cId="55665704" sldId="387"/>
            <ac:spMk id="10" creationId="{BDF1E36D-FF54-425C-9E1B-A2FA459186B1}"/>
          </ac:spMkLst>
        </pc:spChg>
        <pc:spChg chg="add del mod">
          <ac:chgData name="GERALDI MARCO" userId="9990626b-3637-408b-ba6a-67fb3fd6e858" providerId="ADAL" clId="{3092CA99-66E8-4E4E-B86F-61102A020109}" dt="2020-03-13T21:37:15.290" v="841" actId="478"/>
          <ac:spMkLst>
            <pc:docMk/>
            <pc:sldMk cId="55665704" sldId="387"/>
            <ac:spMk id="11" creationId="{F64D2650-8E7B-4E85-BE17-E26C578E0FB9}"/>
          </ac:spMkLst>
        </pc:spChg>
        <pc:spChg chg="add mod">
          <ac:chgData name="GERALDI MARCO" userId="9990626b-3637-408b-ba6a-67fb3fd6e858" providerId="ADAL" clId="{3092CA99-66E8-4E4E-B86F-61102A020109}" dt="2020-03-13T21:37:39.409" v="843" actId="208"/>
          <ac:spMkLst>
            <pc:docMk/>
            <pc:sldMk cId="55665704" sldId="387"/>
            <ac:spMk id="12" creationId="{5483A7CB-E563-4155-B7E7-58AFF904DFB8}"/>
          </ac:spMkLst>
        </pc:spChg>
        <pc:spChg chg="add mod">
          <ac:chgData name="GERALDI MARCO" userId="9990626b-3637-408b-ba6a-67fb3fd6e858" providerId="ADAL" clId="{3092CA99-66E8-4E4E-B86F-61102A020109}" dt="2020-03-13T21:38:06.405" v="846" actId="208"/>
          <ac:spMkLst>
            <pc:docMk/>
            <pc:sldMk cId="55665704" sldId="387"/>
            <ac:spMk id="13" creationId="{C107404C-B545-438B-B585-DACDF3E7AE0D}"/>
          </ac:spMkLst>
        </pc:spChg>
        <pc:picChg chg="add del">
          <ac:chgData name="GERALDI MARCO" userId="9990626b-3637-408b-ba6a-67fb3fd6e858" providerId="ADAL" clId="{3092CA99-66E8-4E4E-B86F-61102A020109}" dt="2020-03-13T21:33:02.708" v="565"/>
          <ac:picMkLst>
            <pc:docMk/>
            <pc:sldMk cId="55665704" sldId="387"/>
            <ac:picMk id="1026" creationId="{02913074-01AA-4D0C-99A9-4012A0AF5479}"/>
          </ac:picMkLst>
        </pc:picChg>
        <pc:picChg chg="add mod">
          <ac:chgData name="GERALDI MARCO" userId="9990626b-3637-408b-ba6a-67fb3fd6e858" providerId="ADAL" clId="{3092CA99-66E8-4E4E-B86F-61102A020109}" dt="2020-03-13T21:38:26.963" v="852" actId="1076"/>
          <ac:picMkLst>
            <pc:docMk/>
            <pc:sldMk cId="55665704" sldId="387"/>
            <ac:picMk id="1028" creationId="{A09E7C81-737D-49C1-AC29-D470EA1BE372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05.879" v="1692" actId="1076"/>
        <pc:sldMkLst>
          <pc:docMk/>
          <pc:sldMk cId="546478665" sldId="388"/>
        </pc:sldMkLst>
        <pc:spChg chg="mod">
          <ac:chgData name="GERALDI MARCO" userId="9990626b-3637-408b-ba6a-67fb3fd6e858" providerId="ADAL" clId="{3092CA99-66E8-4E4E-B86F-61102A020109}" dt="2020-03-13T21:38:48.562" v="878" actId="20577"/>
          <ac:spMkLst>
            <pc:docMk/>
            <pc:sldMk cId="546478665" sldId="388"/>
            <ac:spMk id="2" creationId="{AF13D89A-D10B-4A5B-AFBB-550403562344}"/>
          </ac:spMkLst>
        </pc:spChg>
        <pc:spChg chg="mod">
          <ac:chgData name="GERALDI MARCO" userId="9990626b-3637-408b-ba6a-67fb3fd6e858" providerId="ADAL" clId="{3092CA99-66E8-4E4E-B86F-61102A020109}" dt="2020-03-13T21:42:39.057" v="1143" actId="20577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3092CA99-66E8-4E4E-B86F-61102A020109}" dt="2020-03-13T21:39:44.258" v="885"/>
          <ac:spMkLst>
            <pc:docMk/>
            <pc:sldMk cId="546478665" sldId="388"/>
            <ac:spMk id="7" creationId="{AA5A2F20-E4D3-4B36-89DC-512FFF895F5B}"/>
          </ac:spMkLst>
        </pc:spChg>
        <pc:spChg chg="add del">
          <ac:chgData name="GERALDI MARCO" userId="9990626b-3637-408b-ba6a-67fb3fd6e858" providerId="ADAL" clId="{3092CA99-66E8-4E4E-B86F-61102A020109}" dt="2020-03-13T21:39:35.210" v="881"/>
          <ac:spMkLst>
            <pc:docMk/>
            <pc:sldMk cId="546478665" sldId="388"/>
            <ac:spMk id="9" creationId="{716D32FE-1222-4094-8483-157C20BB9782}"/>
          </ac:spMkLst>
        </pc:spChg>
        <pc:spChg chg="add del mod">
          <ac:chgData name="GERALDI MARCO" userId="9990626b-3637-408b-ba6a-67fb3fd6e858" providerId="ADAL" clId="{3092CA99-66E8-4E4E-B86F-61102A020109}" dt="2020-03-13T21:39:38.746" v="884"/>
          <ac:spMkLst>
            <pc:docMk/>
            <pc:sldMk cId="546478665" sldId="388"/>
            <ac:spMk id="10" creationId="{84563234-2FD7-4AD6-8484-34D478744FBF}"/>
          </ac:spMkLst>
        </pc:spChg>
        <pc:spChg chg="add mod">
          <ac:chgData name="GERALDI MARCO" userId="9990626b-3637-408b-ba6a-67fb3fd6e858" providerId="ADAL" clId="{3092CA99-66E8-4E4E-B86F-61102A020109}" dt="2020-03-13T21:39:59.277" v="888" actId="1076"/>
          <ac:spMkLst>
            <pc:docMk/>
            <pc:sldMk cId="546478665" sldId="388"/>
            <ac:spMk id="12" creationId="{AB07E4AD-682E-4A86-992C-9278182D3D2D}"/>
          </ac:spMkLst>
        </pc:spChg>
        <pc:spChg chg="add mod">
          <ac:chgData name="GERALDI MARCO" userId="9990626b-3637-408b-ba6a-67fb3fd6e858" providerId="ADAL" clId="{3092CA99-66E8-4E4E-B86F-61102A020109}" dt="2020-03-13T21:48:05.879" v="1692" actId="1076"/>
          <ac:spMkLst>
            <pc:docMk/>
            <pc:sldMk cId="546478665" sldId="388"/>
            <ac:spMk id="13" creationId="{96DD4326-2C53-4DFB-A1E2-36B99B9E9493}"/>
          </ac:spMkLst>
        </pc:spChg>
        <pc:picChg chg="add del">
          <ac:chgData name="GERALDI MARCO" userId="9990626b-3637-408b-ba6a-67fb3fd6e858" providerId="ADAL" clId="{3092CA99-66E8-4E4E-B86F-61102A020109}" dt="2020-03-13T21:39:36.320" v="882"/>
          <ac:picMkLst>
            <pc:docMk/>
            <pc:sldMk cId="546478665" sldId="388"/>
            <ac:picMk id="2050" creationId="{0E8F96EC-9E06-4D32-BC5F-3A593BA08D85}"/>
          </ac:picMkLst>
        </pc:picChg>
        <pc:picChg chg="add mod">
          <ac:chgData name="GERALDI MARCO" userId="9990626b-3637-408b-ba6a-67fb3fd6e858" providerId="ADAL" clId="{3092CA99-66E8-4E4E-B86F-61102A020109}" dt="2020-03-13T21:48:02.487" v="1691" actId="1076"/>
          <ac:picMkLst>
            <pc:docMk/>
            <pc:sldMk cId="546478665" sldId="388"/>
            <ac:picMk id="2052" creationId="{23861130-EEE2-4505-8ACB-B7022A4BB404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23.144" v="1697" actId="20577"/>
        <pc:sldMkLst>
          <pc:docMk/>
          <pc:sldMk cId="3457062061" sldId="389"/>
        </pc:sldMkLst>
        <pc:spChg chg="mod">
          <ac:chgData name="GERALDI MARCO" userId="9990626b-3637-408b-ba6a-67fb3fd6e858" providerId="ADAL" clId="{3092CA99-66E8-4E4E-B86F-61102A020109}" dt="2020-03-13T21:43:06.218" v="1172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3092CA99-66E8-4E4E-B86F-61102A020109}" dt="2020-03-13T21:48:23.144" v="1697" actId="20577"/>
          <ac:spMkLst>
            <pc:docMk/>
            <pc:sldMk cId="3457062061" sldId="389"/>
            <ac:spMk id="3" creationId="{354E6571-E964-4C17-BF54-8FDB71C77B11}"/>
          </ac:spMkLst>
        </pc:spChg>
        <pc:spChg chg="del">
          <ac:chgData name="GERALDI MARCO" userId="9990626b-3637-408b-ba6a-67fb3fd6e858" providerId="ADAL" clId="{3092CA99-66E8-4E4E-B86F-61102A020109}" dt="2020-03-13T21:44:24.581" v="1173"/>
          <ac:spMkLst>
            <pc:docMk/>
            <pc:sldMk cId="3457062061" sldId="389"/>
            <ac:spMk id="7" creationId="{18506291-685A-4089-A634-00E962050FCC}"/>
          </ac:spMkLst>
        </pc:spChg>
        <pc:spChg chg="add mod">
          <ac:chgData name="GERALDI MARCO" userId="9990626b-3637-408b-ba6a-67fb3fd6e858" providerId="ADAL" clId="{3092CA99-66E8-4E4E-B86F-61102A020109}" dt="2020-03-13T21:45:31.447" v="1250" actId="404"/>
          <ac:spMkLst>
            <pc:docMk/>
            <pc:sldMk cId="3457062061" sldId="389"/>
            <ac:spMk id="8" creationId="{72C74D14-F004-401F-8370-428AE85FDB4A}"/>
          </ac:spMkLst>
        </pc:spChg>
        <pc:spChg chg="add mod">
          <ac:chgData name="GERALDI MARCO" userId="9990626b-3637-408b-ba6a-67fb3fd6e858" providerId="ADAL" clId="{3092CA99-66E8-4E4E-B86F-61102A020109}" dt="2020-03-13T21:45:50.229" v="1254" actId="207"/>
          <ac:spMkLst>
            <pc:docMk/>
            <pc:sldMk cId="3457062061" sldId="389"/>
            <ac:spMk id="9" creationId="{2D9CF1B9-83AB-4F8C-B5A3-C20BC29E2D15}"/>
          </ac:spMkLst>
        </pc:spChg>
        <pc:picChg chg="add mod">
          <ac:chgData name="GERALDI MARCO" userId="9990626b-3637-408b-ba6a-67fb3fd6e858" providerId="ADAL" clId="{3092CA99-66E8-4E4E-B86F-61102A020109}" dt="2020-03-13T21:44:27.621" v="1174" actId="1076"/>
          <ac:picMkLst>
            <pc:docMk/>
            <pc:sldMk cId="3457062061" sldId="389"/>
            <ac:picMk id="3074" creationId="{C6B6F978-E65B-4B62-90E0-D9090D3112D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58:32.567" v="2860" actId="20577"/>
        <pc:sldMkLst>
          <pc:docMk/>
          <pc:sldMk cId="1644423956" sldId="390"/>
        </pc:sldMkLst>
        <pc:spChg chg="mod">
          <ac:chgData name="GERALDI MARCO" userId="9990626b-3637-408b-ba6a-67fb3fd6e858" providerId="ADAL" clId="{3092CA99-66E8-4E4E-B86F-61102A020109}" dt="2020-03-13T21:50:04.593" v="1768" actId="20577"/>
          <ac:spMkLst>
            <pc:docMk/>
            <pc:sldMk cId="1644423956" sldId="390"/>
            <ac:spMk id="2" creationId="{C14303A4-8B0C-4DC9-B073-A5FE6B3B5AF0}"/>
          </ac:spMkLst>
        </pc:spChg>
        <pc:spChg chg="mod">
          <ac:chgData name="GERALDI MARCO" userId="9990626b-3637-408b-ba6a-67fb3fd6e858" providerId="ADAL" clId="{3092CA99-66E8-4E4E-B86F-61102A020109}" dt="2020-03-13T21:56:15.528" v="2543" actId="20577"/>
          <ac:spMkLst>
            <pc:docMk/>
            <pc:sldMk cId="1644423956" sldId="390"/>
            <ac:spMk id="3" creationId="{8622BFFA-C037-4786-9AEF-D5E46F7CE255}"/>
          </ac:spMkLst>
        </pc:spChg>
        <pc:spChg chg="del">
          <ac:chgData name="GERALDI MARCO" userId="9990626b-3637-408b-ba6a-67fb3fd6e858" providerId="ADAL" clId="{3092CA99-66E8-4E4E-B86F-61102A020109}" dt="2020-03-13T21:50:13.019" v="1769"/>
          <ac:spMkLst>
            <pc:docMk/>
            <pc:sldMk cId="1644423956" sldId="390"/>
            <ac:spMk id="7" creationId="{70261E7D-2F27-402A-ACA3-7758E4041F68}"/>
          </ac:spMkLst>
        </pc:spChg>
        <pc:spChg chg="add mod">
          <ac:chgData name="GERALDI MARCO" userId="9990626b-3637-408b-ba6a-67fb3fd6e858" providerId="ADAL" clId="{3092CA99-66E8-4E4E-B86F-61102A020109}" dt="2020-03-13T21:58:32.567" v="2860" actId="20577"/>
          <ac:spMkLst>
            <pc:docMk/>
            <pc:sldMk cId="1644423956" sldId="390"/>
            <ac:spMk id="10" creationId="{BC1CDC4C-D585-4144-8E09-66890FA7EE23}"/>
          </ac:spMkLst>
        </pc:spChg>
        <pc:picChg chg="add mod">
          <ac:chgData name="GERALDI MARCO" userId="9990626b-3637-408b-ba6a-67fb3fd6e858" providerId="ADAL" clId="{3092CA99-66E8-4E4E-B86F-61102A020109}" dt="2020-03-13T21:56:29.051" v="2544" actId="1076"/>
          <ac:picMkLst>
            <pc:docMk/>
            <pc:sldMk cId="1644423956" sldId="390"/>
            <ac:picMk id="9" creationId="{9BA51C6E-7516-4C92-8418-DEBBDFF607B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2:14:20.003" v="4367" actId="207"/>
        <pc:sldMkLst>
          <pc:docMk/>
          <pc:sldMk cId="4119211196" sldId="391"/>
        </pc:sldMkLst>
        <pc:spChg chg="mod">
          <ac:chgData name="GERALDI MARCO" userId="9990626b-3637-408b-ba6a-67fb3fd6e858" providerId="ADAL" clId="{3092CA99-66E8-4E4E-B86F-61102A020109}" dt="2020-03-13T21:59:54.190" v="2909" actId="20577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3092CA99-66E8-4E4E-B86F-61102A020109}" dt="2020-03-13T22:14:20.003" v="4367" actId="207"/>
          <ac:spMkLst>
            <pc:docMk/>
            <pc:sldMk cId="4119211196" sldId="391"/>
            <ac:spMk id="3" creationId="{1D879885-D50D-4C1B-8F8F-1062BE802C4F}"/>
          </ac:spMkLst>
        </pc:spChg>
        <pc:spChg chg="del">
          <ac:chgData name="GERALDI MARCO" userId="9990626b-3637-408b-ba6a-67fb3fd6e858" providerId="ADAL" clId="{3092CA99-66E8-4E4E-B86F-61102A020109}" dt="2020-03-13T22:03:09.468" v="3212"/>
          <ac:spMkLst>
            <pc:docMk/>
            <pc:sldMk cId="4119211196" sldId="391"/>
            <ac:spMk id="7" creationId="{F3715A3B-B95C-47C6-A859-382F36FE79FE}"/>
          </ac:spMkLst>
        </pc:spChg>
        <pc:spChg chg="add del mod">
          <ac:chgData name="GERALDI MARCO" userId="9990626b-3637-408b-ba6a-67fb3fd6e858" providerId="ADAL" clId="{3092CA99-66E8-4E4E-B86F-61102A020109}" dt="2020-03-13T22:03:49.280" v="3216"/>
          <ac:spMkLst>
            <pc:docMk/>
            <pc:sldMk cId="4119211196" sldId="391"/>
            <ac:spMk id="11" creationId="{5953A04B-A9C7-4CB2-A9DA-8C3E68BA5E34}"/>
          </ac:spMkLst>
        </pc:spChg>
        <pc:picChg chg="add del mod">
          <ac:chgData name="GERALDI MARCO" userId="9990626b-3637-408b-ba6a-67fb3fd6e858" providerId="ADAL" clId="{3092CA99-66E8-4E4E-B86F-61102A020109}" dt="2020-03-13T22:03:46.162" v="3215" actId="478"/>
          <ac:picMkLst>
            <pc:docMk/>
            <pc:sldMk cId="4119211196" sldId="391"/>
            <ac:picMk id="9" creationId="{A3D88BC2-7C1F-40D0-927D-34DEB18A8B42}"/>
          </ac:picMkLst>
        </pc:picChg>
        <pc:picChg chg="add mod">
          <ac:chgData name="GERALDI MARCO" userId="9990626b-3637-408b-ba6a-67fb3fd6e858" providerId="ADAL" clId="{3092CA99-66E8-4E4E-B86F-61102A020109}" dt="2020-03-13T22:03:50.238" v="3218" actId="962"/>
          <ac:picMkLst>
            <pc:docMk/>
            <pc:sldMk cId="4119211196" sldId="391"/>
            <ac:picMk id="13" creationId="{E2A44DBC-EC32-4213-8987-46434E770459}"/>
          </ac:picMkLst>
        </pc:picChg>
        <pc:picChg chg="add del">
          <ac:chgData name="GERALDI MARCO" userId="9990626b-3637-408b-ba6a-67fb3fd6e858" providerId="ADAL" clId="{3092CA99-66E8-4E4E-B86F-61102A020109}" dt="2020-03-13T22:09:51.509" v="3805"/>
          <ac:picMkLst>
            <pc:docMk/>
            <pc:sldMk cId="4119211196" sldId="391"/>
            <ac:picMk id="14" creationId="{016CCA7D-19F8-4530-BA37-AE1D5981472F}"/>
          </ac:picMkLst>
        </pc:picChg>
      </pc:sldChg>
      <pc:sldChg chg="modSp add">
        <pc:chgData name="GERALDI MARCO" userId="9990626b-3637-408b-ba6a-67fb3fd6e858" providerId="ADAL" clId="{3092CA99-66E8-4E4E-B86F-61102A020109}" dt="2020-03-13T22:14:13.111" v="4366" actId="207"/>
        <pc:sldMkLst>
          <pc:docMk/>
          <pc:sldMk cId="1612125678" sldId="392"/>
        </pc:sldMkLst>
        <pc:spChg chg="mod">
          <ac:chgData name="GERALDI MARCO" userId="9990626b-3637-408b-ba6a-67fb3fd6e858" providerId="ADAL" clId="{3092CA99-66E8-4E4E-B86F-61102A020109}" dt="2020-03-13T22:14:13.111" v="4366" actId="207"/>
          <ac:spMkLst>
            <pc:docMk/>
            <pc:sldMk cId="1612125678" sldId="392"/>
            <ac:spMk id="3" creationId="{1D879885-D50D-4C1B-8F8F-1062BE802C4F}"/>
          </ac:spMkLst>
        </pc:spChg>
        <pc:picChg chg="mod">
          <ac:chgData name="GERALDI MARCO" userId="9990626b-3637-408b-ba6a-67fb3fd6e858" providerId="ADAL" clId="{3092CA99-66E8-4E4E-B86F-61102A020109}" dt="2020-03-13T22:13:41.463" v="4364" actId="1076"/>
          <ac:picMkLst>
            <pc:docMk/>
            <pc:sldMk cId="1612125678" sldId="392"/>
            <ac:picMk id="13" creationId="{E2A44DBC-EC32-4213-8987-46434E770459}"/>
          </ac:picMkLst>
        </pc:picChg>
      </pc:sldChg>
    </pc:docChg>
  </pc:docChgLst>
  <pc:docChgLst>
    <pc:chgData name="MARCO GERALDI" userId="9990626b-3637-408b-ba6a-67fb3fd6e858" providerId="ADAL" clId="{3092CA99-66E8-4E4E-B86F-61102A020109}"/>
    <pc:docChg chg="delSld modSld">
      <pc:chgData name="MARCO GERALDI" userId="9990626b-3637-408b-ba6a-67fb3fd6e858" providerId="ADAL" clId="{3092CA99-66E8-4E4E-B86F-61102A020109}" dt="2020-03-16T09:36:07.224" v="31" actId="20577"/>
      <pc:docMkLst>
        <pc:docMk/>
      </pc:docMkLst>
      <pc:sldChg chg="modSp">
        <pc:chgData name="MARCO GERALDI" userId="9990626b-3637-408b-ba6a-67fb3fd6e858" providerId="ADAL" clId="{3092CA99-66E8-4E4E-B86F-61102A020109}" dt="2020-03-16T09:36:07.224" v="31" actId="20577"/>
        <pc:sldMkLst>
          <pc:docMk/>
          <pc:sldMk cId="2408430486" sldId="384"/>
        </pc:sldMkLst>
        <pc:spChg chg="mod">
          <ac:chgData name="MARCO GERALDI" userId="9990626b-3637-408b-ba6a-67fb3fd6e858" providerId="ADAL" clId="{3092CA99-66E8-4E4E-B86F-61102A020109}" dt="2020-03-16T09:36:07.224" v="31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">
        <pc:chgData name="MARCO GERALDI" userId="9990626b-3637-408b-ba6a-67fb3fd6e858" providerId="ADAL" clId="{3092CA99-66E8-4E4E-B86F-61102A020109}" dt="2020-03-16T09:36:00.496" v="24" actId="20577"/>
        <pc:sldMkLst>
          <pc:docMk/>
          <pc:sldMk cId="1217070237" sldId="385"/>
        </pc:sldMkLst>
        <pc:spChg chg="mod">
          <ac:chgData name="MARCO GERALDI" userId="9990626b-3637-408b-ba6a-67fb3fd6e858" providerId="ADAL" clId="{3092CA99-66E8-4E4E-B86F-61102A020109}" dt="2020-03-16T09:36:00.496" v="24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MARCO GERALDI" userId="9990626b-3637-408b-ba6a-67fb3fd6e858" providerId="ADAL" clId="{3092CA99-66E8-4E4E-B86F-61102A020109}" dt="2020-03-16T09:35:54.365" v="7" actId="6549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MARCO GERALDI" userId="9990626b-3637-408b-ba6a-67fb3fd6e858" providerId="ADAL" clId="{3092CA99-66E8-4E4E-B86F-61102A020109}" dt="2020-03-16T09:35:50.850" v="0" actId="2696"/>
        <pc:sldMkLst>
          <pc:docMk/>
          <pc:sldMk cId="524236519" sldId="386"/>
        </pc:sldMkLst>
      </pc:sldChg>
      <pc:sldChg chg="del">
        <pc:chgData name="MARCO GERALDI" userId="9990626b-3637-408b-ba6a-67fb3fd6e858" providerId="ADAL" clId="{3092CA99-66E8-4E4E-B86F-61102A020109}" dt="2020-03-16T09:35:50.997" v="1" actId="2696"/>
        <pc:sldMkLst>
          <pc:docMk/>
          <pc:sldMk cId="55665704" sldId="387"/>
        </pc:sldMkLst>
      </pc:sldChg>
      <pc:sldChg chg="del">
        <pc:chgData name="MARCO GERALDI" userId="9990626b-3637-408b-ba6a-67fb3fd6e858" providerId="ADAL" clId="{3092CA99-66E8-4E4E-B86F-61102A020109}" dt="2020-03-16T09:35:51.186" v="2" actId="2696"/>
        <pc:sldMkLst>
          <pc:docMk/>
          <pc:sldMk cId="546478665" sldId="388"/>
        </pc:sldMkLst>
      </pc:sldChg>
      <pc:sldChg chg="del">
        <pc:chgData name="MARCO GERALDI" userId="9990626b-3637-408b-ba6a-67fb3fd6e858" providerId="ADAL" clId="{3092CA99-66E8-4E4E-B86F-61102A020109}" dt="2020-03-16T09:35:51.358" v="3" actId="2696"/>
        <pc:sldMkLst>
          <pc:docMk/>
          <pc:sldMk cId="3457062061" sldId="389"/>
        </pc:sldMkLst>
      </pc:sldChg>
      <pc:sldChg chg="del">
        <pc:chgData name="MARCO GERALDI" userId="9990626b-3637-408b-ba6a-67fb3fd6e858" providerId="ADAL" clId="{3092CA99-66E8-4E4E-B86F-61102A020109}" dt="2020-03-16T09:35:51.532" v="4" actId="2696"/>
        <pc:sldMkLst>
          <pc:docMk/>
          <pc:sldMk cId="1644423956" sldId="390"/>
        </pc:sldMkLst>
      </pc:sldChg>
      <pc:sldChg chg="del">
        <pc:chgData name="MARCO GERALDI" userId="9990626b-3637-408b-ba6a-67fb3fd6e858" providerId="ADAL" clId="{3092CA99-66E8-4E4E-B86F-61102A020109}" dt="2020-03-16T09:35:51.722" v="5" actId="2696"/>
        <pc:sldMkLst>
          <pc:docMk/>
          <pc:sldMk cId="4119211196" sldId="391"/>
        </pc:sldMkLst>
      </pc:sldChg>
      <pc:sldChg chg="del">
        <pc:chgData name="MARCO GERALDI" userId="9990626b-3637-408b-ba6a-67fb3fd6e858" providerId="ADAL" clId="{3092CA99-66E8-4E4E-B86F-61102A020109}" dt="2020-03-16T09:35:51.912" v="6" actId="2696"/>
        <pc:sldMkLst>
          <pc:docMk/>
          <pc:sldMk cId="1612125678" sldId="3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50B8B36C-477F-409F-BD70-46C2E98A68D4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23A0DB14-6D8B-4C1A-A5E1-018F9D737DD3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t.com/resource/en/user_manual/dm00244518-stm32-nucleo144-boards-stmicroelectronic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reeware.the-meiers.org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RXKDkMBhA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ware.the-meiers.org/" TargetMode="External"/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UART communication using LL libraries</a:t>
            </a:r>
          </a:p>
          <a:p>
            <a:pPr algn="ctr"/>
            <a:endParaRPr lang="en-GB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rev1.0 24/03/2020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289D5-4B27-479B-AA47-29A7069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peripherals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67E8D-DBB9-43ED-B5D2-3E08B9BF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main core of this project is the USART peripheral, let’s have a look in the USART page configuration.</a:t>
            </a:r>
          </a:p>
          <a:p>
            <a:r>
              <a:rPr lang="en-US" b="0" dirty="0"/>
              <a:t>For this example we will use the USART3: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1" dirty="0">
                <a:solidFill>
                  <a:srgbClr val="5292D2"/>
                </a:solidFill>
              </a:rPr>
              <a:t>Mode</a:t>
            </a:r>
            <a:r>
              <a:rPr lang="it-IT" b="0" dirty="0"/>
              <a:t>: </a:t>
            </a:r>
            <a:r>
              <a:rPr lang="it-IT" b="0" dirty="0" err="1"/>
              <a:t>Asynchronous</a:t>
            </a: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1" dirty="0">
                <a:solidFill>
                  <a:srgbClr val="5292D2"/>
                </a:solidFill>
              </a:rPr>
              <a:t>Baud Rate</a:t>
            </a:r>
            <a:r>
              <a:rPr lang="it-IT" b="0" dirty="0"/>
              <a:t>: 115200 Bits/s</a:t>
            </a:r>
          </a:p>
          <a:p>
            <a:r>
              <a:rPr lang="it-IT" b="0" dirty="0"/>
              <a:t>The </a:t>
            </a:r>
            <a:r>
              <a:rPr lang="it-IT" b="0" i="1" dirty="0"/>
              <a:t>Baud Rate </a:t>
            </a:r>
            <a:r>
              <a:rPr lang="it-IT" b="0" dirty="0" err="1"/>
              <a:t>is</a:t>
            </a:r>
            <a:r>
              <a:rPr lang="it-IT" b="0" dirty="0"/>
              <a:t> the speed of the serial  </a:t>
            </a:r>
            <a:r>
              <a:rPr lang="it-IT" b="0" dirty="0" err="1"/>
              <a:t>communication</a:t>
            </a:r>
            <a:r>
              <a:rPr lang="it-IT" b="0" dirty="0"/>
              <a:t>, 115200 Bits/s </a:t>
            </a:r>
            <a:r>
              <a:rPr lang="it-IT" b="0" dirty="0" err="1"/>
              <a:t>is</a:t>
            </a:r>
            <a:r>
              <a:rPr lang="it-IT" b="0" dirty="0"/>
              <a:t> a </a:t>
            </a:r>
            <a:r>
              <a:rPr lang="it-IT" b="0" dirty="0" err="1"/>
              <a:t>reasonable</a:t>
            </a:r>
            <a:r>
              <a:rPr lang="it-IT" b="0" dirty="0"/>
              <a:t> speed. </a:t>
            </a:r>
          </a:p>
          <a:p>
            <a:r>
              <a:rPr lang="it-IT" b="0" dirty="0" err="1"/>
              <a:t>Don’t</a:t>
            </a:r>
            <a:r>
              <a:rPr lang="it-IT" b="0" dirty="0"/>
              <a:t> </a:t>
            </a:r>
            <a:r>
              <a:rPr lang="it-IT" b="0" dirty="0" err="1"/>
              <a:t>forget</a:t>
            </a:r>
            <a:r>
              <a:rPr lang="it-IT" b="0" dirty="0"/>
              <a:t> to </a:t>
            </a:r>
            <a:r>
              <a:rPr lang="it-IT" b="0" dirty="0" err="1"/>
              <a:t>enable</a:t>
            </a:r>
            <a:r>
              <a:rPr lang="it-IT" b="0" dirty="0"/>
              <a:t> the </a:t>
            </a:r>
            <a:r>
              <a:rPr lang="it-IT" b="0" i="1" dirty="0"/>
              <a:t>interrupt</a:t>
            </a:r>
            <a:r>
              <a:rPr lang="it-IT" b="0" dirty="0"/>
              <a:t> under the </a:t>
            </a:r>
            <a:r>
              <a:rPr lang="it-IT" dirty="0"/>
              <a:t>NVIC</a:t>
            </a:r>
            <a:r>
              <a:rPr lang="it-IT" b="0" dirty="0"/>
              <a:t> </a:t>
            </a:r>
            <a:r>
              <a:rPr lang="it-IT" b="0" dirty="0" err="1"/>
              <a:t>tab</a:t>
            </a:r>
            <a:r>
              <a:rPr lang="it-IT" b="0" dirty="0"/>
              <a:t>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FE6414-26EC-4223-9A80-24EBBD0A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EEF584-7209-423C-BEBE-2707502ECC7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79446" y="750053"/>
            <a:ext cx="3815720" cy="2846374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A81BF7FC-9839-4C27-BD95-F481C2F3CD44}"/>
              </a:ext>
            </a:extLst>
          </p:cNvPr>
          <p:cNvSpPr/>
          <p:nvPr/>
        </p:nvSpPr>
        <p:spPr>
          <a:xfrm>
            <a:off x="6313096" y="1187412"/>
            <a:ext cx="1200150" cy="325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F4EDD4-1753-43B8-9517-8E713739D980}"/>
              </a:ext>
            </a:extLst>
          </p:cNvPr>
          <p:cNvCxnSpPr/>
          <p:nvPr/>
        </p:nvCxnSpPr>
        <p:spPr>
          <a:xfrm flipH="1">
            <a:off x="7999200" y="2364582"/>
            <a:ext cx="407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 descr="Immagine che contiene screenshot, autobus, via&#10;&#10;Descrizione generata automaticamente">
            <a:extLst>
              <a:ext uri="{FF2B5EF4-FFF2-40B4-BE49-F238E27FC236}">
                <a16:creationId xmlns:a16="http://schemas.microsoft.com/office/drawing/2014/main" id="{E02B45EB-D3D0-437A-BC95-95C0C2F7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45" y="3618352"/>
            <a:ext cx="3799837" cy="1099952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A974C376-AF14-4D7E-82FA-A13D25442AFE}"/>
              </a:ext>
            </a:extLst>
          </p:cNvPr>
          <p:cNvSpPr/>
          <p:nvPr/>
        </p:nvSpPr>
        <p:spPr>
          <a:xfrm>
            <a:off x="6622188" y="4330805"/>
            <a:ext cx="514350" cy="346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7CB6ADA-6920-4957-A752-3F864B5FA862}"/>
              </a:ext>
            </a:extLst>
          </p:cNvPr>
          <p:cNvSpPr/>
          <p:nvPr/>
        </p:nvSpPr>
        <p:spPr>
          <a:xfrm>
            <a:off x="4914900" y="3035676"/>
            <a:ext cx="1398196" cy="171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67E8D-DBB9-43ED-B5D2-3E08B9BF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For this example, we will send a character when an interrupt generated by a GPIO pins </a:t>
            </a:r>
            <a:r>
              <a:rPr lang="en-US" b="0" dirty="0" err="1"/>
              <a:t>occours</a:t>
            </a:r>
            <a:r>
              <a:rPr lang="en-US" b="0" dirty="0"/>
              <a:t>.</a:t>
            </a:r>
          </a:p>
          <a:p>
            <a:r>
              <a:rPr lang="en-US" b="0" dirty="0"/>
              <a:t>Let use the user button as our trigger source.</a:t>
            </a:r>
          </a:p>
          <a:p>
            <a:r>
              <a:rPr lang="en-US" b="0" dirty="0"/>
              <a:t>Under the </a:t>
            </a:r>
            <a:r>
              <a:rPr lang="en-US" dirty="0"/>
              <a:t>GPIO Tab </a:t>
            </a:r>
            <a:r>
              <a:rPr lang="en-US" b="0" dirty="0"/>
              <a:t>select the </a:t>
            </a:r>
            <a:r>
              <a:rPr lang="en-US" b="0" i="1" dirty="0"/>
              <a:t>GPIO pin </a:t>
            </a:r>
            <a:r>
              <a:rPr lang="en-US" b="0" dirty="0"/>
              <a:t>( the </a:t>
            </a:r>
            <a:r>
              <a:rPr lang="en-US" b="0" dirty="0" err="1"/>
              <a:t>blu</a:t>
            </a:r>
            <a:r>
              <a:rPr lang="en-US" b="0" dirty="0"/>
              <a:t> user button is connected to GPIO PC13) and check that the </a:t>
            </a:r>
            <a:r>
              <a:rPr lang="en-US" dirty="0"/>
              <a:t>GPIO mode </a:t>
            </a:r>
            <a:r>
              <a:rPr lang="en-US" b="0" dirty="0"/>
              <a:t>is </a:t>
            </a:r>
            <a:r>
              <a:rPr lang="en-US" b="0" dirty="0" err="1"/>
              <a:t>setted</a:t>
            </a:r>
            <a:r>
              <a:rPr lang="en-US" b="0" dirty="0"/>
              <a:t> as </a:t>
            </a:r>
            <a:r>
              <a:rPr lang="en-US" i="1" dirty="0"/>
              <a:t>External Interrupt Mode</a:t>
            </a:r>
            <a:endParaRPr lang="it-IT" i="1" dirty="0"/>
          </a:p>
          <a:p>
            <a:r>
              <a:rPr lang="it-IT" b="0" dirty="0" err="1"/>
              <a:t>Don’t</a:t>
            </a:r>
            <a:r>
              <a:rPr lang="it-IT" b="0" dirty="0"/>
              <a:t> </a:t>
            </a:r>
            <a:r>
              <a:rPr lang="it-IT" b="0" dirty="0" err="1"/>
              <a:t>forget</a:t>
            </a:r>
            <a:r>
              <a:rPr lang="it-IT" b="0" dirty="0"/>
              <a:t> to </a:t>
            </a:r>
            <a:r>
              <a:rPr lang="it-IT" b="0" dirty="0" err="1"/>
              <a:t>enable</a:t>
            </a:r>
            <a:r>
              <a:rPr lang="it-IT" b="0" dirty="0"/>
              <a:t> the interrupt under the </a:t>
            </a:r>
            <a:r>
              <a:rPr lang="it-IT" dirty="0"/>
              <a:t>NVIC</a:t>
            </a:r>
            <a:r>
              <a:rPr lang="it-IT" b="0" dirty="0"/>
              <a:t> </a:t>
            </a:r>
            <a:r>
              <a:rPr lang="it-IT" b="0" dirty="0" err="1"/>
              <a:t>tab</a:t>
            </a:r>
            <a:r>
              <a:rPr lang="it-IT" b="0" dirty="0"/>
              <a:t>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FE6414-26EC-4223-9A80-24EBBD0A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0F24D7B-4D62-46A2-8D88-D8B58CE3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81" y="308131"/>
            <a:ext cx="2651217" cy="3024044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B155590-375C-4F04-B985-50E7B997F5A4}"/>
              </a:ext>
            </a:extLst>
          </p:cNvPr>
          <p:cNvCxnSpPr/>
          <p:nvPr/>
        </p:nvCxnSpPr>
        <p:spPr>
          <a:xfrm>
            <a:off x="7015162" y="861916"/>
            <a:ext cx="0" cy="252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B65B5-74B1-49D5-8B0E-67A6C618836F}"/>
              </a:ext>
            </a:extLst>
          </p:cNvPr>
          <p:cNvCxnSpPr/>
          <p:nvPr/>
        </p:nvCxnSpPr>
        <p:spPr>
          <a:xfrm flipV="1">
            <a:off x="6943726" y="1971675"/>
            <a:ext cx="0" cy="31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697B5B85-14B8-4226-A6E5-3C0C2020C70C}"/>
              </a:ext>
            </a:extLst>
          </p:cNvPr>
          <p:cNvSpPr/>
          <p:nvPr/>
        </p:nvSpPr>
        <p:spPr>
          <a:xfrm>
            <a:off x="6807998" y="2630138"/>
            <a:ext cx="186540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 descr="Immagine che contiene screenshot, monitor, città, via&#10;&#10;Descrizione generata automaticamente">
            <a:extLst>
              <a:ext uri="{FF2B5EF4-FFF2-40B4-BE49-F238E27FC236}">
                <a16:creationId xmlns:a16="http://schemas.microsoft.com/office/drawing/2014/main" id="{6F0D21D6-887F-4C9D-B94B-C20FD3BC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81" y="3436144"/>
            <a:ext cx="2653221" cy="1150144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E67F486-54B0-4E18-AC49-AE4AE84BE6E9}"/>
              </a:ext>
            </a:extLst>
          </p:cNvPr>
          <p:cNvCxnSpPr/>
          <p:nvPr/>
        </p:nvCxnSpPr>
        <p:spPr>
          <a:xfrm>
            <a:off x="8389143" y="3884961"/>
            <a:ext cx="0" cy="252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45D0DADC-2EB7-4AFA-AA36-8902F8994089}"/>
              </a:ext>
            </a:extLst>
          </p:cNvPr>
          <p:cNvSpPr/>
          <p:nvPr/>
        </p:nvSpPr>
        <p:spPr>
          <a:xfrm>
            <a:off x="7610479" y="4376435"/>
            <a:ext cx="260438" cy="204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6F35D74F-FD3A-42E0-A207-623FB0C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pPr algn="l"/>
            <a:r>
              <a:rPr lang="en-US" dirty="0"/>
              <a:t>                      Configure the peripherals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55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5D9EB-91C6-4D1E-AF4E-BDB1B2E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code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E49CB-1605-4C87-9ACE-B14BA324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last step before generating the code is to select LL libraries for manage the USART peripheral.</a:t>
            </a:r>
          </a:p>
          <a:p>
            <a:r>
              <a:rPr lang="it-IT" b="0" dirty="0"/>
              <a:t>Go in </a:t>
            </a:r>
            <a:r>
              <a:rPr lang="it-IT" b="0" i="1" dirty="0"/>
              <a:t>Project Manager </a:t>
            </a:r>
            <a:r>
              <a:rPr lang="it-IT" b="0" dirty="0"/>
              <a:t>-&gt; </a:t>
            </a:r>
            <a:r>
              <a:rPr lang="it-IT" b="0" i="1" dirty="0"/>
              <a:t>Advanced </a:t>
            </a:r>
            <a:r>
              <a:rPr lang="it-IT" b="0" i="1" dirty="0" err="1"/>
              <a:t>Configuration</a:t>
            </a:r>
            <a:r>
              <a:rPr lang="it-IT" b="0" dirty="0"/>
              <a:t> and </a:t>
            </a:r>
            <a:r>
              <a:rPr lang="it-IT" b="0" dirty="0" err="1"/>
              <a:t>select</a:t>
            </a:r>
            <a:r>
              <a:rPr lang="it-IT" b="0" dirty="0"/>
              <a:t> </a:t>
            </a:r>
            <a:r>
              <a:rPr lang="it-IT" i="1" dirty="0"/>
              <a:t>LL</a:t>
            </a:r>
            <a:r>
              <a:rPr lang="it-IT" b="0" dirty="0"/>
              <a:t>  (USART and GPIO).</a:t>
            </a:r>
          </a:p>
          <a:p>
            <a:r>
              <a:rPr lang="it-IT" b="0" dirty="0" err="1"/>
              <a:t>Then</a:t>
            </a:r>
            <a:r>
              <a:rPr lang="it-IT" b="0" dirty="0"/>
              <a:t> generate the code (click on the generate </a:t>
            </a:r>
            <a:r>
              <a:rPr lang="it-IT" b="0" dirty="0" err="1"/>
              <a:t>icon</a:t>
            </a:r>
            <a:r>
              <a:rPr lang="it-IT" b="0" dirty="0"/>
              <a:t>         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5B6178-DE71-4078-BCF1-F8F794F6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402ED8F-5DA1-44FB-B0F8-891BFE2323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990407"/>
            <a:ext cx="4011612" cy="1486536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783A6549-879D-47D3-81F5-CD34B7164B9C}"/>
              </a:ext>
            </a:extLst>
          </p:cNvPr>
          <p:cNvSpPr/>
          <p:nvPr/>
        </p:nvSpPr>
        <p:spPr>
          <a:xfrm>
            <a:off x="5168198" y="2338516"/>
            <a:ext cx="3505200" cy="617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FB70D58-3924-4400-8643-2508506848C8}"/>
              </a:ext>
            </a:extLst>
          </p:cNvPr>
          <p:cNvCxnSpPr/>
          <p:nvPr/>
        </p:nvCxnSpPr>
        <p:spPr>
          <a:xfrm>
            <a:off x="6217920" y="265938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E3BB16C-17A1-492D-B7F3-65E766686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4" t="16375" r="54256" b="50492"/>
          <a:stretch/>
        </p:blipFill>
        <p:spPr>
          <a:xfrm>
            <a:off x="1732388" y="2813706"/>
            <a:ext cx="371475" cy="2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63F01FC-4186-4075-AA8F-1B84AE17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6" y="744771"/>
            <a:ext cx="4131670" cy="395177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F6571E6-7F06-44E5-8F9E-0292105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C4649-9E1E-40C8-AECD-A2F57CD1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Let’s have a look in the </a:t>
            </a:r>
            <a:r>
              <a:rPr lang="en-US" dirty="0"/>
              <a:t>USART</a:t>
            </a:r>
            <a:r>
              <a:rPr lang="en-US" b="0" dirty="0"/>
              <a:t> configuration function made by </a:t>
            </a:r>
            <a:r>
              <a:rPr lang="en-US" b="0" i="1" dirty="0" err="1"/>
              <a:t>CubeMX</a:t>
            </a:r>
            <a:r>
              <a:rPr lang="en-US" b="0" dirty="0"/>
              <a:t>.</a:t>
            </a:r>
          </a:p>
          <a:p>
            <a:r>
              <a:rPr lang="en-US" b="0" dirty="0"/>
              <a:t>As always we can find it in the </a:t>
            </a:r>
            <a:r>
              <a:rPr lang="en-US" dirty="0" err="1"/>
              <a:t>usart.c</a:t>
            </a:r>
            <a:r>
              <a:rPr lang="en-US" dirty="0"/>
              <a:t> </a:t>
            </a:r>
            <a:r>
              <a:rPr lang="en-US" b="0" dirty="0"/>
              <a:t>file</a:t>
            </a:r>
          </a:p>
          <a:p>
            <a:r>
              <a:rPr lang="it-IT" b="0" dirty="0" err="1"/>
              <a:t>We</a:t>
            </a:r>
            <a:r>
              <a:rPr lang="it-IT" b="0" dirty="0"/>
              <a:t> can </a:t>
            </a:r>
            <a:r>
              <a:rPr lang="it-IT" b="0" dirty="0" err="1"/>
              <a:t>subdivide</a:t>
            </a:r>
            <a:r>
              <a:rPr lang="it-IT" b="0" dirty="0"/>
              <a:t>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section</a:t>
            </a:r>
            <a:r>
              <a:rPr lang="it-IT" b="0" dirty="0"/>
              <a:t> in 5 parts: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dirty="0" err="1"/>
              <a:t>Inizialization</a:t>
            </a:r>
            <a:r>
              <a:rPr lang="it-IT" b="0" dirty="0"/>
              <a:t> of the GPIO and USART </a:t>
            </a:r>
            <a:r>
              <a:rPr lang="it-IT" b="0" dirty="0" err="1"/>
              <a:t>structures</a:t>
            </a:r>
            <a:r>
              <a:rPr lang="it-IT" b="0" dirty="0"/>
              <a:t>, </a:t>
            </a:r>
            <a:r>
              <a:rPr lang="it-IT" b="0" dirty="0" err="1"/>
              <a:t>they</a:t>
            </a:r>
            <a:r>
              <a:rPr lang="it-IT" b="0" dirty="0"/>
              <a:t> </a:t>
            </a:r>
            <a:r>
              <a:rPr lang="it-IT" b="0" dirty="0" err="1"/>
              <a:t>contains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configuration</a:t>
            </a:r>
            <a:r>
              <a:rPr lang="it-IT" b="0" dirty="0"/>
              <a:t> info for the </a:t>
            </a:r>
            <a:r>
              <a:rPr lang="it-IT" b="0" dirty="0" err="1"/>
              <a:t>peripherals</a:t>
            </a:r>
            <a:r>
              <a:rPr lang="it-IT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dirty="0" err="1"/>
              <a:t>Enable</a:t>
            </a:r>
            <a:r>
              <a:rPr lang="it-IT" b="0" dirty="0"/>
              <a:t> of the clock sources for the GPIO pins and for the USART bus.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2682E-2CA5-4C1B-84ED-96488F4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180DA7B-96D7-4EBE-A130-387EF1AD5D70}"/>
              </a:ext>
            </a:extLst>
          </p:cNvPr>
          <p:cNvCxnSpPr/>
          <p:nvPr/>
        </p:nvCxnSpPr>
        <p:spPr>
          <a:xfrm flipH="1">
            <a:off x="5229225" y="131683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333887C-9E31-4C7F-A35A-A427D002DE2D}"/>
              </a:ext>
            </a:extLst>
          </p:cNvPr>
          <p:cNvCxnSpPr>
            <a:cxnSpLocks/>
          </p:cNvCxnSpPr>
          <p:nvPr/>
        </p:nvCxnSpPr>
        <p:spPr>
          <a:xfrm>
            <a:off x="5229225" y="1316830"/>
            <a:ext cx="0" cy="28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39076B6-ACB6-4F6F-9A53-C6A7319DD2C4}"/>
              </a:ext>
            </a:extLst>
          </p:cNvPr>
          <p:cNvCxnSpPr/>
          <p:nvPr/>
        </p:nvCxnSpPr>
        <p:spPr>
          <a:xfrm>
            <a:off x="5229225" y="160020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711F76E-05EB-45D2-941E-48BE4C040C69}"/>
              </a:ext>
            </a:extLst>
          </p:cNvPr>
          <p:cNvCxnSpPr/>
          <p:nvPr/>
        </p:nvCxnSpPr>
        <p:spPr>
          <a:xfrm flipH="1">
            <a:off x="4803650" y="1457325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D8FAF7F-F2ED-453E-9F90-9DCDA398FC17}"/>
              </a:ext>
            </a:extLst>
          </p:cNvPr>
          <p:cNvCxnSpPr/>
          <p:nvPr/>
        </p:nvCxnSpPr>
        <p:spPr>
          <a:xfrm flipH="1">
            <a:off x="5229225" y="165973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5ACB3A4-B1DF-4EAC-9026-414218E6A5C5}"/>
              </a:ext>
            </a:extLst>
          </p:cNvPr>
          <p:cNvCxnSpPr>
            <a:cxnSpLocks/>
          </p:cNvCxnSpPr>
          <p:nvPr/>
        </p:nvCxnSpPr>
        <p:spPr>
          <a:xfrm>
            <a:off x="5229225" y="1659731"/>
            <a:ext cx="0" cy="40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6145AB16-1E2C-4610-A538-CE8FF06BC864}"/>
              </a:ext>
            </a:extLst>
          </p:cNvPr>
          <p:cNvCxnSpPr/>
          <p:nvPr/>
        </p:nvCxnSpPr>
        <p:spPr>
          <a:xfrm>
            <a:off x="5229225" y="206930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BC1B950-5654-4044-AD1B-CDF7642B1A1F}"/>
              </a:ext>
            </a:extLst>
          </p:cNvPr>
          <p:cNvCxnSpPr/>
          <p:nvPr/>
        </p:nvCxnSpPr>
        <p:spPr>
          <a:xfrm flipH="1">
            <a:off x="4803650" y="178831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4B49170-7B3B-4672-A5DF-3C6F1E38DD4A}"/>
              </a:ext>
            </a:extLst>
          </p:cNvPr>
          <p:cNvCxnSpPr/>
          <p:nvPr/>
        </p:nvCxnSpPr>
        <p:spPr>
          <a:xfrm flipH="1">
            <a:off x="5229225" y="239554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75160C1-0A74-4E8E-8BB3-2667E0C59C75}"/>
              </a:ext>
            </a:extLst>
          </p:cNvPr>
          <p:cNvCxnSpPr>
            <a:cxnSpLocks/>
          </p:cNvCxnSpPr>
          <p:nvPr/>
        </p:nvCxnSpPr>
        <p:spPr>
          <a:xfrm>
            <a:off x="5229225" y="2395540"/>
            <a:ext cx="0" cy="62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8794323-6296-436D-A4D0-4F977B46E39C}"/>
              </a:ext>
            </a:extLst>
          </p:cNvPr>
          <p:cNvCxnSpPr/>
          <p:nvPr/>
        </p:nvCxnSpPr>
        <p:spPr>
          <a:xfrm>
            <a:off x="5229225" y="302419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DE360AF-21EC-4FDD-9DAD-CF2436BABB05}"/>
              </a:ext>
            </a:extLst>
          </p:cNvPr>
          <p:cNvCxnSpPr/>
          <p:nvPr/>
        </p:nvCxnSpPr>
        <p:spPr>
          <a:xfrm flipH="1">
            <a:off x="4803650" y="2724153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E51A468-4711-4D91-A40D-47D0454BFC44}"/>
              </a:ext>
            </a:extLst>
          </p:cNvPr>
          <p:cNvCxnSpPr/>
          <p:nvPr/>
        </p:nvCxnSpPr>
        <p:spPr>
          <a:xfrm flipH="1">
            <a:off x="5229225" y="318849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9142D3B-7F37-4403-B967-B222FCBEB0DE}"/>
              </a:ext>
            </a:extLst>
          </p:cNvPr>
          <p:cNvCxnSpPr/>
          <p:nvPr/>
        </p:nvCxnSpPr>
        <p:spPr>
          <a:xfrm>
            <a:off x="5229225" y="3188496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8E1A694-1948-4AB0-82FB-E960D54EC8C8}"/>
              </a:ext>
            </a:extLst>
          </p:cNvPr>
          <p:cNvCxnSpPr/>
          <p:nvPr/>
        </p:nvCxnSpPr>
        <p:spPr>
          <a:xfrm>
            <a:off x="5229225" y="340995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D2E7E74-3689-49A8-A816-04F764C47A7E}"/>
              </a:ext>
            </a:extLst>
          </p:cNvPr>
          <p:cNvCxnSpPr/>
          <p:nvPr/>
        </p:nvCxnSpPr>
        <p:spPr>
          <a:xfrm flipH="1">
            <a:off x="4803650" y="3295652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12E3466-B671-483F-9EBF-DA7DACF12332}"/>
              </a:ext>
            </a:extLst>
          </p:cNvPr>
          <p:cNvCxnSpPr/>
          <p:nvPr/>
        </p:nvCxnSpPr>
        <p:spPr>
          <a:xfrm flipH="1">
            <a:off x="5229225" y="348138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7631E0F5-04C8-40E5-99F9-B9A03F73FEB8}"/>
              </a:ext>
            </a:extLst>
          </p:cNvPr>
          <p:cNvCxnSpPr>
            <a:cxnSpLocks/>
          </p:cNvCxnSpPr>
          <p:nvPr/>
        </p:nvCxnSpPr>
        <p:spPr>
          <a:xfrm>
            <a:off x="5229225" y="3481386"/>
            <a:ext cx="0" cy="88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4470206-E349-445B-B9B6-567F2903193E}"/>
              </a:ext>
            </a:extLst>
          </p:cNvPr>
          <p:cNvCxnSpPr/>
          <p:nvPr/>
        </p:nvCxnSpPr>
        <p:spPr>
          <a:xfrm>
            <a:off x="5229225" y="436721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23A1BBF-14FC-4E8A-BF9A-FD4B28084C4F}"/>
              </a:ext>
            </a:extLst>
          </p:cNvPr>
          <p:cNvCxnSpPr/>
          <p:nvPr/>
        </p:nvCxnSpPr>
        <p:spPr>
          <a:xfrm flipH="1">
            <a:off x="4803650" y="3952874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D5E1D67-E73F-4409-8350-768145A9025E}"/>
              </a:ext>
            </a:extLst>
          </p:cNvPr>
          <p:cNvSpPr txBox="1"/>
          <p:nvPr/>
        </p:nvSpPr>
        <p:spPr>
          <a:xfrm>
            <a:off x="4714753" y="126444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DB1CB4C-C31E-4A0A-BEC9-A544C4B44E1E}"/>
              </a:ext>
            </a:extLst>
          </p:cNvPr>
          <p:cNvSpPr txBox="1"/>
          <p:nvPr/>
        </p:nvSpPr>
        <p:spPr>
          <a:xfrm>
            <a:off x="4714460" y="1582153"/>
            <a:ext cx="300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7591C98-85BC-4689-8FA5-6A4628C14967}"/>
              </a:ext>
            </a:extLst>
          </p:cNvPr>
          <p:cNvSpPr txBox="1"/>
          <p:nvPr/>
        </p:nvSpPr>
        <p:spPr>
          <a:xfrm>
            <a:off x="4714460" y="248669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238E838-3A81-42E1-925F-A37F6BEBA53B}"/>
              </a:ext>
            </a:extLst>
          </p:cNvPr>
          <p:cNvSpPr txBox="1"/>
          <p:nvPr/>
        </p:nvSpPr>
        <p:spPr>
          <a:xfrm>
            <a:off x="4714460" y="3058737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DF6C62C-BD1F-4770-B4C4-3CA2555FEA32}"/>
              </a:ext>
            </a:extLst>
          </p:cNvPr>
          <p:cNvSpPr txBox="1"/>
          <p:nvPr/>
        </p:nvSpPr>
        <p:spPr>
          <a:xfrm>
            <a:off x="4714460" y="3695739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71E6-7F06-44E5-8F9E-0292105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C4649-9E1E-40C8-AECD-A2F57CD1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it-IT" b="0" dirty="0" err="1"/>
              <a:t>Configuration</a:t>
            </a:r>
            <a:r>
              <a:rPr lang="it-IT" b="0" dirty="0"/>
              <a:t> of the GPIO pins </a:t>
            </a:r>
            <a:r>
              <a:rPr lang="it-IT" b="0" dirty="0" err="1"/>
              <a:t>required</a:t>
            </a:r>
            <a:r>
              <a:rPr lang="it-IT" b="0" dirty="0"/>
              <a:t> for the </a:t>
            </a:r>
            <a:r>
              <a:rPr lang="it-IT" b="0" dirty="0" err="1"/>
              <a:t>communication</a:t>
            </a:r>
            <a:r>
              <a:rPr lang="it-IT" b="0" dirty="0"/>
              <a:t>. </a:t>
            </a:r>
            <a:br>
              <a:rPr lang="it-IT" b="0" dirty="0"/>
            </a:br>
            <a:r>
              <a:rPr lang="it-IT" b="0" dirty="0"/>
              <a:t>In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use USART3 </a:t>
            </a:r>
            <a:r>
              <a:rPr lang="it-IT" b="0" dirty="0" err="1"/>
              <a:t>since</a:t>
            </a:r>
            <a:r>
              <a:rPr lang="it-IT" b="0" dirty="0"/>
              <a:t> the RX and TX pins PD8 and PD9 are </a:t>
            </a:r>
            <a:r>
              <a:rPr lang="it-IT" b="0" dirty="0" err="1"/>
              <a:t>directly</a:t>
            </a:r>
            <a:r>
              <a:rPr lang="it-IT" b="0" dirty="0"/>
              <a:t> </a:t>
            </a:r>
            <a:r>
              <a:rPr lang="it-IT" b="0" dirty="0" err="1"/>
              <a:t>connected</a:t>
            </a:r>
            <a:r>
              <a:rPr lang="it-IT" b="0" dirty="0"/>
              <a:t> to the Nucleo  ST-Link ( the </a:t>
            </a:r>
            <a:r>
              <a:rPr lang="it-IT" b="0" dirty="0" err="1"/>
              <a:t>upper</a:t>
            </a:r>
            <a:r>
              <a:rPr lang="it-IT" b="0" dirty="0"/>
              <a:t> part of the board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allows</a:t>
            </a:r>
            <a:r>
              <a:rPr lang="it-IT" b="0" dirty="0"/>
              <a:t> the </a:t>
            </a:r>
            <a:r>
              <a:rPr lang="it-IT" b="0" dirty="0" err="1"/>
              <a:t>communication</a:t>
            </a:r>
            <a:r>
              <a:rPr lang="it-IT" b="0" dirty="0"/>
              <a:t> </a:t>
            </a:r>
            <a:r>
              <a:rPr lang="it-IT" b="0" dirty="0" err="1"/>
              <a:t>between</a:t>
            </a:r>
            <a:r>
              <a:rPr lang="it-IT" b="0" dirty="0"/>
              <a:t> the </a:t>
            </a:r>
            <a:r>
              <a:rPr lang="it-IT" b="0" dirty="0" err="1"/>
              <a:t>uC</a:t>
            </a:r>
            <a:r>
              <a:rPr lang="it-IT" b="0" dirty="0"/>
              <a:t> and the PC ) by default. For </a:t>
            </a:r>
            <a:r>
              <a:rPr lang="it-IT" b="0" dirty="0" err="1"/>
              <a:t>other</a:t>
            </a:r>
            <a:r>
              <a:rPr lang="it-IT" b="0" dirty="0"/>
              <a:t> </a:t>
            </a:r>
            <a:r>
              <a:rPr lang="it-IT" b="0" dirty="0" err="1"/>
              <a:t>configurations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a look in the </a:t>
            </a:r>
            <a:r>
              <a:rPr lang="it-IT" b="0" dirty="0" err="1"/>
              <a:t>manual</a:t>
            </a:r>
            <a:r>
              <a:rPr lang="it-IT" b="0" dirty="0"/>
              <a:t> </a:t>
            </a:r>
            <a:r>
              <a:rPr lang="it-IT" b="0" dirty="0" err="1">
                <a:hlinkClick r:id="rId2"/>
              </a:rPr>
              <a:t>here</a:t>
            </a:r>
            <a:r>
              <a:rPr lang="it-IT" b="0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it-IT" b="0" dirty="0" err="1"/>
              <a:t>Initialization</a:t>
            </a:r>
            <a:r>
              <a:rPr lang="it-IT" b="0" dirty="0"/>
              <a:t> of the interrupts and </a:t>
            </a:r>
            <a:r>
              <a:rPr lang="it-IT" b="0" dirty="0" err="1"/>
              <a:t>priorities</a:t>
            </a:r>
            <a:r>
              <a:rPr lang="it-IT" b="0" dirty="0"/>
              <a:t>.</a:t>
            </a:r>
          </a:p>
          <a:p>
            <a:endParaRPr lang="it-IT" b="0" dirty="0"/>
          </a:p>
          <a:p>
            <a:r>
              <a:rPr lang="it-IT" b="0" dirty="0"/>
              <a:t> 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2682E-2CA5-4C1B-84ED-96488F4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" name="Immagine 3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051EB9-0F40-4BC6-928F-EA835CDA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36" y="744771"/>
            <a:ext cx="4131670" cy="3951772"/>
          </a:xfrm>
          <a:prstGeom prst="rect">
            <a:avLst/>
          </a:prstGeom>
        </p:spPr>
      </p:pic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26D5A03F-DA95-4126-B8A2-97491DEE5FDB}"/>
              </a:ext>
            </a:extLst>
          </p:cNvPr>
          <p:cNvCxnSpPr/>
          <p:nvPr/>
        </p:nvCxnSpPr>
        <p:spPr>
          <a:xfrm flipH="1">
            <a:off x="5229225" y="131683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33D8D7E9-4AA0-4436-B58C-3FCC91E41FAD}"/>
              </a:ext>
            </a:extLst>
          </p:cNvPr>
          <p:cNvCxnSpPr>
            <a:cxnSpLocks/>
          </p:cNvCxnSpPr>
          <p:nvPr/>
        </p:nvCxnSpPr>
        <p:spPr>
          <a:xfrm>
            <a:off x="5229225" y="1316830"/>
            <a:ext cx="0" cy="28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2EE88B5-3774-42CE-A9EF-F314BED0082B}"/>
              </a:ext>
            </a:extLst>
          </p:cNvPr>
          <p:cNvCxnSpPr/>
          <p:nvPr/>
        </p:nvCxnSpPr>
        <p:spPr>
          <a:xfrm>
            <a:off x="5229225" y="160020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B531C649-CF58-466E-B134-3FF7DFC46762}"/>
              </a:ext>
            </a:extLst>
          </p:cNvPr>
          <p:cNvCxnSpPr/>
          <p:nvPr/>
        </p:nvCxnSpPr>
        <p:spPr>
          <a:xfrm flipH="1">
            <a:off x="4803650" y="1457325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00268F53-BEF3-4FEC-BDE7-41BC88F8097F}"/>
              </a:ext>
            </a:extLst>
          </p:cNvPr>
          <p:cNvCxnSpPr/>
          <p:nvPr/>
        </p:nvCxnSpPr>
        <p:spPr>
          <a:xfrm flipH="1">
            <a:off x="5229225" y="165973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88953A1-237A-49A0-8E7D-471A456D5C60}"/>
              </a:ext>
            </a:extLst>
          </p:cNvPr>
          <p:cNvCxnSpPr>
            <a:cxnSpLocks/>
          </p:cNvCxnSpPr>
          <p:nvPr/>
        </p:nvCxnSpPr>
        <p:spPr>
          <a:xfrm>
            <a:off x="5229225" y="1659731"/>
            <a:ext cx="0" cy="40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A9FD038-CF1A-4623-B220-47003E9B7D56}"/>
              </a:ext>
            </a:extLst>
          </p:cNvPr>
          <p:cNvCxnSpPr/>
          <p:nvPr/>
        </p:nvCxnSpPr>
        <p:spPr>
          <a:xfrm>
            <a:off x="5229225" y="206930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7E232D9-3920-4942-9BA4-A7B9443979CC}"/>
              </a:ext>
            </a:extLst>
          </p:cNvPr>
          <p:cNvCxnSpPr/>
          <p:nvPr/>
        </p:nvCxnSpPr>
        <p:spPr>
          <a:xfrm flipH="1">
            <a:off x="4803650" y="178831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B69F0723-65B0-4F74-906C-98B5F197F3BD}"/>
              </a:ext>
            </a:extLst>
          </p:cNvPr>
          <p:cNvCxnSpPr/>
          <p:nvPr/>
        </p:nvCxnSpPr>
        <p:spPr>
          <a:xfrm flipH="1">
            <a:off x="5229225" y="239554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B5501B2-0D5D-4D67-B428-4347501550E9}"/>
              </a:ext>
            </a:extLst>
          </p:cNvPr>
          <p:cNvCxnSpPr>
            <a:cxnSpLocks/>
          </p:cNvCxnSpPr>
          <p:nvPr/>
        </p:nvCxnSpPr>
        <p:spPr>
          <a:xfrm>
            <a:off x="5229225" y="2395540"/>
            <a:ext cx="0" cy="62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36809570-D602-48FD-BA4E-B8A3D00EF6C1}"/>
              </a:ext>
            </a:extLst>
          </p:cNvPr>
          <p:cNvCxnSpPr/>
          <p:nvPr/>
        </p:nvCxnSpPr>
        <p:spPr>
          <a:xfrm>
            <a:off x="5229225" y="302419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AE40DE2B-0D15-4CD0-A1D1-539948D99DE0}"/>
              </a:ext>
            </a:extLst>
          </p:cNvPr>
          <p:cNvCxnSpPr/>
          <p:nvPr/>
        </p:nvCxnSpPr>
        <p:spPr>
          <a:xfrm flipH="1">
            <a:off x="4803650" y="2724153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72C609E-BBF4-4030-9B88-C0A11F9CE806}"/>
              </a:ext>
            </a:extLst>
          </p:cNvPr>
          <p:cNvCxnSpPr/>
          <p:nvPr/>
        </p:nvCxnSpPr>
        <p:spPr>
          <a:xfrm flipH="1">
            <a:off x="5229225" y="318849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F951BA71-BA94-49AD-AD62-2740DB291439}"/>
              </a:ext>
            </a:extLst>
          </p:cNvPr>
          <p:cNvCxnSpPr/>
          <p:nvPr/>
        </p:nvCxnSpPr>
        <p:spPr>
          <a:xfrm>
            <a:off x="5229225" y="3188496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8D781085-5312-4716-A129-56F162DC869A}"/>
              </a:ext>
            </a:extLst>
          </p:cNvPr>
          <p:cNvCxnSpPr/>
          <p:nvPr/>
        </p:nvCxnSpPr>
        <p:spPr>
          <a:xfrm>
            <a:off x="5229225" y="340995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84C231C6-DBCF-4D2B-831C-5FE88F61DA3F}"/>
              </a:ext>
            </a:extLst>
          </p:cNvPr>
          <p:cNvCxnSpPr/>
          <p:nvPr/>
        </p:nvCxnSpPr>
        <p:spPr>
          <a:xfrm flipH="1">
            <a:off x="4803650" y="3295652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77F8879-1AD1-4115-95D7-42188184E6EA}"/>
              </a:ext>
            </a:extLst>
          </p:cNvPr>
          <p:cNvCxnSpPr/>
          <p:nvPr/>
        </p:nvCxnSpPr>
        <p:spPr>
          <a:xfrm flipH="1">
            <a:off x="5229225" y="348138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A4198F2-8C7D-4A5B-B9B2-64DB9CBD2EEE}"/>
              </a:ext>
            </a:extLst>
          </p:cNvPr>
          <p:cNvCxnSpPr>
            <a:cxnSpLocks/>
          </p:cNvCxnSpPr>
          <p:nvPr/>
        </p:nvCxnSpPr>
        <p:spPr>
          <a:xfrm>
            <a:off x="5229225" y="3481386"/>
            <a:ext cx="0" cy="88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D9BFEE2-1624-454A-8C55-54EA1D70B095}"/>
              </a:ext>
            </a:extLst>
          </p:cNvPr>
          <p:cNvCxnSpPr/>
          <p:nvPr/>
        </p:nvCxnSpPr>
        <p:spPr>
          <a:xfrm>
            <a:off x="5229225" y="436721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7BD233A-F4B4-4C76-A3D2-AADE9C376798}"/>
              </a:ext>
            </a:extLst>
          </p:cNvPr>
          <p:cNvCxnSpPr/>
          <p:nvPr/>
        </p:nvCxnSpPr>
        <p:spPr>
          <a:xfrm flipH="1">
            <a:off x="4803650" y="3952874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6AD81E9-E702-494A-91BB-9920AA6F7BC9}"/>
              </a:ext>
            </a:extLst>
          </p:cNvPr>
          <p:cNvSpPr txBox="1"/>
          <p:nvPr/>
        </p:nvSpPr>
        <p:spPr>
          <a:xfrm>
            <a:off x="4714753" y="126444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71E1318-4497-4FF3-8B78-58B6253C0867}"/>
              </a:ext>
            </a:extLst>
          </p:cNvPr>
          <p:cNvSpPr txBox="1"/>
          <p:nvPr/>
        </p:nvSpPr>
        <p:spPr>
          <a:xfrm>
            <a:off x="4714460" y="1582153"/>
            <a:ext cx="300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3679FAE-92EE-4F8C-BE57-7ABEC5AFE446}"/>
              </a:ext>
            </a:extLst>
          </p:cNvPr>
          <p:cNvSpPr txBox="1"/>
          <p:nvPr/>
        </p:nvSpPr>
        <p:spPr>
          <a:xfrm>
            <a:off x="4714460" y="248669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3F3A70C7-5D07-4680-9069-E6406A410EAE}"/>
              </a:ext>
            </a:extLst>
          </p:cNvPr>
          <p:cNvSpPr txBox="1"/>
          <p:nvPr/>
        </p:nvSpPr>
        <p:spPr>
          <a:xfrm>
            <a:off x="4714460" y="3058737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BE10DE1-CFE0-45CE-B1A5-61AFF5A61B7C}"/>
              </a:ext>
            </a:extLst>
          </p:cNvPr>
          <p:cNvSpPr txBox="1"/>
          <p:nvPr/>
        </p:nvSpPr>
        <p:spPr>
          <a:xfrm>
            <a:off x="4714460" y="3695739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CF433-BDB1-4C2A-ADA1-0FA80B4D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Usart</a:t>
            </a:r>
            <a:r>
              <a:rPr lang="en-US" dirty="0"/>
              <a:t> configuration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BAEBF8-6F3D-4A38-B835-2A864B5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" name="Segnaposto contenuto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39999B9-AE77-4E63-9D9A-BDF15269B40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19722" y="998508"/>
            <a:ext cx="8504555" cy="3146483"/>
          </a:xfrm>
        </p:spPr>
      </p:pic>
    </p:spTree>
    <p:extLst>
      <p:ext uri="{BB962C8B-B14F-4D97-AF65-F5344CB8AC3E}">
        <p14:creationId xmlns:p14="http://schemas.microsoft.com/office/powerpoint/2010/main" val="34900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71E6-7F06-44E5-8F9E-0292105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C4649-9E1E-40C8-AECD-A2F57CD1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it-IT" b="0" dirty="0" err="1"/>
              <a:t>Configuration</a:t>
            </a:r>
            <a:r>
              <a:rPr lang="it-IT" b="0" dirty="0"/>
              <a:t> of the USART </a:t>
            </a:r>
            <a:r>
              <a:rPr lang="it-IT" b="0" dirty="0" err="1"/>
              <a:t>peripheral</a:t>
            </a:r>
            <a:r>
              <a:rPr lang="it-IT" b="0" dirty="0"/>
              <a:t>. Here </a:t>
            </a:r>
            <a:r>
              <a:rPr lang="it-IT" b="0" dirty="0" err="1"/>
              <a:t>it’s</a:t>
            </a:r>
            <a:r>
              <a:rPr lang="it-IT" b="0" dirty="0"/>
              <a:t> </a:t>
            </a:r>
            <a:r>
              <a:rPr lang="it-IT" b="0" dirty="0" err="1"/>
              <a:t>possible</a:t>
            </a:r>
            <a:r>
              <a:rPr lang="it-IT" b="0" dirty="0"/>
              <a:t> to </a:t>
            </a:r>
            <a:r>
              <a:rPr lang="it-IT" b="0" dirty="0" err="1"/>
              <a:t>see</a:t>
            </a:r>
            <a:r>
              <a:rPr lang="it-IT" b="0" dirty="0"/>
              <a:t> some </a:t>
            </a:r>
            <a:r>
              <a:rPr lang="it-IT" b="0" dirty="0" err="1"/>
              <a:t>values</a:t>
            </a:r>
            <a:r>
              <a:rPr lang="it-IT" b="0" dirty="0"/>
              <a:t> like the </a:t>
            </a:r>
            <a:r>
              <a:rPr lang="it-IT" b="0" i="1" dirty="0" err="1"/>
              <a:t>BaudRate</a:t>
            </a:r>
            <a:r>
              <a:rPr lang="it-IT" b="0" dirty="0"/>
              <a:t>, </a:t>
            </a:r>
            <a:r>
              <a:rPr lang="it-IT" b="0" i="1" dirty="0" err="1"/>
              <a:t>StopBits</a:t>
            </a:r>
            <a:r>
              <a:rPr lang="it-IT" b="0" dirty="0"/>
              <a:t>, </a:t>
            </a:r>
            <a:r>
              <a:rPr lang="it-IT" b="0" i="1" dirty="0" err="1"/>
              <a:t>Parity</a:t>
            </a:r>
            <a:r>
              <a:rPr lang="it-IT" b="0" i="1" dirty="0"/>
              <a:t>, ecc</a:t>
            </a:r>
            <a:r>
              <a:rPr lang="it-IT" b="0" dirty="0"/>
              <a:t>.</a:t>
            </a:r>
          </a:p>
          <a:p>
            <a:r>
              <a:rPr lang="it-IT" b="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2682E-2CA5-4C1B-84ED-96488F4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" name="Immagine 3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7E59D30-BF6A-4E49-A995-50696D4E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6" y="744771"/>
            <a:ext cx="4131670" cy="3951772"/>
          </a:xfrm>
          <a:prstGeom prst="rect">
            <a:avLst/>
          </a:prstGeom>
        </p:spPr>
      </p:pic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8D661EB-33F3-4602-A607-36A6E7F0CFF0}"/>
              </a:ext>
            </a:extLst>
          </p:cNvPr>
          <p:cNvCxnSpPr/>
          <p:nvPr/>
        </p:nvCxnSpPr>
        <p:spPr>
          <a:xfrm flipH="1">
            <a:off x="5229225" y="131683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5CF54F4-6B26-4DDB-A9FD-B21AAAAE3832}"/>
              </a:ext>
            </a:extLst>
          </p:cNvPr>
          <p:cNvCxnSpPr>
            <a:cxnSpLocks/>
          </p:cNvCxnSpPr>
          <p:nvPr/>
        </p:nvCxnSpPr>
        <p:spPr>
          <a:xfrm>
            <a:off x="5229225" y="1316830"/>
            <a:ext cx="0" cy="28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5AC754E-92EB-4DD2-9C05-D751165E5EA8}"/>
              </a:ext>
            </a:extLst>
          </p:cNvPr>
          <p:cNvCxnSpPr/>
          <p:nvPr/>
        </p:nvCxnSpPr>
        <p:spPr>
          <a:xfrm>
            <a:off x="5229225" y="160020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FEBB885-A67C-4A42-96A7-AC527DBC56C3}"/>
              </a:ext>
            </a:extLst>
          </p:cNvPr>
          <p:cNvCxnSpPr/>
          <p:nvPr/>
        </p:nvCxnSpPr>
        <p:spPr>
          <a:xfrm flipH="1">
            <a:off x="4803650" y="1457325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B3A8099-8996-4CC0-9233-4B22ACA68E56}"/>
              </a:ext>
            </a:extLst>
          </p:cNvPr>
          <p:cNvCxnSpPr/>
          <p:nvPr/>
        </p:nvCxnSpPr>
        <p:spPr>
          <a:xfrm flipH="1">
            <a:off x="5229225" y="165973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AA3BA11-DC5B-45B1-BB95-A7A506EAA41E}"/>
              </a:ext>
            </a:extLst>
          </p:cNvPr>
          <p:cNvCxnSpPr>
            <a:cxnSpLocks/>
          </p:cNvCxnSpPr>
          <p:nvPr/>
        </p:nvCxnSpPr>
        <p:spPr>
          <a:xfrm>
            <a:off x="5229225" y="1659731"/>
            <a:ext cx="0" cy="40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FF1BAF8-34E2-482F-9584-8FE8481B3E89}"/>
              </a:ext>
            </a:extLst>
          </p:cNvPr>
          <p:cNvCxnSpPr/>
          <p:nvPr/>
        </p:nvCxnSpPr>
        <p:spPr>
          <a:xfrm>
            <a:off x="5229225" y="206930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B28C8C6D-231C-4C3F-9ED8-1272F0947A0C}"/>
              </a:ext>
            </a:extLst>
          </p:cNvPr>
          <p:cNvCxnSpPr/>
          <p:nvPr/>
        </p:nvCxnSpPr>
        <p:spPr>
          <a:xfrm flipH="1">
            <a:off x="4803650" y="178831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0DCA583-AD32-4C1B-9A17-E638EF492134}"/>
              </a:ext>
            </a:extLst>
          </p:cNvPr>
          <p:cNvCxnSpPr/>
          <p:nvPr/>
        </p:nvCxnSpPr>
        <p:spPr>
          <a:xfrm flipH="1">
            <a:off x="5229225" y="239554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5BBACA1B-2E18-460C-884E-A7A4B8375866}"/>
              </a:ext>
            </a:extLst>
          </p:cNvPr>
          <p:cNvCxnSpPr>
            <a:cxnSpLocks/>
          </p:cNvCxnSpPr>
          <p:nvPr/>
        </p:nvCxnSpPr>
        <p:spPr>
          <a:xfrm>
            <a:off x="5229225" y="2395540"/>
            <a:ext cx="0" cy="62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AA938DF-1CC4-4404-A6D4-8D5CDAF47525}"/>
              </a:ext>
            </a:extLst>
          </p:cNvPr>
          <p:cNvCxnSpPr/>
          <p:nvPr/>
        </p:nvCxnSpPr>
        <p:spPr>
          <a:xfrm>
            <a:off x="5229225" y="302419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C710AD90-31F1-4186-88C8-06C8F40D2494}"/>
              </a:ext>
            </a:extLst>
          </p:cNvPr>
          <p:cNvCxnSpPr/>
          <p:nvPr/>
        </p:nvCxnSpPr>
        <p:spPr>
          <a:xfrm flipH="1">
            <a:off x="4803650" y="2724153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35ADF61F-4C87-465C-8FD4-A293BDC6E564}"/>
              </a:ext>
            </a:extLst>
          </p:cNvPr>
          <p:cNvCxnSpPr/>
          <p:nvPr/>
        </p:nvCxnSpPr>
        <p:spPr>
          <a:xfrm flipH="1">
            <a:off x="5229225" y="318849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81C54D5C-A661-42B2-8238-5672551C855A}"/>
              </a:ext>
            </a:extLst>
          </p:cNvPr>
          <p:cNvCxnSpPr/>
          <p:nvPr/>
        </p:nvCxnSpPr>
        <p:spPr>
          <a:xfrm>
            <a:off x="5229225" y="3188496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D3A5FA7D-A22B-4445-BF2E-CEBF8A856FAE}"/>
              </a:ext>
            </a:extLst>
          </p:cNvPr>
          <p:cNvCxnSpPr/>
          <p:nvPr/>
        </p:nvCxnSpPr>
        <p:spPr>
          <a:xfrm>
            <a:off x="5229225" y="340995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A2AD2D4-8D31-4172-BE23-354A646F0E7C}"/>
              </a:ext>
            </a:extLst>
          </p:cNvPr>
          <p:cNvCxnSpPr/>
          <p:nvPr/>
        </p:nvCxnSpPr>
        <p:spPr>
          <a:xfrm flipH="1">
            <a:off x="4803650" y="3295652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6E85D33-D421-418E-BA15-A28347E09D1A}"/>
              </a:ext>
            </a:extLst>
          </p:cNvPr>
          <p:cNvCxnSpPr/>
          <p:nvPr/>
        </p:nvCxnSpPr>
        <p:spPr>
          <a:xfrm flipH="1">
            <a:off x="5229225" y="348138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133A26D-3E3A-4900-AB3B-B16EF8C8B3CA}"/>
              </a:ext>
            </a:extLst>
          </p:cNvPr>
          <p:cNvCxnSpPr>
            <a:cxnSpLocks/>
          </p:cNvCxnSpPr>
          <p:nvPr/>
        </p:nvCxnSpPr>
        <p:spPr>
          <a:xfrm>
            <a:off x="5229225" y="3481386"/>
            <a:ext cx="0" cy="88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5B3BDE87-7D3F-4051-A8C9-5AF62A06D953}"/>
              </a:ext>
            </a:extLst>
          </p:cNvPr>
          <p:cNvCxnSpPr/>
          <p:nvPr/>
        </p:nvCxnSpPr>
        <p:spPr>
          <a:xfrm>
            <a:off x="5229225" y="436721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64126029-DA6A-47B4-B2C9-719D34B794D3}"/>
              </a:ext>
            </a:extLst>
          </p:cNvPr>
          <p:cNvCxnSpPr/>
          <p:nvPr/>
        </p:nvCxnSpPr>
        <p:spPr>
          <a:xfrm flipH="1">
            <a:off x="4803650" y="3952874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DCDCB36-CE89-4C43-99F7-AD8C92B6FA06}"/>
              </a:ext>
            </a:extLst>
          </p:cNvPr>
          <p:cNvSpPr txBox="1"/>
          <p:nvPr/>
        </p:nvSpPr>
        <p:spPr>
          <a:xfrm>
            <a:off x="4714753" y="126444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4411496-B70C-4FC4-B60C-D0F357152F87}"/>
              </a:ext>
            </a:extLst>
          </p:cNvPr>
          <p:cNvSpPr txBox="1"/>
          <p:nvPr/>
        </p:nvSpPr>
        <p:spPr>
          <a:xfrm>
            <a:off x="4714460" y="1582153"/>
            <a:ext cx="300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3E824CC-70BA-4201-BCA3-A5B23B2ABFE7}"/>
              </a:ext>
            </a:extLst>
          </p:cNvPr>
          <p:cNvSpPr txBox="1"/>
          <p:nvPr/>
        </p:nvSpPr>
        <p:spPr>
          <a:xfrm>
            <a:off x="4714460" y="248669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4F5D0DE-EDAE-4979-98D0-B68B9018E278}"/>
              </a:ext>
            </a:extLst>
          </p:cNvPr>
          <p:cNvSpPr txBox="1"/>
          <p:nvPr/>
        </p:nvSpPr>
        <p:spPr>
          <a:xfrm>
            <a:off x="4714460" y="3058737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C612CEC-1F2F-489C-9E49-9DFF6CB5DF86}"/>
              </a:ext>
            </a:extLst>
          </p:cNvPr>
          <p:cNvSpPr txBox="1"/>
          <p:nvPr/>
        </p:nvSpPr>
        <p:spPr>
          <a:xfrm>
            <a:off x="4714460" y="3695739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C79339E-7BAE-44EB-9E59-7E63B979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37" y="535765"/>
            <a:ext cx="3586833" cy="42235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F24974-879E-4D75-B2DE-A93A670F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82" y="224063"/>
            <a:ext cx="8784917" cy="410974"/>
          </a:xfrm>
        </p:spPr>
        <p:txBody>
          <a:bodyPr/>
          <a:lstStyle/>
          <a:p>
            <a:r>
              <a:rPr lang="en-US" dirty="0"/>
              <a:t>GPIO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1A060-1068-4891-9327-2AF2DBA6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Let’s have a look in the </a:t>
            </a:r>
            <a:r>
              <a:rPr lang="en-US" dirty="0"/>
              <a:t>GPIO</a:t>
            </a:r>
            <a:r>
              <a:rPr lang="en-US" b="0" dirty="0"/>
              <a:t> configuration function made by </a:t>
            </a:r>
            <a:r>
              <a:rPr lang="en-US" b="0" i="1" dirty="0" err="1"/>
              <a:t>CubeMX</a:t>
            </a:r>
            <a:r>
              <a:rPr lang="en-US" b="0" dirty="0"/>
              <a:t>.</a:t>
            </a:r>
          </a:p>
          <a:p>
            <a:r>
              <a:rPr lang="en-US" b="0" dirty="0"/>
              <a:t>As always we can find it in the </a:t>
            </a:r>
            <a:r>
              <a:rPr lang="en-US" i="1" dirty="0" err="1"/>
              <a:t>gpio.c</a:t>
            </a:r>
            <a:r>
              <a:rPr lang="en-US" i="1" dirty="0"/>
              <a:t> </a:t>
            </a:r>
            <a:r>
              <a:rPr lang="en-US" b="0" dirty="0"/>
              <a:t>file.</a:t>
            </a:r>
          </a:p>
          <a:p>
            <a:r>
              <a:rPr lang="it-IT" b="0" dirty="0"/>
              <a:t>The </a:t>
            </a:r>
            <a:r>
              <a:rPr lang="it-IT" b="0" dirty="0" err="1"/>
              <a:t>most</a:t>
            </a:r>
            <a:r>
              <a:rPr lang="it-IT" b="0" dirty="0"/>
              <a:t> </a:t>
            </a:r>
            <a:r>
              <a:rPr lang="it-IT" b="0" dirty="0" err="1"/>
              <a:t>important</a:t>
            </a:r>
            <a:r>
              <a:rPr lang="it-IT" b="0" dirty="0"/>
              <a:t> parts are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dirty="0" err="1"/>
              <a:t>Inizialization</a:t>
            </a:r>
            <a:r>
              <a:rPr lang="it-IT" b="0" dirty="0"/>
              <a:t> of the </a:t>
            </a:r>
            <a:r>
              <a:rPr lang="it-IT" b="0" i="1" dirty="0"/>
              <a:t>GPIO</a:t>
            </a:r>
            <a:r>
              <a:rPr lang="it-IT" b="0" dirty="0"/>
              <a:t> and </a:t>
            </a:r>
            <a:r>
              <a:rPr lang="it-IT" b="0" i="1" dirty="0"/>
              <a:t>INTERRUPT</a:t>
            </a:r>
            <a:r>
              <a:rPr lang="it-IT" b="0" dirty="0"/>
              <a:t> </a:t>
            </a:r>
            <a:r>
              <a:rPr lang="it-IT" b="0" dirty="0" err="1"/>
              <a:t>structures</a:t>
            </a:r>
            <a:r>
              <a:rPr lang="it-IT" b="0" dirty="0"/>
              <a:t>, </a:t>
            </a:r>
            <a:r>
              <a:rPr lang="it-IT" b="0" dirty="0" err="1"/>
              <a:t>they</a:t>
            </a:r>
            <a:r>
              <a:rPr lang="it-IT" b="0" dirty="0"/>
              <a:t> </a:t>
            </a:r>
            <a:r>
              <a:rPr lang="it-IT" b="0" dirty="0" err="1"/>
              <a:t>contains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configuration</a:t>
            </a:r>
            <a:r>
              <a:rPr lang="it-IT" b="0" dirty="0"/>
              <a:t> info for the </a:t>
            </a:r>
            <a:r>
              <a:rPr lang="it-IT" b="0" dirty="0" err="1"/>
              <a:t>peripherals</a:t>
            </a:r>
            <a:r>
              <a:rPr lang="it-IT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dirty="0" err="1"/>
              <a:t>Enable</a:t>
            </a:r>
            <a:r>
              <a:rPr lang="it-IT" b="0" dirty="0"/>
              <a:t> of the clock sources for </a:t>
            </a:r>
            <a:r>
              <a:rPr lang="it-IT" b="0" dirty="0" err="1"/>
              <a:t>all</a:t>
            </a:r>
            <a:r>
              <a:rPr lang="it-IT" b="0" dirty="0"/>
              <a:t> the  GPIO ports.</a:t>
            </a:r>
          </a:p>
          <a:p>
            <a:pPr marL="342900" indent="-342900">
              <a:buFont typeface="+mj-lt"/>
              <a:buAutoNum type="arabicPeriod"/>
            </a:pPr>
            <a:endParaRPr lang="it-IT" b="0" dirty="0"/>
          </a:p>
          <a:p>
            <a:pPr marL="342900" indent="-342900">
              <a:buFont typeface="+mj-lt"/>
              <a:buAutoNum type="arabicPeriod"/>
            </a:pPr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C758F-9C3C-425C-A2E8-EB72592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CA2C1D6-EED2-4B76-83C3-457F1338CE0A}"/>
              </a:ext>
            </a:extLst>
          </p:cNvPr>
          <p:cNvCxnSpPr/>
          <p:nvPr/>
        </p:nvCxnSpPr>
        <p:spPr>
          <a:xfrm flipH="1">
            <a:off x="5364956" y="1134793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840B322-8889-4222-A14B-2446E0568CAE}"/>
              </a:ext>
            </a:extLst>
          </p:cNvPr>
          <p:cNvCxnSpPr/>
          <p:nvPr/>
        </p:nvCxnSpPr>
        <p:spPr>
          <a:xfrm>
            <a:off x="5364956" y="1134793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8AD49CD-BA9A-48A3-B8C7-A0AC9DAAA4B1}"/>
              </a:ext>
            </a:extLst>
          </p:cNvPr>
          <p:cNvCxnSpPr/>
          <p:nvPr/>
        </p:nvCxnSpPr>
        <p:spPr>
          <a:xfrm>
            <a:off x="5364956" y="135624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2624B16-04E3-41C9-AC58-E29DC0DEA620}"/>
              </a:ext>
            </a:extLst>
          </p:cNvPr>
          <p:cNvCxnSpPr/>
          <p:nvPr/>
        </p:nvCxnSpPr>
        <p:spPr>
          <a:xfrm flipH="1">
            <a:off x="4939381" y="124194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FD4433-D467-41DE-9115-97C98326A41C}"/>
              </a:ext>
            </a:extLst>
          </p:cNvPr>
          <p:cNvSpPr txBox="1"/>
          <p:nvPr/>
        </p:nvSpPr>
        <p:spPr>
          <a:xfrm>
            <a:off x="4850484" y="1026573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FDF07E7-338D-4A02-99E4-36B46C21FA94}"/>
              </a:ext>
            </a:extLst>
          </p:cNvPr>
          <p:cNvCxnSpPr/>
          <p:nvPr/>
        </p:nvCxnSpPr>
        <p:spPr>
          <a:xfrm flipH="1">
            <a:off x="5364956" y="1461024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E2550A8-3735-48C5-9B3C-19A4BA8D317A}"/>
              </a:ext>
            </a:extLst>
          </p:cNvPr>
          <p:cNvCxnSpPr>
            <a:cxnSpLocks/>
          </p:cNvCxnSpPr>
          <p:nvPr/>
        </p:nvCxnSpPr>
        <p:spPr>
          <a:xfrm>
            <a:off x="5364956" y="1461024"/>
            <a:ext cx="0" cy="578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5511B52-6E65-4A2B-A147-51B13C52CFF9}"/>
              </a:ext>
            </a:extLst>
          </p:cNvPr>
          <p:cNvCxnSpPr/>
          <p:nvPr/>
        </p:nvCxnSpPr>
        <p:spPr>
          <a:xfrm>
            <a:off x="5364956" y="2039667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BE1C33-41B3-47AC-AAA3-8BC5ECC693D7}"/>
              </a:ext>
            </a:extLst>
          </p:cNvPr>
          <p:cNvCxnSpPr/>
          <p:nvPr/>
        </p:nvCxnSpPr>
        <p:spPr>
          <a:xfrm flipH="1">
            <a:off x="4939381" y="1739630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C286AB-15CE-4F80-83CE-398C9AE95C91}"/>
              </a:ext>
            </a:extLst>
          </p:cNvPr>
          <p:cNvSpPr txBox="1"/>
          <p:nvPr/>
        </p:nvSpPr>
        <p:spPr>
          <a:xfrm>
            <a:off x="4850484" y="152425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1241B32-0E8B-4754-B5C1-2862B2C8AB88}"/>
              </a:ext>
            </a:extLst>
          </p:cNvPr>
          <p:cNvCxnSpPr/>
          <p:nvPr/>
        </p:nvCxnSpPr>
        <p:spPr>
          <a:xfrm flipH="1">
            <a:off x="5364956" y="288177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C8B78CE-B3D9-480E-92FC-5D18BE2BB5F5}"/>
              </a:ext>
            </a:extLst>
          </p:cNvPr>
          <p:cNvCxnSpPr>
            <a:cxnSpLocks/>
          </p:cNvCxnSpPr>
          <p:nvPr/>
        </p:nvCxnSpPr>
        <p:spPr>
          <a:xfrm>
            <a:off x="5364956" y="2881776"/>
            <a:ext cx="0" cy="564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CEAC2A2-C57A-48A4-8408-185AAAA2E46E}"/>
              </a:ext>
            </a:extLst>
          </p:cNvPr>
          <p:cNvCxnSpPr/>
          <p:nvPr/>
        </p:nvCxnSpPr>
        <p:spPr>
          <a:xfrm>
            <a:off x="5364956" y="344613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EA28720-4D39-4C16-83F8-B4E58DE81836}"/>
              </a:ext>
            </a:extLst>
          </p:cNvPr>
          <p:cNvCxnSpPr/>
          <p:nvPr/>
        </p:nvCxnSpPr>
        <p:spPr>
          <a:xfrm flipH="1">
            <a:off x="4939381" y="3208007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B1C838-11E1-45B5-90BB-F268B8B24464}"/>
              </a:ext>
            </a:extLst>
          </p:cNvPr>
          <p:cNvSpPr txBox="1"/>
          <p:nvPr/>
        </p:nvSpPr>
        <p:spPr>
          <a:xfrm>
            <a:off x="4850484" y="2992631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BE1E2AA-7C64-4816-8D67-E7D18A3F7077}"/>
              </a:ext>
            </a:extLst>
          </p:cNvPr>
          <p:cNvCxnSpPr/>
          <p:nvPr/>
        </p:nvCxnSpPr>
        <p:spPr>
          <a:xfrm flipH="1">
            <a:off x="5364956" y="402041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2F7E75F-2FFB-4B2E-9136-4BC3C31A1CE6}"/>
              </a:ext>
            </a:extLst>
          </p:cNvPr>
          <p:cNvCxnSpPr>
            <a:cxnSpLocks/>
          </p:cNvCxnSpPr>
          <p:nvPr/>
        </p:nvCxnSpPr>
        <p:spPr>
          <a:xfrm>
            <a:off x="5364956" y="4020410"/>
            <a:ext cx="0" cy="659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0B3ADEA-E50A-4CBC-8D18-6308A80078D1}"/>
              </a:ext>
            </a:extLst>
          </p:cNvPr>
          <p:cNvCxnSpPr/>
          <p:nvPr/>
        </p:nvCxnSpPr>
        <p:spPr>
          <a:xfrm>
            <a:off x="5364956" y="468001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9A1DE49-F385-4EEC-8790-CB93DFD072D3}"/>
              </a:ext>
            </a:extLst>
          </p:cNvPr>
          <p:cNvCxnSpPr/>
          <p:nvPr/>
        </p:nvCxnSpPr>
        <p:spPr>
          <a:xfrm flipH="1">
            <a:off x="4939381" y="4396647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1259D92-C328-41FB-A2C2-C815FFCFCD59}"/>
              </a:ext>
            </a:extLst>
          </p:cNvPr>
          <p:cNvSpPr txBox="1"/>
          <p:nvPr/>
        </p:nvSpPr>
        <p:spPr>
          <a:xfrm>
            <a:off x="4880699" y="4181271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EDDB9A1-D5C1-4328-AB41-7A26E585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37" y="535765"/>
            <a:ext cx="3586833" cy="42235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F24974-879E-4D75-B2DE-A93A670F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1A060-1068-4891-9327-2AF2DBA6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b="0" dirty="0"/>
              <a:t>Configuration of the interrupt structure:</a:t>
            </a:r>
          </a:p>
          <a:p>
            <a:pPr marL="845820" lvl="1" indent="-342900"/>
            <a:r>
              <a:rPr lang="en-US" i="1" dirty="0">
                <a:solidFill>
                  <a:srgbClr val="5292D2"/>
                </a:solidFill>
              </a:rPr>
              <a:t>Line</a:t>
            </a:r>
            <a:r>
              <a:rPr lang="en-US" dirty="0"/>
              <a:t>: Line of the interrupt where the pin is connected (more info in the datasheet)</a:t>
            </a:r>
          </a:p>
          <a:p>
            <a:pPr marL="845820" lvl="1" indent="-342900"/>
            <a:r>
              <a:rPr lang="en-US" b="0" i="1" dirty="0" err="1">
                <a:solidFill>
                  <a:srgbClr val="5292D2"/>
                </a:solidFill>
              </a:rPr>
              <a:t>LineCommand</a:t>
            </a:r>
            <a:r>
              <a:rPr lang="en-US" b="0" dirty="0"/>
              <a:t>: State of the line</a:t>
            </a:r>
            <a:r>
              <a:rPr lang="en-US" dirty="0"/>
              <a:t>, ENABLE means that the interrupt is enabled</a:t>
            </a:r>
          </a:p>
          <a:p>
            <a:pPr marL="845820" lvl="1" indent="-342900"/>
            <a:r>
              <a:rPr lang="en-US" b="0" i="1" dirty="0">
                <a:solidFill>
                  <a:srgbClr val="5292D2"/>
                </a:solidFill>
              </a:rPr>
              <a:t>Trigger</a:t>
            </a:r>
            <a:r>
              <a:rPr lang="en-US" b="0" dirty="0"/>
              <a:t>: Select the edge of triggering (see the button Interrupt report for more Info)</a:t>
            </a:r>
          </a:p>
          <a:p>
            <a:pPr lvl="1" indent="0">
              <a:buNone/>
            </a:pPr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C758F-9C3C-425C-A2E8-EB72592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CA2C1D6-EED2-4B76-83C3-457F1338CE0A}"/>
              </a:ext>
            </a:extLst>
          </p:cNvPr>
          <p:cNvCxnSpPr/>
          <p:nvPr/>
        </p:nvCxnSpPr>
        <p:spPr>
          <a:xfrm flipH="1">
            <a:off x="5364956" y="1134793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840B322-8889-4222-A14B-2446E0568CAE}"/>
              </a:ext>
            </a:extLst>
          </p:cNvPr>
          <p:cNvCxnSpPr/>
          <p:nvPr/>
        </p:nvCxnSpPr>
        <p:spPr>
          <a:xfrm>
            <a:off x="5364956" y="1134793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8AD49CD-BA9A-48A3-B8C7-A0AC9DAAA4B1}"/>
              </a:ext>
            </a:extLst>
          </p:cNvPr>
          <p:cNvCxnSpPr/>
          <p:nvPr/>
        </p:nvCxnSpPr>
        <p:spPr>
          <a:xfrm>
            <a:off x="5364956" y="135624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2624B16-04E3-41C9-AC58-E29DC0DEA620}"/>
              </a:ext>
            </a:extLst>
          </p:cNvPr>
          <p:cNvCxnSpPr/>
          <p:nvPr/>
        </p:nvCxnSpPr>
        <p:spPr>
          <a:xfrm flipH="1">
            <a:off x="4939381" y="124194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FD4433-D467-41DE-9115-97C98326A41C}"/>
              </a:ext>
            </a:extLst>
          </p:cNvPr>
          <p:cNvSpPr txBox="1"/>
          <p:nvPr/>
        </p:nvSpPr>
        <p:spPr>
          <a:xfrm>
            <a:off x="4850484" y="1026573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FDF07E7-338D-4A02-99E4-36B46C21FA94}"/>
              </a:ext>
            </a:extLst>
          </p:cNvPr>
          <p:cNvCxnSpPr/>
          <p:nvPr/>
        </p:nvCxnSpPr>
        <p:spPr>
          <a:xfrm flipH="1">
            <a:off x="5364956" y="1461024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E2550A8-3735-48C5-9B3C-19A4BA8D317A}"/>
              </a:ext>
            </a:extLst>
          </p:cNvPr>
          <p:cNvCxnSpPr>
            <a:cxnSpLocks/>
          </p:cNvCxnSpPr>
          <p:nvPr/>
        </p:nvCxnSpPr>
        <p:spPr>
          <a:xfrm>
            <a:off x="5364956" y="1461024"/>
            <a:ext cx="0" cy="578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5511B52-6E65-4A2B-A147-51B13C52CFF9}"/>
              </a:ext>
            </a:extLst>
          </p:cNvPr>
          <p:cNvCxnSpPr/>
          <p:nvPr/>
        </p:nvCxnSpPr>
        <p:spPr>
          <a:xfrm>
            <a:off x="5364956" y="2039667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BE1C33-41B3-47AC-AAA3-8BC5ECC693D7}"/>
              </a:ext>
            </a:extLst>
          </p:cNvPr>
          <p:cNvCxnSpPr/>
          <p:nvPr/>
        </p:nvCxnSpPr>
        <p:spPr>
          <a:xfrm flipH="1">
            <a:off x="4939381" y="1739630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C286AB-15CE-4F80-83CE-398C9AE95C91}"/>
              </a:ext>
            </a:extLst>
          </p:cNvPr>
          <p:cNvSpPr txBox="1"/>
          <p:nvPr/>
        </p:nvSpPr>
        <p:spPr>
          <a:xfrm>
            <a:off x="4850484" y="152425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1241B32-0E8B-4754-B5C1-2862B2C8AB88}"/>
              </a:ext>
            </a:extLst>
          </p:cNvPr>
          <p:cNvCxnSpPr/>
          <p:nvPr/>
        </p:nvCxnSpPr>
        <p:spPr>
          <a:xfrm flipH="1">
            <a:off x="5364956" y="288177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C8B78CE-B3D9-480E-92FC-5D18BE2BB5F5}"/>
              </a:ext>
            </a:extLst>
          </p:cNvPr>
          <p:cNvCxnSpPr>
            <a:cxnSpLocks/>
          </p:cNvCxnSpPr>
          <p:nvPr/>
        </p:nvCxnSpPr>
        <p:spPr>
          <a:xfrm>
            <a:off x="5364956" y="2881776"/>
            <a:ext cx="0" cy="564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CEAC2A2-C57A-48A4-8408-185AAAA2E46E}"/>
              </a:ext>
            </a:extLst>
          </p:cNvPr>
          <p:cNvCxnSpPr/>
          <p:nvPr/>
        </p:nvCxnSpPr>
        <p:spPr>
          <a:xfrm>
            <a:off x="5364956" y="344613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EA28720-4D39-4C16-83F8-B4E58DE81836}"/>
              </a:ext>
            </a:extLst>
          </p:cNvPr>
          <p:cNvCxnSpPr/>
          <p:nvPr/>
        </p:nvCxnSpPr>
        <p:spPr>
          <a:xfrm flipH="1">
            <a:off x="4939381" y="3208007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B1C838-11E1-45B5-90BB-F268B8B24464}"/>
              </a:ext>
            </a:extLst>
          </p:cNvPr>
          <p:cNvSpPr txBox="1"/>
          <p:nvPr/>
        </p:nvSpPr>
        <p:spPr>
          <a:xfrm>
            <a:off x="4850484" y="2992631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BE1E2AA-7C64-4816-8D67-E7D18A3F7077}"/>
              </a:ext>
            </a:extLst>
          </p:cNvPr>
          <p:cNvCxnSpPr/>
          <p:nvPr/>
        </p:nvCxnSpPr>
        <p:spPr>
          <a:xfrm flipH="1">
            <a:off x="5364956" y="402041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2F7E75F-2FFB-4B2E-9136-4BC3C31A1CE6}"/>
              </a:ext>
            </a:extLst>
          </p:cNvPr>
          <p:cNvCxnSpPr>
            <a:cxnSpLocks/>
          </p:cNvCxnSpPr>
          <p:nvPr/>
        </p:nvCxnSpPr>
        <p:spPr>
          <a:xfrm>
            <a:off x="5364956" y="4020410"/>
            <a:ext cx="0" cy="659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0B3ADEA-E50A-4CBC-8D18-6308A80078D1}"/>
              </a:ext>
            </a:extLst>
          </p:cNvPr>
          <p:cNvCxnSpPr/>
          <p:nvPr/>
        </p:nvCxnSpPr>
        <p:spPr>
          <a:xfrm>
            <a:off x="5364956" y="468001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9A1DE49-F385-4EEC-8790-CB93DFD072D3}"/>
              </a:ext>
            </a:extLst>
          </p:cNvPr>
          <p:cNvCxnSpPr/>
          <p:nvPr/>
        </p:nvCxnSpPr>
        <p:spPr>
          <a:xfrm flipH="1">
            <a:off x="4939381" y="4396647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1259D92-C328-41FB-A2C2-C815FFCFCD59}"/>
              </a:ext>
            </a:extLst>
          </p:cNvPr>
          <p:cNvSpPr txBox="1"/>
          <p:nvPr/>
        </p:nvSpPr>
        <p:spPr>
          <a:xfrm>
            <a:off x="4880699" y="4181271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5C727B-E08F-46D6-B0B4-92DF19B4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37" y="535765"/>
            <a:ext cx="3586833" cy="42235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F24974-879E-4D75-B2DE-A93A670F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1A060-1068-4891-9327-2AF2DBA6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b="0" dirty="0"/>
              <a:t>Configuration of the GPIO structure for the LED’s:</a:t>
            </a:r>
          </a:p>
          <a:p>
            <a:pPr marL="845820" lvl="1" indent="-342900"/>
            <a:r>
              <a:rPr lang="en-US" i="1" dirty="0">
                <a:solidFill>
                  <a:srgbClr val="5292D2"/>
                </a:solidFill>
              </a:rPr>
              <a:t>Pin</a:t>
            </a:r>
            <a:r>
              <a:rPr lang="en-US" dirty="0"/>
              <a:t>: GPIO Pins selected</a:t>
            </a:r>
          </a:p>
          <a:p>
            <a:pPr marL="845820" lvl="1" indent="-342900"/>
            <a:r>
              <a:rPr lang="en-US" b="0" i="1" dirty="0">
                <a:solidFill>
                  <a:srgbClr val="5292D2"/>
                </a:solidFill>
              </a:rPr>
              <a:t>Mode</a:t>
            </a:r>
            <a:r>
              <a:rPr lang="en-US" b="0" dirty="0"/>
              <a:t>: set the pin as Output, Input, Analog Input, </a:t>
            </a:r>
            <a:r>
              <a:rPr lang="en-US" b="0" dirty="0" err="1"/>
              <a:t>etc</a:t>
            </a:r>
            <a:endParaRPr lang="en-US" dirty="0"/>
          </a:p>
          <a:p>
            <a:pPr marL="845820" lvl="1" indent="-342900"/>
            <a:r>
              <a:rPr lang="en-US" b="0" i="1" dirty="0">
                <a:solidFill>
                  <a:srgbClr val="5292D2"/>
                </a:solidFill>
              </a:rPr>
              <a:t>Speed</a:t>
            </a:r>
            <a:r>
              <a:rPr lang="en-US" b="0" dirty="0"/>
              <a:t>: Control the speed of GPIO pins.</a:t>
            </a:r>
          </a:p>
          <a:p>
            <a:pPr marL="845820" lvl="1" indent="-342900"/>
            <a:r>
              <a:rPr lang="en-US" b="0" i="1" dirty="0">
                <a:solidFill>
                  <a:srgbClr val="5292D2"/>
                </a:solidFill>
              </a:rPr>
              <a:t>Pull</a:t>
            </a:r>
            <a:r>
              <a:rPr lang="en-US" b="0" dirty="0"/>
              <a:t>: </a:t>
            </a:r>
            <a:r>
              <a:rPr lang="en-US" dirty="0"/>
              <a:t>Type of pull, choose between Pull-down, Pull-up or no-pull (see report on GPIO inputs for more info)</a:t>
            </a:r>
            <a:endParaRPr lang="en-US" b="0" dirty="0"/>
          </a:p>
          <a:p>
            <a:pPr lvl="1" indent="0">
              <a:buNone/>
            </a:pPr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C758F-9C3C-425C-A2E8-EB72592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CA2C1D6-EED2-4B76-83C3-457F1338CE0A}"/>
              </a:ext>
            </a:extLst>
          </p:cNvPr>
          <p:cNvCxnSpPr/>
          <p:nvPr/>
        </p:nvCxnSpPr>
        <p:spPr>
          <a:xfrm flipH="1">
            <a:off x="5364956" y="1134793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840B322-8889-4222-A14B-2446E0568CAE}"/>
              </a:ext>
            </a:extLst>
          </p:cNvPr>
          <p:cNvCxnSpPr/>
          <p:nvPr/>
        </p:nvCxnSpPr>
        <p:spPr>
          <a:xfrm>
            <a:off x="5364956" y="1134793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8AD49CD-BA9A-48A3-B8C7-A0AC9DAAA4B1}"/>
              </a:ext>
            </a:extLst>
          </p:cNvPr>
          <p:cNvCxnSpPr/>
          <p:nvPr/>
        </p:nvCxnSpPr>
        <p:spPr>
          <a:xfrm>
            <a:off x="5364956" y="135624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2624B16-04E3-41C9-AC58-E29DC0DEA620}"/>
              </a:ext>
            </a:extLst>
          </p:cNvPr>
          <p:cNvCxnSpPr/>
          <p:nvPr/>
        </p:nvCxnSpPr>
        <p:spPr>
          <a:xfrm flipH="1">
            <a:off x="4939381" y="124194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FD4433-D467-41DE-9115-97C98326A41C}"/>
              </a:ext>
            </a:extLst>
          </p:cNvPr>
          <p:cNvSpPr txBox="1"/>
          <p:nvPr/>
        </p:nvSpPr>
        <p:spPr>
          <a:xfrm>
            <a:off x="4850484" y="1026573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FDF07E7-338D-4A02-99E4-36B46C21FA94}"/>
              </a:ext>
            </a:extLst>
          </p:cNvPr>
          <p:cNvCxnSpPr/>
          <p:nvPr/>
        </p:nvCxnSpPr>
        <p:spPr>
          <a:xfrm flipH="1">
            <a:off x="5364956" y="1461024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E2550A8-3735-48C5-9B3C-19A4BA8D317A}"/>
              </a:ext>
            </a:extLst>
          </p:cNvPr>
          <p:cNvCxnSpPr>
            <a:cxnSpLocks/>
          </p:cNvCxnSpPr>
          <p:nvPr/>
        </p:nvCxnSpPr>
        <p:spPr>
          <a:xfrm>
            <a:off x="5364956" y="1461024"/>
            <a:ext cx="0" cy="578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5511B52-6E65-4A2B-A147-51B13C52CFF9}"/>
              </a:ext>
            </a:extLst>
          </p:cNvPr>
          <p:cNvCxnSpPr/>
          <p:nvPr/>
        </p:nvCxnSpPr>
        <p:spPr>
          <a:xfrm>
            <a:off x="5364956" y="2039667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BE1C33-41B3-47AC-AAA3-8BC5ECC693D7}"/>
              </a:ext>
            </a:extLst>
          </p:cNvPr>
          <p:cNvCxnSpPr/>
          <p:nvPr/>
        </p:nvCxnSpPr>
        <p:spPr>
          <a:xfrm flipH="1">
            <a:off x="4939381" y="1739630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C286AB-15CE-4F80-83CE-398C9AE95C91}"/>
              </a:ext>
            </a:extLst>
          </p:cNvPr>
          <p:cNvSpPr txBox="1"/>
          <p:nvPr/>
        </p:nvSpPr>
        <p:spPr>
          <a:xfrm>
            <a:off x="4850484" y="152425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1241B32-0E8B-4754-B5C1-2862B2C8AB88}"/>
              </a:ext>
            </a:extLst>
          </p:cNvPr>
          <p:cNvCxnSpPr/>
          <p:nvPr/>
        </p:nvCxnSpPr>
        <p:spPr>
          <a:xfrm flipH="1">
            <a:off x="5364956" y="288177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C8B78CE-B3D9-480E-92FC-5D18BE2BB5F5}"/>
              </a:ext>
            </a:extLst>
          </p:cNvPr>
          <p:cNvCxnSpPr>
            <a:cxnSpLocks/>
          </p:cNvCxnSpPr>
          <p:nvPr/>
        </p:nvCxnSpPr>
        <p:spPr>
          <a:xfrm>
            <a:off x="5364956" y="2881776"/>
            <a:ext cx="0" cy="564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CEAC2A2-C57A-48A4-8408-185AAAA2E46E}"/>
              </a:ext>
            </a:extLst>
          </p:cNvPr>
          <p:cNvCxnSpPr/>
          <p:nvPr/>
        </p:nvCxnSpPr>
        <p:spPr>
          <a:xfrm>
            <a:off x="5364956" y="344613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EA28720-4D39-4C16-83F8-B4E58DE81836}"/>
              </a:ext>
            </a:extLst>
          </p:cNvPr>
          <p:cNvCxnSpPr/>
          <p:nvPr/>
        </p:nvCxnSpPr>
        <p:spPr>
          <a:xfrm flipH="1">
            <a:off x="4939381" y="3208007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B1C838-11E1-45B5-90BB-F268B8B24464}"/>
              </a:ext>
            </a:extLst>
          </p:cNvPr>
          <p:cNvSpPr txBox="1"/>
          <p:nvPr/>
        </p:nvSpPr>
        <p:spPr>
          <a:xfrm>
            <a:off x="4850484" y="2992631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BE1E2AA-7C64-4816-8D67-E7D18A3F7077}"/>
              </a:ext>
            </a:extLst>
          </p:cNvPr>
          <p:cNvCxnSpPr/>
          <p:nvPr/>
        </p:nvCxnSpPr>
        <p:spPr>
          <a:xfrm flipH="1">
            <a:off x="5364956" y="402041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2F7E75F-2FFB-4B2E-9136-4BC3C31A1CE6}"/>
              </a:ext>
            </a:extLst>
          </p:cNvPr>
          <p:cNvCxnSpPr>
            <a:cxnSpLocks/>
          </p:cNvCxnSpPr>
          <p:nvPr/>
        </p:nvCxnSpPr>
        <p:spPr>
          <a:xfrm>
            <a:off x="5364956" y="4020410"/>
            <a:ext cx="0" cy="659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0B3ADEA-E50A-4CBC-8D18-6308A80078D1}"/>
              </a:ext>
            </a:extLst>
          </p:cNvPr>
          <p:cNvCxnSpPr/>
          <p:nvPr/>
        </p:nvCxnSpPr>
        <p:spPr>
          <a:xfrm>
            <a:off x="5364956" y="468001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9A1DE49-F385-4EEC-8790-CB93DFD072D3}"/>
              </a:ext>
            </a:extLst>
          </p:cNvPr>
          <p:cNvCxnSpPr/>
          <p:nvPr/>
        </p:nvCxnSpPr>
        <p:spPr>
          <a:xfrm flipH="1">
            <a:off x="4939381" y="4396647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1259D92-C328-41FB-A2C2-C815FFCFCD59}"/>
              </a:ext>
            </a:extLst>
          </p:cNvPr>
          <p:cNvSpPr txBox="1"/>
          <p:nvPr/>
        </p:nvSpPr>
        <p:spPr>
          <a:xfrm>
            <a:off x="4880699" y="4181271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200" dirty="0" err="1">
                <a:solidFill>
                  <a:schemeClr val="tx1"/>
                </a:solidFill>
              </a:rPr>
              <a:t>Transmit</a:t>
            </a:r>
            <a:r>
              <a:rPr lang="it-IT" sz="3200" dirty="0">
                <a:solidFill>
                  <a:schemeClr val="tx1"/>
                </a:solidFill>
              </a:rPr>
              <a:t> data via UART </a:t>
            </a:r>
            <a:r>
              <a:rPr lang="it-IT" sz="3200" dirty="0" err="1">
                <a:solidFill>
                  <a:schemeClr val="tx1"/>
                </a:solidFill>
              </a:rPr>
              <a:t>protocol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when</a:t>
            </a:r>
            <a:r>
              <a:rPr lang="it-IT" sz="3200" dirty="0">
                <a:solidFill>
                  <a:schemeClr val="tx1"/>
                </a:solidFill>
              </a:rPr>
              <a:t> the user </a:t>
            </a:r>
            <a:r>
              <a:rPr lang="it-IT" sz="3200" dirty="0" err="1">
                <a:solidFill>
                  <a:schemeClr val="tx1"/>
                </a:solidFill>
              </a:rPr>
              <a:t>button</a:t>
            </a:r>
            <a:r>
              <a:rPr lang="it-IT" sz="3200" dirty="0">
                <a:solidFill>
                  <a:schemeClr val="tx1"/>
                </a:solidFill>
              </a:rPr>
              <a:t> interrupt </a:t>
            </a:r>
            <a:r>
              <a:rPr lang="it-IT" sz="3200" dirty="0" err="1">
                <a:solidFill>
                  <a:schemeClr val="tx1"/>
                </a:solidFill>
              </a:rPr>
              <a:t>occours</a:t>
            </a:r>
            <a:endParaRPr lang="it-IT" sz="3200" dirty="0">
              <a:solidFill>
                <a:schemeClr val="tx1"/>
              </a:solidFill>
            </a:endParaRPr>
          </a:p>
          <a:p>
            <a:pPr algn="ctr"/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C69F5-3379-47A2-A2F9-F4131FA0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1F6D60-B2A2-4497-A303-B77F3A58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4. Set the interrupt priorities.</a:t>
            </a:r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654F7-FEC8-4362-9A17-F9A4B417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C0064B-5E1F-4B07-ADA2-E52E7D8E4A9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t="37537"/>
          <a:stretch/>
        </p:blipFill>
        <p:spPr>
          <a:xfrm>
            <a:off x="4776439" y="1058399"/>
            <a:ext cx="4011612" cy="513105"/>
          </a:xfr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725DE47-FFF1-47EF-BC06-2E694508C354}"/>
              </a:ext>
            </a:extLst>
          </p:cNvPr>
          <p:cNvCxnSpPr/>
          <p:nvPr/>
        </p:nvCxnSpPr>
        <p:spPr>
          <a:xfrm flipH="1">
            <a:off x="5066506" y="1134793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82C96C9-1856-40F8-8A4D-671142FD9660}"/>
              </a:ext>
            </a:extLst>
          </p:cNvPr>
          <p:cNvCxnSpPr/>
          <p:nvPr/>
        </p:nvCxnSpPr>
        <p:spPr>
          <a:xfrm>
            <a:off x="5066506" y="1134793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2D0B0B5-A415-4472-8160-8861A1E7575A}"/>
              </a:ext>
            </a:extLst>
          </p:cNvPr>
          <p:cNvCxnSpPr/>
          <p:nvPr/>
        </p:nvCxnSpPr>
        <p:spPr>
          <a:xfrm>
            <a:off x="5066506" y="135624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B2C8099-D2AF-4A70-BA02-24689A338E1A}"/>
              </a:ext>
            </a:extLst>
          </p:cNvPr>
          <p:cNvCxnSpPr/>
          <p:nvPr/>
        </p:nvCxnSpPr>
        <p:spPr>
          <a:xfrm flipH="1">
            <a:off x="4640931" y="124194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4FD854-A734-4A02-8F54-56117A98A587}"/>
              </a:ext>
            </a:extLst>
          </p:cNvPr>
          <p:cNvSpPr txBox="1"/>
          <p:nvPr/>
        </p:nvSpPr>
        <p:spPr>
          <a:xfrm>
            <a:off x="4593947" y="100783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65BF1-06DC-4FC4-8EE4-1720CDA8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Handler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28BEC-D034-4D71-8EC6-8477F9FB6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When the interrupt is triggered, the program calls the USART handler, defined in the </a:t>
            </a:r>
            <a:r>
              <a:rPr lang="en-US" i="1" dirty="0"/>
              <a:t>stm32f4xx_it.c </a:t>
            </a:r>
            <a:r>
              <a:rPr lang="en-US" b="0" dirty="0"/>
              <a:t>file.</a:t>
            </a:r>
          </a:p>
          <a:p>
            <a:r>
              <a:rPr lang="it-IT" b="0" dirty="0"/>
              <a:t>At </a:t>
            </a:r>
            <a:r>
              <a:rPr lang="it-IT" b="0" dirty="0" err="1"/>
              <a:t>this</a:t>
            </a:r>
            <a:r>
              <a:rPr lang="it-IT" b="0" dirty="0"/>
              <a:t> point </a:t>
            </a:r>
            <a:r>
              <a:rPr lang="it-IT" b="0" dirty="0" err="1"/>
              <a:t>we</a:t>
            </a:r>
            <a:r>
              <a:rPr lang="it-IT" b="0" dirty="0"/>
              <a:t> check </a:t>
            </a:r>
            <a:r>
              <a:rPr lang="it-IT" b="0" dirty="0" err="1"/>
              <a:t>if</a:t>
            </a:r>
            <a:r>
              <a:rPr lang="it-IT" b="0" dirty="0"/>
              <a:t> interrupt </a:t>
            </a:r>
            <a:r>
              <a:rPr lang="it-IT" b="0" dirty="0" err="1"/>
              <a:t>has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generated</a:t>
            </a:r>
            <a:r>
              <a:rPr lang="it-IT" b="0" dirty="0"/>
              <a:t> </a:t>
            </a:r>
            <a:r>
              <a:rPr lang="it-IT" b="0" dirty="0" err="1"/>
              <a:t>correctly</a:t>
            </a:r>
            <a:r>
              <a:rPr lang="it-IT" b="0" dirty="0"/>
              <a:t> and </a:t>
            </a:r>
            <a:r>
              <a:rPr lang="it-IT" b="0" dirty="0" err="1"/>
              <a:t>eventually</a:t>
            </a:r>
            <a:r>
              <a:rPr lang="it-IT" b="0" dirty="0"/>
              <a:t> calls the </a:t>
            </a:r>
            <a:r>
              <a:rPr lang="it-IT" i="1" dirty="0" err="1"/>
              <a:t>UserButton_Callback</a:t>
            </a:r>
            <a:r>
              <a:rPr lang="it-IT" i="1" dirty="0"/>
              <a:t>()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define</a:t>
            </a:r>
            <a:r>
              <a:rPr lang="it-IT" b="0" dirty="0"/>
              <a:t> in the </a:t>
            </a:r>
            <a:r>
              <a:rPr lang="it-IT" b="0" dirty="0" err="1"/>
              <a:t>gpio.c</a:t>
            </a:r>
            <a:r>
              <a:rPr lang="it-IT" b="0" dirty="0"/>
              <a:t> file.</a:t>
            </a:r>
          </a:p>
          <a:p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can </a:t>
            </a:r>
            <a:r>
              <a:rPr lang="it-IT" b="0" dirty="0" err="1"/>
              <a:t>see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check </a:t>
            </a:r>
            <a:r>
              <a:rPr lang="it-IT" b="0" dirty="0" err="1"/>
              <a:t>only</a:t>
            </a:r>
            <a:r>
              <a:rPr lang="it-IT" b="0" dirty="0"/>
              <a:t> the interrupt </a:t>
            </a:r>
            <a:r>
              <a:rPr lang="it-IT" b="0" dirty="0" err="1"/>
              <a:t>generated</a:t>
            </a:r>
            <a:r>
              <a:rPr lang="it-IT" b="0" dirty="0"/>
              <a:t> from the </a:t>
            </a:r>
            <a:r>
              <a:rPr lang="it-IT" b="0" dirty="0" err="1"/>
              <a:t>button</a:t>
            </a:r>
            <a:r>
              <a:rPr lang="it-IT" b="0" dirty="0"/>
              <a:t>, the </a:t>
            </a:r>
            <a:r>
              <a:rPr lang="it-IT" b="0" dirty="0" err="1"/>
              <a:t>usart</a:t>
            </a:r>
            <a:r>
              <a:rPr lang="it-IT" b="0" dirty="0"/>
              <a:t> </a:t>
            </a:r>
            <a:r>
              <a:rPr lang="it-IT" b="0" dirty="0" err="1"/>
              <a:t>handler</a:t>
            </a:r>
            <a:r>
              <a:rPr lang="it-IT" b="0" dirty="0"/>
              <a:t> </a:t>
            </a:r>
            <a:r>
              <a:rPr lang="it-IT" b="0" dirty="0" err="1"/>
              <a:t>should</a:t>
            </a:r>
            <a:r>
              <a:rPr lang="it-IT" b="0" dirty="0"/>
              <a:t> </a:t>
            </a:r>
            <a:r>
              <a:rPr lang="it-IT" b="0" dirty="0" err="1"/>
              <a:t>remain</a:t>
            </a:r>
            <a:r>
              <a:rPr lang="it-IT" b="0" dirty="0"/>
              <a:t> </a:t>
            </a:r>
            <a:r>
              <a:rPr lang="it-IT" b="0" dirty="0" err="1"/>
              <a:t>empty</a:t>
            </a:r>
            <a:r>
              <a:rPr lang="it-IT" b="0" dirty="0"/>
              <a:t> in </a:t>
            </a:r>
            <a:r>
              <a:rPr lang="it-IT" b="0" dirty="0" err="1"/>
              <a:t>this</a:t>
            </a:r>
            <a:r>
              <a:rPr lang="it-IT" b="0" dirty="0"/>
              <a:t> case.</a:t>
            </a:r>
          </a:p>
          <a:p>
            <a:endParaRPr lang="it-IT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60C5C-7603-4E7B-8A55-7148BAA2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9D026D1-AB5A-4977-9793-6ECC7C9A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9" y="704915"/>
            <a:ext cx="3589365" cy="40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78424-46E3-4D1D-81D3-14B66DA3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UserButton</a:t>
            </a:r>
            <a:r>
              <a:rPr lang="en-US" dirty="0"/>
              <a:t> </a:t>
            </a:r>
            <a:r>
              <a:rPr lang="en-US" dirty="0" err="1"/>
              <a:t>CallBack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B8F53-D078-4844-AF97-3DADCF51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go to the </a:t>
            </a:r>
            <a:r>
              <a:rPr lang="en-US" b="0" i="1" dirty="0" err="1"/>
              <a:t>gpio.c</a:t>
            </a:r>
            <a:r>
              <a:rPr lang="en-US" b="0" dirty="0"/>
              <a:t> file and check the </a:t>
            </a:r>
            <a:r>
              <a:rPr lang="en-US" i="1" dirty="0" err="1"/>
              <a:t>UserButton_Callback</a:t>
            </a:r>
            <a:r>
              <a:rPr lang="en-US" i="1" dirty="0"/>
              <a:t>() </a:t>
            </a:r>
            <a:r>
              <a:rPr lang="en-US" b="0" dirty="0"/>
              <a:t>function.</a:t>
            </a:r>
          </a:p>
          <a:p>
            <a:r>
              <a:rPr lang="en-US" b="0" dirty="0"/>
              <a:t>At first we wait that the </a:t>
            </a:r>
            <a:r>
              <a:rPr lang="it-IT" dirty="0"/>
              <a:t>Transmit Data Register Empty </a:t>
            </a:r>
            <a:r>
              <a:rPr lang="en-US" b="0" dirty="0"/>
              <a:t>(TXE) flag raises, so we know that there are no messages that have to be sent, then we </a:t>
            </a:r>
            <a:r>
              <a:rPr lang="it-IT" b="0" dirty="0" err="1"/>
              <a:t>clear</a:t>
            </a:r>
            <a:r>
              <a:rPr lang="it-IT" b="0" dirty="0"/>
              <a:t> the </a:t>
            </a:r>
            <a:r>
              <a:rPr lang="it-IT" dirty="0"/>
              <a:t>Transmission Complete Flag </a:t>
            </a:r>
            <a:r>
              <a:rPr lang="it-IT" b="0" dirty="0"/>
              <a:t>(TC). </a:t>
            </a:r>
          </a:p>
          <a:p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are ready to </a:t>
            </a:r>
            <a:r>
              <a:rPr lang="it-IT" b="0" dirty="0" err="1"/>
              <a:t>send</a:t>
            </a:r>
            <a:r>
              <a:rPr lang="it-IT" b="0" dirty="0"/>
              <a:t> data, so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send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using</a:t>
            </a:r>
            <a:r>
              <a:rPr lang="it-IT" b="0" dirty="0"/>
              <a:t> the </a:t>
            </a:r>
            <a:r>
              <a:rPr lang="it-IT" i="1" dirty="0"/>
              <a:t>LL_USART_TransmirData8() </a:t>
            </a:r>
            <a:r>
              <a:rPr lang="it-IT" b="0" dirty="0" err="1"/>
              <a:t>function</a:t>
            </a:r>
            <a:r>
              <a:rPr lang="it-IT" b="0" dirty="0"/>
              <a:t> and </a:t>
            </a:r>
            <a:r>
              <a:rPr lang="it-IT" b="0" dirty="0" err="1"/>
              <a:t>then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check the TC flag for the end of the </a:t>
            </a:r>
            <a:r>
              <a:rPr lang="it-IT" b="0" dirty="0" err="1"/>
              <a:t>trasmission</a:t>
            </a:r>
            <a:r>
              <a:rPr lang="it-IT" b="0" dirty="0"/>
              <a:t>. </a:t>
            </a:r>
          </a:p>
          <a:p>
            <a:r>
              <a:rPr lang="it-IT" b="0" dirty="0" err="1"/>
              <a:t>Notice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used</a:t>
            </a:r>
            <a:r>
              <a:rPr lang="it-IT" b="0" dirty="0"/>
              <a:t> some </a:t>
            </a:r>
            <a:r>
              <a:rPr lang="it-IT" b="0" dirty="0" err="1"/>
              <a:t>timeout</a:t>
            </a:r>
            <a:r>
              <a:rPr lang="it-IT" b="0" dirty="0"/>
              <a:t> to check for </a:t>
            </a:r>
            <a:r>
              <a:rPr lang="it-IT" b="0" dirty="0" err="1"/>
              <a:t>communication</a:t>
            </a:r>
            <a:r>
              <a:rPr lang="it-IT" b="0" dirty="0"/>
              <a:t> </a:t>
            </a:r>
            <a:r>
              <a:rPr lang="it-IT" b="0" dirty="0" err="1"/>
              <a:t>errors</a:t>
            </a:r>
            <a:r>
              <a:rPr lang="it-IT" b="0" dirty="0"/>
              <a:t>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E51C7F-10F3-4E47-AF37-1250D0E2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573476-C298-479C-95E8-7023425D6AB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157821" y="749300"/>
            <a:ext cx="3249545" cy="3968750"/>
          </a:xfrm>
        </p:spPr>
      </p:pic>
    </p:spTree>
    <p:extLst>
      <p:ext uri="{BB962C8B-B14F-4D97-AF65-F5344CB8AC3E}">
        <p14:creationId xmlns:p14="http://schemas.microsoft.com/office/powerpoint/2010/main" val="144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7E5B9-793A-4FD2-9F6B-22579A21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Loop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C2D632-ADCE-4072-8BF1-E8A880F7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Since our programs manage all the functions via the interrupts, the main loop is empty. </a:t>
            </a:r>
          </a:p>
          <a:p>
            <a:r>
              <a:rPr lang="it-IT" b="0" dirty="0"/>
              <a:t>The coding part </a:t>
            </a:r>
            <a:r>
              <a:rPr lang="it-IT" b="0" dirty="0" err="1"/>
              <a:t>ends</a:t>
            </a:r>
            <a:r>
              <a:rPr lang="it-IT" b="0" dirty="0"/>
              <a:t> </a:t>
            </a:r>
            <a:r>
              <a:rPr lang="it-IT" b="0" dirty="0" err="1"/>
              <a:t>here</a:t>
            </a:r>
            <a:r>
              <a:rPr lang="it-IT" b="0" dirty="0"/>
              <a:t>, </a:t>
            </a:r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simply</a:t>
            </a:r>
            <a:r>
              <a:rPr lang="it-IT" b="0" dirty="0"/>
              <a:t> download the </a:t>
            </a:r>
            <a:r>
              <a:rPr lang="it-IT" b="0" dirty="0" err="1"/>
              <a:t>program</a:t>
            </a:r>
            <a:r>
              <a:rPr lang="it-IT" b="0" dirty="0"/>
              <a:t> to </a:t>
            </a:r>
            <a:r>
              <a:rPr lang="it-IT" b="0" dirty="0" err="1"/>
              <a:t>your</a:t>
            </a:r>
            <a:r>
              <a:rPr lang="it-IT" b="0" dirty="0"/>
              <a:t> board.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548C65-E732-47D6-8145-2E749863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A6411D-46F3-4711-BABC-A35CF831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0" y="718888"/>
            <a:ext cx="3697538" cy="41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014BE-4C1F-46A3-8FC4-665CCC8F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 via UART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B7AF76-EF7F-490A-AB36-D49010C8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this example we send the </a:t>
            </a:r>
            <a:r>
              <a:rPr lang="en-US" b="0" i="1" dirty="0"/>
              <a:t>UART</a:t>
            </a:r>
            <a:r>
              <a:rPr lang="en-US" b="0" dirty="0"/>
              <a:t> data via </a:t>
            </a:r>
            <a:r>
              <a:rPr lang="en-US" b="0" i="1" dirty="0"/>
              <a:t>PC</a:t>
            </a:r>
            <a:r>
              <a:rPr lang="en-US" b="0" dirty="0"/>
              <a:t>. You can use any Serial interface program you want, in this case we will use </a:t>
            </a:r>
            <a:r>
              <a:rPr lang="en-US" b="0" dirty="0" err="1"/>
              <a:t>CoolTerm</a:t>
            </a:r>
            <a:r>
              <a:rPr lang="en-US" b="0" dirty="0"/>
              <a:t>  ( </a:t>
            </a:r>
            <a:r>
              <a:rPr lang="en-US" b="0" dirty="0">
                <a:hlinkClick r:id="rId2"/>
              </a:rPr>
              <a:t>link</a:t>
            </a:r>
            <a:r>
              <a:rPr lang="en-US" b="0" dirty="0"/>
              <a:t> ).</a:t>
            </a:r>
          </a:p>
          <a:p>
            <a:r>
              <a:rPr lang="it-IT" b="0" dirty="0" err="1"/>
              <a:t>Run</a:t>
            </a:r>
            <a:r>
              <a:rPr lang="it-IT" b="0" dirty="0"/>
              <a:t> the </a:t>
            </a:r>
            <a:r>
              <a:rPr lang="it-IT" b="0" dirty="0" err="1"/>
              <a:t>program</a:t>
            </a:r>
            <a:r>
              <a:rPr lang="it-IT" b="0" dirty="0"/>
              <a:t> and </a:t>
            </a:r>
            <a:r>
              <a:rPr lang="it-IT" b="0" dirty="0" err="1"/>
              <a:t>select</a:t>
            </a:r>
            <a:r>
              <a:rPr lang="it-IT" b="0" dirty="0"/>
              <a:t> the </a:t>
            </a:r>
            <a:r>
              <a:rPr lang="it-IT" b="0" dirty="0" err="1"/>
              <a:t>correct</a:t>
            </a:r>
            <a:r>
              <a:rPr lang="it-IT" b="0" dirty="0"/>
              <a:t> settings in </a:t>
            </a:r>
            <a:r>
              <a:rPr lang="it-IT" b="0" dirty="0" err="1"/>
              <a:t>order</a:t>
            </a:r>
            <a:r>
              <a:rPr lang="it-IT" b="0" dirty="0"/>
              <a:t> to </a:t>
            </a:r>
            <a:r>
              <a:rPr lang="it-IT" b="0" dirty="0" err="1"/>
              <a:t>communicate</a:t>
            </a:r>
            <a:r>
              <a:rPr lang="it-IT" b="0" dirty="0"/>
              <a:t> with the board.</a:t>
            </a:r>
          </a:p>
          <a:p>
            <a:r>
              <a:rPr lang="it-IT" b="0" dirty="0" err="1"/>
              <a:t>Remeber</a:t>
            </a:r>
            <a:r>
              <a:rPr lang="it-IT" b="0" dirty="0"/>
              <a:t> to </a:t>
            </a:r>
            <a:r>
              <a:rPr lang="it-IT" b="0" dirty="0" err="1"/>
              <a:t>select</a:t>
            </a:r>
            <a:r>
              <a:rPr lang="it-IT" b="0" dirty="0"/>
              <a:t> the </a:t>
            </a:r>
            <a:r>
              <a:rPr lang="it-IT" b="0" dirty="0" err="1"/>
              <a:t>correct</a:t>
            </a:r>
            <a:r>
              <a:rPr lang="it-IT" b="0" dirty="0"/>
              <a:t> </a:t>
            </a:r>
            <a:r>
              <a:rPr lang="it-IT" b="0" i="1" dirty="0"/>
              <a:t>COM Port </a:t>
            </a:r>
            <a:r>
              <a:rPr lang="it-IT" b="0" dirty="0"/>
              <a:t>and </a:t>
            </a:r>
            <a:r>
              <a:rPr lang="it-IT" b="0" i="1" dirty="0" err="1"/>
              <a:t>BaudRate</a:t>
            </a:r>
            <a:r>
              <a:rPr lang="it-IT" b="0" i="1" dirty="0"/>
              <a:t>.</a:t>
            </a:r>
          </a:p>
          <a:p>
            <a:r>
              <a:rPr lang="it-IT" b="0" dirty="0"/>
              <a:t>Once </a:t>
            </a:r>
            <a:r>
              <a:rPr lang="it-IT" b="0" dirty="0" err="1"/>
              <a:t>done</a:t>
            </a:r>
            <a:r>
              <a:rPr lang="it-IT" b="0" i="1" dirty="0"/>
              <a:t>, </a:t>
            </a:r>
            <a:r>
              <a:rPr lang="it-IT" b="0" dirty="0"/>
              <a:t>click on </a:t>
            </a:r>
            <a:r>
              <a:rPr lang="it-IT" b="0" i="1" dirty="0"/>
              <a:t>Connect.</a:t>
            </a:r>
          </a:p>
          <a:p>
            <a:r>
              <a:rPr lang="it-IT" b="0" dirty="0" err="1"/>
              <a:t>If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</a:t>
            </a:r>
            <a:r>
              <a:rPr lang="it-IT" b="0" dirty="0" err="1"/>
              <a:t>troubles</a:t>
            </a:r>
            <a:r>
              <a:rPr lang="it-IT" b="0" dirty="0"/>
              <a:t> </a:t>
            </a:r>
            <a:r>
              <a:rPr lang="it-IT" b="0" dirty="0" err="1"/>
              <a:t>finding</a:t>
            </a:r>
            <a:r>
              <a:rPr lang="it-IT" b="0" dirty="0"/>
              <a:t> </a:t>
            </a:r>
            <a:r>
              <a:rPr lang="it-IT" b="0" dirty="0" err="1"/>
              <a:t>your</a:t>
            </a:r>
            <a:r>
              <a:rPr lang="it-IT" b="0" dirty="0"/>
              <a:t> board COM Port in the COM Port list </a:t>
            </a:r>
            <a:r>
              <a:rPr lang="it-IT" b="0" dirty="0" err="1"/>
              <a:t>try</a:t>
            </a:r>
            <a:r>
              <a:rPr lang="it-IT" b="0" dirty="0"/>
              <a:t> to click </a:t>
            </a:r>
            <a:r>
              <a:rPr lang="it-IT" b="0" i="1" dirty="0"/>
              <a:t>Re-</a:t>
            </a:r>
            <a:r>
              <a:rPr lang="it-IT" b="0" i="1" dirty="0" err="1"/>
              <a:t>Scan</a:t>
            </a:r>
            <a:r>
              <a:rPr lang="it-IT" b="0" i="1" dirty="0"/>
              <a:t> Serial Ports </a:t>
            </a:r>
            <a:r>
              <a:rPr lang="it-IT" b="0" dirty="0"/>
              <a:t>and check </a:t>
            </a:r>
            <a:r>
              <a:rPr lang="it-IT" b="0" dirty="0" err="1"/>
              <a:t>again</a:t>
            </a:r>
            <a:r>
              <a:rPr lang="it-IT" b="0" dirty="0"/>
              <a:t>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6760E-5D4B-417C-ABC4-8D78D22C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4427D22-17F0-4855-A4EE-66A4F8190B3E}"/>
              </a:ext>
            </a:extLst>
          </p:cNvPr>
          <p:cNvSpPr/>
          <p:nvPr/>
        </p:nvSpPr>
        <p:spPr>
          <a:xfrm>
            <a:off x="6516755" y="1103265"/>
            <a:ext cx="1864519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54CA124-0BF5-447D-9235-3D0FF6193AC2}"/>
              </a:ext>
            </a:extLst>
          </p:cNvPr>
          <p:cNvSpPr/>
          <p:nvPr/>
        </p:nvSpPr>
        <p:spPr>
          <a:xfrm>
            <a:off x="6674381" y="1589389"/>
            <a:ext cx="1864519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5232CAA-9FC9-4651-A2C1-A8186CB7C734}"/>
              </a:ext>
            </a:extLst>
          </p:cNvPr>
          <p:cNvCxnSpPr/>
          <p:nvPr/>
        </p:nvCxnSpPr>
        <p:spPr>
          <a:xfrm flipV="1">
            <a:off x="5436394" y="1367584"/>
            <a:ext cx="0" cy="596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35AECD08-05BA-4F81-8647-B90EB343F165}"/>
              </a:ext>
            </a:extLst>
          </p:cNvPr>
          <p:cNvSpPr/>
          <p:nvPr/>
        </p:nvSpPr>
        <p:spPr>
          <a:xfrm>
            <a:off x="6212418" y="3229919"/>
            <a:ext cx="1864519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Segnaposto contenuto 18" descr="Immagine che contiene screenshot, bianco&#10;&#10;Descrizione generata automaticamente">
            <a:extLst>
              <a:ext uri="{FF2B5EF4-FFF2-40B4-BE49-F238E27FC236}">
                <a16:creationId xmlns:a16="http://schemas.microsoft.com/office/drawing/2014/main" id="{A62687EC-35A4-4BAD-ACCB-F85750BC1D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871156" y="749300"/>
            <a:ext cx="3822876" cy="3968750"/>
          </a:xfr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B501213-E99D-4514-A1FD-521DC8F95FBF}"/>
              </a:ext>
            </a:extLst>
          </p:cNvPr>
          <p:cNvCxnSpPr/>
          <p:nvPr/>
        </p:nvCxnSpPr>
        <p:spPr>
          <a:xfrm>
            <a:off x="7065169" y="807244"/>
            <a:ext cx="0" cy="221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9824CE2B-386D-4BFF-8F7A-E5D799D96207}"/>
              </a:ext>
            </a:extLst>
          </p:cNvPr>
          <p:cNvSpPr/>
          <p:nvPr/>
        </p:nvSpPr>
        <p:spPr>
          <a:xfrm>
            <a:off x="6445418" y="1625902"/>
            <a:ext cx="1398517" cy="43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60860C3-CB85-4442-B15D-55FB4ED1F8CC}"/>
              </a:ext>
            </a:extLst>
          </p:cNvPr>
          <p:cNvSpPr/>
          <p:nvPr/>
        </p:nvSpPr>
        <p:spPr>
          <a:xfrm>
            <a:off x="7508081" y="4334327"/>
            <a:ext cx="568856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5DAA1C-DD2F-40A5-9B44-50EA0E5793BF}"/>
              </a:ext>
            </a:extLst>
          </p:cNvPr>
          <p:cNvCxnSpPr/>
          <p:nvPr/>
        </p:nvCxnSpPr>
        <p:spPr>
          <a:xfrm>
            <a:off x="6300788" y="4207669"/>
            <a:ext cx="3735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4CAE9EC-0747-4851-8C9D-8277772B23C0}"/>
              </a:ext>
            </a:extLst>
          </p:cNvPr>
          <p:cNvCxnSpPr/>
          <p:nvPr/>
        </p:nvCxnSpPr>
        <p:spPr>
          <a:xfrm>
            <a:off x="5986463" y="807244"/>
            <a:ext cx="0" cy="221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C61F8-F577-4E11-8B07-DBAC9DE0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 via UART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2122B-F5D9-4E4E-8A84-F269DC95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it’s all correct the character </a:t>
            </a:r>
            <a:r>
              <a:rPr lang="en-US" b="0" i="1" dirty="0">
                <a:solidFill>
                  <a:srgbClr val="7030A0"/>
                </a:solidFill>
              </a:rPr>
              <a:t>‘A’ </a:t>
            </a:r>
            <a:r>
              <a:rPr lang="en-US" b="0" dirty="0"/>
              <a:t>will appear at each press of the blue button on the board.</a:t>
            </a:r>
            <a:endParaRPr lang="it-IT" b="0" i="1" dirty="0">
              <a:solidFill>
                <a:srgbClr val="7030A0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C78958-72FB-4D16-9222-FBC45BB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1FDCFCB-E80A-415A-93C8-0D6ACEE557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24855" y="749300"/>
            <a:ext cx="3915478" cy="3968750"/>
          </a:xfrm>
        </p:spPr>
      </p:pic>
    </p:spTree>
    <p:extLst>
      <p:ext uri="{BB962C8B-B14F-4D97-AF65-F5344CB8AC3E}">
        <p14:creationId xmlns:p14="http://schemas.microsoft.com/office/powerpoint/2010/main" val="36934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F0B285-0098-41E0-B977-CE0E9154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29" y="750053"/>
            <a:ext cx="4011169" cy="34971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1FD7B32-435E-4CC4-83E1-1A04F1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44C6B-2576-40C1-80A5-498FEEF0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have any trouble getting the program to run correctly try to debug your application in the IDE: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Download the program to your board in </a:t>
            </a:r>
            <a:r>
              <a:rPr lang="en-US" b="0" i="1" dirty="0"/>
              <a:t>debug mode        </a:t>
            </a:r>
            <a:r>
              <a:rPr lang="en-US" b="0" dirty="0"/>
              <a:t>, the debug view will open.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Place a </a:t>
            </a:r>
            <a:r>
              <a:rPr lang="en-US" b="0" i="1" dirty="0"/>
              <a:t>breakpoint</a:t>
            </a:r>
            <a:r>
              <a:rPr lang="en-US" b="0" dirty="0"/>
              <a:t> where the interrupt should be triggered ( to place a breakpoint double click on the number of line where you want to place it 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on the resume icon.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Try to press the blue button on the board.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1C6592-40BB-4AB3-9919-51E6CC2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4CCE2E3-5360-4019-A008-6604A027DE43}"/>
              </a:ext>
            </a:extLst>
          </p:cNvPr>
          <p:cNvSpPr/>
          <p:nvPr/>
        </p:nvSpPr>
        <p:spPr>
          <a:xfrm>
            <a:off x="6226383" y="742651"/>
            <a:ext cx="200025" cy="20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013C2EB-0A91-4AC3-BEF4-EDC92D513542}"/>
              </a:ext>
            </a:extLst>
          </p:cNvPr>
          <p:cNvCxnSpPr>
            <a:cxnSpLocks/>
          </p:cNvCxnSpPr>
          <p:nvPr/>
        </p:nvCxnSpPr>
        <p:spPr>
          <a:xfrm>
            <a:off x="6326395" y="542667"/>
            <a:ext cx="0" cy="19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F87B00AF-BC8B-4A10-A839-CE313180ED63}"/>
              </a:ext>
            </a:extLst>
          </p:cNvPr>
          <p:cNvSpPr/>
          <p:nvPr/>
        </p:nvSpPr>
        <p:spPr>
          <a:xfrm>
            <a:off x="4776439" y="750053"/>
            <a:ext cx="200025" cy="20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46FFA99-DC47-43C2-B5C4-43227154CA3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76452" y="529490"/>
            <a:ext cx="0" cy="220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BD673350-C073-40B8-9927-4218203F447A}"/>
              </a:ext>
            </a:extLst>
          </p:cNvPr>
          <p:cNvSpPr/>
          <p:nvPr/>
        </p:nvSpPr>
        <p:spPr>
          <a:xfrm>
            <a:off x="5334002" y="3046050"/>
            <a:ext cx="2286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4A5DB2B-CCF6-4A5E-9146-271B3BEB84B7}"/>
              </a:ext>
            </a:extLst>
          </p:cNvPr>
          <p:cNvCxnSpPr>
            <a:cxnSpLocks/>
          </p:cNvCxnSpPr>
          <p:nvPr/>
        </p:nvCxnSpPr>
        <p:spPr>
          <a:xfrm flipV="1">
            <a:off x="5179079" y="3217500"/>
            <a:ext cx="154923" cy="175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97402E3-ADD9-4774-B4AC-98A70E84A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68" t="15960" r="45470" b="50000"/>
          <a:stretch/>
        </p:blipFill>
        <p:spPr>
          <a:xfrm>
            <a:off x="2162809" y="1915160"/>
            <a:ext cx="280417" cy="291846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6402A8-61CC-4D22-9EEF-8679E9A46F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1" r="64407" b="85344"/>
          <a:stretch/>
        </p:blipFill>
        <p:spPr>
          <a:xfrm>
            <a:off x="3142451" y="3606572"/>
            <a:ext cx="1519778" cy="29527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17E0D5F-C61C-4144-9DC1-FC1E79F78F46}"/>
              </a:ext>
            </a:extLst>
          </p:cNvPr>
          <p:cNvSpPr/>
          <p:nvPr/>
        </p:nvSpPr>
        <p:spPr>
          <a:xfrm>
            <a:off x="3261360" y="3577370"/>
            <a:ext cx="358140" cy="295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8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7EE426-119F-4326-9BC2-5E9A0974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29" y="750053"/>
            <a:ext cx="4011169" cy="34971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1FD7B32-435E-4CC4-83E1-1A04F1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44C6B-2576-40C1-80A5-498FEEF0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b="0" dirty="0"/>
              <a:t>If it’s all correct your program will jump to the breakpoint and the line will be highlighted.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b="0" dirty="0"/>
              <a:t>At this point you can resume again or move inside your program with the arrows                             .</a:t>
            </a:r>
          </a:p>
          <a:p>
            <a:pPr marL="342900" indent="-342900">
              <a:buFont typeface="+mj-lt"/>
              <a:buAutoNum type="arabicPeriod" startAt="5"/>
            </a:pPr>
            <a:endParaRPr lang="en-US" b="0" dirty="0"/>
          </a:p>
          <a:p>
            <a:pPr marL="342900" indent="-342900">
              <a:buFont typeface="+mj-lt"/>
              <a:buAutoNum type="arabicPeriod" startAt="5"/>
            </a:pPr>
            <a:endParaRPr lang="en-US" b="0" dirty="0"/>
          </a:p>
          <a:p>
            <a:endParaRPr lang="en-US" b="0"/>
          </a:p>
          <a:p>
            <a:r>
              <a:rPr lang="en-US" b="0"/>
              <a:t>For </a:t>
            </a:r>
            <a:r>
              <a:rPr lang="en-US" b="0" dirty="0"/>
              <a:t>more info in how the UART bus works see:</a:t>
            </a:r>
            <a:br>
              <a:rPr lang="en-US" b="0" dirty="0"/>
            </a:br>
            <a:r>
              <a:rPr lang="it-IT" dirty="0">
                <a:hlinkClick r:id="rId3"/>
              </a:rPr>
              <a:t>https://www.youtube.com/watch?v=ZzRXKDkMBhA</a:t>
            </a:r>
            <a:r>
              <a:rPr lang="en-US" b="0" dirty="0"/>
              <a:t> </a:t>
            </a:r>
          </a:p>
          <a:p>
            <a:pPr marL="342900" indent="-342900">
              <a:buFont typeface="+mj-lt"/>
              <a:buAutoNum type="arabicPeriod" startAt="5"/>
            </a:pPr>
            <a:endParaRPr lang="en-US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1C6592-40BB-4AB3-9919-51E6CC2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9E31ABF-BC08-419C-BDB3-7B4A4A0D4015}"/>
              </a:ext>
            </a:extLst>
          </p:cNvPr>
          <p:cNvSpPr/>
          <p:nvPr/>
        </p:nvSpPr>
        <p:spPr>
          <a:xfrm>
            <a:off x="5264944" y="750053"/>
            <a:ext cx="421481" cy="20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7B94DD7-D6BE-42E6-9F2A-933243C9C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6" r="65300" b="85726"/>
          <a:stretch/>
        </p:blipFill>
        <p:spPr>
          <a:xfrm>
            <a:off x="1452022" y="2216706"/>
            <a:ext cx="1481678" cy="281941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3E3C40C-EA60-443E-8F1E-1E834671234A}"/>
              </a:ext>
            </a:extLst>
          </p:cNvPr>
          <p:cNvSpPr/>
          <p:nvPr/>
        </p:nvSpPr>
        <p:spPr>
          <a:xfrm>
            <a:off x="2324808" y="2168535"/>
            <a:ext cx="639372" cy="281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3"/>
              </a:rPr>
              <a:t>CoolTerm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A9352-B7EE-456D-A717-7B6736B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UART communication using LL libraries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DF585-13A6-4FE2-9350-9271DC59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What’s UART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Start a new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Configure the 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Generate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USART Configuration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GPIO Configuration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Run the program and 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A1F2D-DD2A-43A4-B8E1-322285B9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38FB3-1F92-48EB-A98D-AFE15144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UART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65511-EE53-4A76-A110-38B30456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“UART” stands for Universal Asynchronous receiver-transmitter. It is a peripheral that is present inside a microcontroller. The </a:t>
            </a:r>
            <a:r>
              <a:rPr lang="en-US" dirty="0"/>
              <a:t>function of UART</a:t>
            </a:r>
            <a:r>
              <a:rPr lang="en-US" b="0" dirty="0"/>
              <a:t> is to convert the incoming and outgoing data into the serial binary stream.</a:t>
            </a:r>
          </a:p>
          <a:p>
            <a:r>
              <a:rPr lang="it-IT" b="0" dirty="0" err="1"/>
              <a:t>Notice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in UART </a:t>
            </a:r>
            <a:r>
              <a:rPr lang="it-IT" b="0" dirty="0" err="1"/>
              <a:t>communication</a:t>
            </a:r>
            <a:r>
              <a:rPr lang="it-IT" b="0" dirty="0"/>
              <a:t> the </a:t>
            </a:r>
            <a:r>
              <a:rPr lang="it-IT" i="1" dirty="0"/>
              <a:t>TX</a:t>
            </a:r>
            <a:r>
              <a:rPr lang="it-IT" b="0" dirty="0"/>
              <a:t> pin of the </a:t>
            </a:r>
            <a:r>
              <a:rPr lang="it-IT" b="0" i="1" dirty="0" err="1"/>
              <a:t>transmitter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connected</a:t>
            </a:r>
            <a:r>
              <a:rPr lang="it-IT" b="0" dirty="0"/>
              <a:t> to the </a:t>
            </a:r>
            <a:r>
              <a:rPr lang="it-IT" i="1" dirty="0"/>
              <a:t>RX</a:t>
            </a:r>
            <a:r>
              <a:rPr lang="it-IT" b="0" dirty="0"/>
              <a:t> pin of the </a:t>
            </a:r>
            <a:r>
              <a:rPr lang="it-IT" b="0" i="1" dirty="0" err="1"/>
              <a:t>receiver</a:t>
            </a:r>
            <a:r>
              <a:rPr lang="it-IT" b="0" dirty="0"/>
              <a:t> and viceversa.</a:t>
            </a:r>
            <a:endParaRPr lang="en-US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895D66-D813-4F4E-BBA5-5BE1AEDF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27238A3-06BF-4012-967F-73BD2257A7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05409"/>
            <a:ext cx="4011612" cy="22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275D1-6158-4C9B-9A7F-F02F4E0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FAC35-96E3-4CA6-B9E5-62DEE1C9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the stm32IDE software click on </a:t>
            </a:r>
            <a:br>
              <a:rPr lang="en-US" b="0" dirty="0"/>
            </a:br>
            <a:r>
              <a:rPr lang="en-US" b="0" dirty="0"/>
              <a:t>File -&gt; New -&gt; STM32 Project.</a:t>
            </a:r>
          </a:p>
          <a:p>
            <a:r>
              <a:rPr lang="en-US" b="0" dirty="0"/>
              <a:t>Select your board or your </a:t>
            </a:r>
            <a:r>
              <a:rPr lang="en-US" b="0" dirty="0" err="1"/>
              <a:t>uC</a:t>
            </a:r>
            <a:r>
              <a:rPr lang="en-US" b="0" dirty="0"/>
              <a:t> and click </a:t>
            </a:r>
            <a:r>
              <a:rPr lang="en-US" b="0" i="1" dirty="0"/>
              <a:t>next.</a:t>
            </a:r>
          </a:p>
          <a:p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C234D-67F0-4A5C-A2E8-CDCAACE0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Segnaposto contenuto 9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AE1CFE02-5C52-4D44-B70E-168AD9C9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58" y="886785"/>
            <a:ext cx="4454858" cy="33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workspace folder.</a:t>
            </a:r>
          </a:p>
          <a:p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899AA-62BF-49E6-847B-6CE58ABE3FD2}"/>
              </a:ext>
            </a:extLst>
          </p:cNvPr>
          <p:cNvCxnSpPr/>
          <p:nvPr/>
        </p:nvCxnSpPr>
        <p:spPr>
          <a:xfrm flipH="1">
            <a:off x="6622256" y="1771650"/>
            <a:ext cx="826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8A02A0-62B1-4059-AA75-3B226BDA6A25}"/>
              </a:ext>
            </a:extLst>
          </p:cNvPr>
          <p:cNvSpPr/>
          <p:nvPr/>
        </p:nvSpPr>
        <p:spPr>
          <a:xfrm>
            <a:off x="6257925" y="4279106"/>
            <a:ext cx="826759" cy="4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</a:t>
            </a:r>
            <a:r>
              <a:rPr lang="en-US" b="0" i="1" dirty="0"/>
              <a:t>workspace</a:t>
            </a:r>
            <a:r>
              <a:rPr lang="en-US" b="0" dirty="0"/>
              <a:t> folder.</a:t>
            </a:r>
          </a:p>
          <a:p>
            <a:r>
              <a:rPr lang="it-IT" b="0" dirty="0"/>
              <a:t>The </a:t>
            </a:r>
            <a:r>
              <a:rPr lang="it-IT" b="0" i="1" dirty="0"/>
              <a:t>STM32IDE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the option to </a:t>
            </a:r>
            <a:r>
              <a:rPr lang="it-IT" b="0" dirty="0" err="1"/>
              <a:t>initialize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peripheral</a:t>
            </a:r>
            <a:r>
              <a:rPr lang="it-IT" b="0" dirty="0"/>
              <a:t> with </a:t>
            </a:r>
            <a:r>
              <a:rPr lang="it-IT" b="0" dirty="0" err="1"/>
              <a:t>their</a:t>
            </a:r>
            <a:r>
              <a:rPr lang="it-IT" b="0" dirty="0"/>
              <a:t> </a:t>
            </a:r>
            <a:r>
              <a:rPr lang="it-IT" i="1" dirty="0"/>
              <a:t>default</a:t>
            </a:r>
            <a:r>
              <a:rPr lang="it-IT" b="0" dirty="0"/>
              <a:t> mode:</a:t>
            </a:r>
          </a:p>
          <a:p>
            <a:r>
              <a:rPr lang="it-IT" b="0" dirty="0" err="1"/>
              <a:t>Clicking</a:t>
            </a:r>
            <a:r>
              <a:rPr lang="it-IT" b="0" dirty="0"/>
              <a:t> </a:t>
            </a:r>
            <a:r>
              <a:rPr lang="it-IT" b="0" i="1" dirty="0"/>
              <a:t>Yes</a:t>
            </a:r>
            <a:r>
              <a:rPr lang="it-IT" b="0" dirty="0"/>
              <a:t> the </a:t>
            </a:r>
            <a:r>
              <a:rPr lang="it-IT" b="0" i="1" dirty="0"/>
              <a:t>USART3</a:t>
            </a:r>
            <a:r>
              <a:rPr lang="it-IT" b="0" dirty="0"/>
              <a:t>,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i="1" dirty="0" err="1"/>
              <a:t>LEDs</a:t>
            </a:r>
            <a:r>
              <a:rPr lang="it-IT" b="0" dirty="0"/>
              <a:t> and the blue </a:t>
            </a:r>
            <a:r>
              <a:rPr lang="it-IT" b="0" i="1" dirty="0" err="1"/>
              <a:t>UserButton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configured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default.</a:t>
            </a:r>
          </a:p>
          <a:p>
            <a:r>
              <a:rPr lang="it-IT" b="0" dirty="0"/>
              <a:t>Click </a:t>
            </a:r>
            <a:r>
              <a:rPr lang="it-IT" b="0" i="1" dirty="0"/>
              <a:t>Yes</a:t>
            </a:r>
            <a:r>
              <a:rPr lang="it-IT" b="0" dirty="0"/>
              <a:t>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6E4415-4254-4E9E-B79A-3B10D00C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8" y="2259648"/>
            <a:ext cx="3988938" cy="108579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638C2F8-FA96-4940-801D-6BF681624A7F}"/>
              </a:ext>
            </a:extLst>
          </p:cNvPr>
          <p:cNvSpPr/>
          <p:nvPr/>
        </p:nvSpPr>
        <p:spPr>
          <a:xfrm>
            <a:off x="7043738" y="2936081"/>
            <a:ext cx="1092993" cy="464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5C882-4F3B-455C-A204-9D53789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3A391-FD00-4BE0-9A93-4C24026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Code Generator Tab check the </a:t>
            </a:r>
            <a:r>
              <a:rPr lang="en-US" i="1" dirty="0"/>
              <a:t>Generate peripheral initialization […] </a:t>
            </a:r>
            <a:r>
              <a:rPr lang="en-US" b="0" dirty="0"/>
              <a:t>box: each </a:t>
            </a:r>
            <a:r>
              <a:rPr lang="en-US" b="0" dirty="0" err="1"/>
              <a:t>periperhal</a:t>
            </a:r>
            <a:r>
              <a:rPr lang="en-US" b="0" dirty="0"/>
              <a:t> will have a </a:t>
            </a:r>
            <a:r>
              <a:rPr lang="en-US" b="0" dirty="0" err="1"/>
              <a:t>disting</a:t>
            </a:r>
            <a:r>
              <a:rPr lang="en-US" b="0" dirty="0"/>
              <a:t> </a:t>
            </a:r>
            <a:r>
              <a:rPr lang="en-US" b="0" i="1" dirty="0" err="1"/>
              <a:t>periph.c</a:t>
            </a:r>
            <a:r>
              <a:rPr lang="en-US" b="0" dirty="0"/>
              <a:t> and </a:t>
            </a:r>
            <a:r>
              <a:rPr lang="en-US" b="0" i="1" dirty="0" err="1"/>
              <a:t>periph.h</a:t>
            </a:r>
            <a:r>
              <a:rPr lang="en-US" b="0" dirty="0"/>
              <a:t> files.</a:t>
            </a:r>
            <a:endParaRPr lang="it-IT" b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B591-8DB1-410B-8A2A-4AC08C8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C12B94-E7AC-4258-877E-6F3300377C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47977"/>
          <a:stretch/>
        </p:blipFill>
        <p:spPr>
          <a:xfrm>
            <a:off x="4488703" y="750053"/>
            <a:ext cx="4261209" cy="3831905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E55F1-B1BF-40C4-A101-1346CFF7598F}"/>
              </a:ext>
            </a:extLst>
          </p:cNvPr>
          <p:cNvCxnSpPr/>
          <p:nvPr/>
        </p:nvCxnSpPr>
        <p:spPr>
          <a:xfrm>
            <a:off x="4648200" y="20669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D93A31-AAF8-493C-B4C3-4251047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3" y="1809750"/>
            <a:ext cx="1742589" cy="29662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2A195B-810E-4A85-A628-1EE4CF02F16D}"/>
              </a:ext>
            </a:extLst>
          </p:cNvPr>
          <p:cNvCxnSpPr/>
          <p:nvPr/>
        </p:nvCxnSpPr>
        <p:spPr>
          <a:xfrm flipH="1">
            <a:off x="1876425" y="244792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887AA-518B-4FFF-A6E4-AFA47DF38A10}"/>
              </a:ext>
            </a:extLst>
          </p:cNvPr>
          <p:cNvCxnSpPr/>
          <p:nvPr/>
        </p:nvCxnSpPr>
        <p:spPr>
          <a:xfrm flipH="1">
            <a:off x="1895475" y="30099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F40EC6-7DF6-4508-B759-565AB1AC83A7}"/>
              </a:ext>
            </a:extLst>
          </p:cNvPr>
          <p:cNvCxnSpPr/>
          <p:nvPr/>
        </p:nvCxnSpPr>
        <p:spPr>
          <a:xfrm flipH="1">
            <a:off x="2038350" y="31527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65CB77-8190-4368-936A-5B4C9E0536CA}"/>
              </a:ext>
            </a:extLst>
          </p:cNvPr>
          <p:cNvCxnSpPr/>
          <p:nvPr/>
        </p:nvCxnSpPr>
        <p:spPr>
          <a:xfrm flipH="1">
            <a:off x="1876425" y="34290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98D18F-ED94-47D2-8A8F-2081C96B1B36}"/>
              </a:ext>
            </a:extLst>
          </p:cNvPr>
          <p:cNvCxnSpPr/>
          <p:nvPr/>
        </p:nvCxnSpPr>
        <p:spPr>
          <a:xfrm flipH="1">
            <a:off x="2019300" y="45624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2FF2B90-3C72-474A-9858-7C93DE813314}"/>
              </a:ext>
            </a:extLst>
          </p:cNvPr>
          <p:cNvCxnSpPr/>
          <p:nvPr/>
        </p:nvCxnSpPr>
        <p:spPr>
          <a:xfrm flipH="1">
            <a:off x="1895475" y="44100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1230</Words>
  <Application>Microsoft Office PowerPoint</Application>
  <PresentationFormat>Presentazione su schermo (16:9)</PresentationFormat>
  <Paragraphs>174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UART communication using LL libraries</vt:lpstr>
      <vt:lpstr>What’s UART</vt:lpstr>
      <vt:lpstr>Start a new project</vt:lpstr>
      <vt:lpstr>Start a new project</vt:lpstr>
      <vt:lpstr>Start a new project</vt:lpstr>
      <vt:lpstr>Project Manager</vt:lpstr>
      <vt:lpstr>Configure the peripherals</vt:lpstr>
      <vt:lpstr>                      Configure the peripherals</vt:lpstr>
      <vt:lpstr>Generate code</vt:lpstr>
      <vt:lpstr>USART Configuration</vt:lpstr>
      <vt:lpstr>USART Configuration</vt:lpstr>
      <vt:lpstr>Usart configuration </vt:lpstr>
      <vt:lpstr>USART Configuration</vt:lpstr>
      <vt:lpstr>GPIO Configuration</vt:lpstr>
      <vt:lpstr>GPIO Configuration</vt:lpstr>
      <vt:lpstr>GPIO Configuration</vt:lpstr>
      <vt:lpstr>GPIO Configuration</vt:lpstr>
      <vt:lpstr>USART Handler</vt:lpstr>
      <vt:lpstr>UserButton CallBack</vt:lpstr>
      <vt:lpstr>Empty Loop </vt:lpstr>
      <vt:lpstr>Receive data via UART</vt:lpstr>
      <vt:lpstr>Receive data via UART</vt:lpstr>
      <vt:lpstr>Troubleshooting</vt:lpstr>
      <vt:lpstr>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communication using LL libraries_rev1.0_24/03/2020</dc:title>
  <dc:creator>Luca</dc:creator>
  <cp:lastModifiedBy>GERALDI MARCO</cp:lastModifiedBy>
  <cp:revision>959</cp:revision>
  <cp:lastPrinted>2020-03-10T09:26:11Z</cp:lastPrinted>
  <dcterms:created xsi:type="dcterms:W3CDTF">2011-05-02T06:54:08Z</dcterms:created>
  <dcterms:modified xsi:type="dcterms:W3CDTF">2020-03-29T18:03:57Z</dcterms:modified>
</cp:coreProperties>
</file>