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handoutMasterIdLst>
    <p:handoutMasterId r:id="rId28"/>
  </p:handoutMasterIdLst>
  <p:sldIdLst>
    <p:sldId id="415" r:id="rId2"/>
    <p:sldId id="416" r:id="rId3"/>
    <p:sldId id="417" r:id="rId4"/>
    <p:sldId id="386" r:id="rId5"/>
    <p:sldId id="388" r:id="rId6"/>
    <p:sldId id="409" r:id="rId7"/>
    <p:sldId id="410" r:id="rId8"/>
    <p:sldId id="411" r:id="rId9"/>
    <p:sldId id="414" r:id="rId10"/>
    <p:sldId id="391" r:id="rId11"/>
    <p:sldId id="387" r:id="rId12"/>
    <p:sldId id="390" r:id="rId13"/>
    <p:sldId id="389" r:id="rId14"/>
    <p:sldId id="395" r:id="rId15"/>
    <p:sldId id="396" r:id="rId16"/>
    <p:sldId id="397" r:id="rId17"/>
    <p:sldId id="392" r:id="rId18"/>
    <p:sldId id="393" r:id="rId19"/>
    <p:sldId id="394" r:id="rId20"/>
    <p:sldId id="398" r:id="rId21"/>
    <p:sldId id="399" r:id="rId22"/>
    <p:sldId id="413" r:id="rId23"/>
    <p:sldId id="400" r:id="rId24"/>
    <p:sldId id="401" r:id="rId25"/>
    <p:sldId id="412" r:id="rId26"/>
  </p:sldIdLst>
  <p:sldSz cx="9144000" cy="5143500" type="screen16x9"/>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2D2"/>
    <a:srgbClr val="25588B"/>
    <a:srgbClr val="ADCBE9"/>
    <a:srgbClr val="2F72B4"/>
    <a:srgbClr val="CCECFF"/>
    <a:srgbClr val="FF9900"/>
    <a:srgbClr val="2A649E"/>
    <a:srgbClr val="EBF7FF"/>
    <a:srgbClr val="E5F5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E0E734-A5B0-4745-A154-18FCA35028AA}" v="4" dt="2020-03-29T17:51:27.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88930" autoAdjust="0"/>
  </p:normalViewPr>
  <p:slideViewPr>
    <p:cSldViewPr snapToGrid="0" snapToObjects="1">
      <p:cViewPr varScale="1">
        <p:scale>
          <a:sx n="87" d="100"/>
          <a:sy n="87" d="100"/>
        </p:scale>
        <p:origin x="102" y="372"/>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381"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 MARCO" userId="9990626b-3637-408b-ba6a-67fb3fd6e858" providerId="ADAL" clId="{AFE0E734-A5B0-4745-A154-18FCA35028AA}"/>
    <pc:docChg chg="undo custSel addSld delSld modSld">
      <pc:chgData name="GERALDI MARCO" userId="9990626b-3637-408b-ba6a-67fb3fd6e858" providerId="ADAL" clId="{AFE0E734-A5B0-4745-A154-18FCA35028AA}" dt="2020-03-29T18:03:20.974" v="60" actId="20577"/>
      <pc:docMkLst>
        <pc:docMk/>
      </pc:docMkLst>
      <pc:sldChg chg="del">
        <pc:chgData name="GERALDI MARCO" userId="9990626b-3637-408b-ba6a-67fb3fd6e858" providerId="ADAL" clId="{AFE0E734-A5B0-4745-A154-18FCA35028AA}" dt="2020-03-29T17:51:20.147" v="3" actId="2696"/>
        <pc:sldMkLst>
          <pc:docMk/>
          <pc:sldMk cId="2408430486" sldId="384"/>
        </pc:sldMkLst>
      </pc:sldChg>
      <pc:sldChg chg="del">
        <pc:chgData name="GERALDI MARCO" userId="9990626b-3637-408b-ba6a-67fb3fd6e858" providerId="ADAL" clId="{AFE0E734-A5B0-4745-A154-18FCA35028AA}" dt="2020-03-29T17:51:30.220" v="5" actId="2696"/>
        <pc:sldMkLst>
          <pc:docMk/>
          <pc:sldMk cId="1217070237" sldId="385"/>
        </pc:sldMkLst>
      </pc:sldChg>
      <pc:sldChg chg="delSp add del">
        <pc:chgData name="GERALDI MARCO" userId="9990626b-3637-408b-ba6a-67fb3fd6e858" providerId="ADAL" clId="{AFE0E734-A5B0-4745-A154-18FCA35028AA}" dt="2020-03-29T17:52:01.412" v="24" actId="478"/>
        <pc:sldMkLst>
          <pc:docMk/>
          <pc:sldMk cId="1675443941" sldId="386"/>
        </pc:sldMkLst>
        <pc:spChg chg="del">
          <ac:chgData name="GERALDI MARCO" userId="9990626b-3637-408b-ba6a-67fb3fd6e858" providerId="ADAL" clId="{AFE0E734-A5B0-4745-A154-18FCA35028AA}" dt="2020-03-29T17:52:01.412" v="24" actId="478"/>
          <ac:spMkLst>
            <pc:docMk/>
            <pc:sldMk cId="1675443941" sldId="386"/>
            <ac:spMk id="4" creationId="{5B0B6F0B-C241-47D9-B997-6DCE113E1EA7}"/>
          </ac:spMkLst>
        </pc:spChg>
      </pc:sldChg>
      <pc:sldChg chg="delSp modSp">
        <pc:chgData name="GERALDI MARCO" userId="9990626b-3637-408b-ba6a-67fb3fd6e858" providerId="ADAL" clId="{AFE0E734-A5B0-4745-A154-18FCA35028AA}" dt="2020-03-29T17:52:58.360" v="51" actId="478"/>
        <pc:sldMkLst>
          <pc:docMk/>
          <pc:sldMk cId="723436439" sldId="387"/>
        </pc:sldMkLst>
        <pc:spChg chg="del mod">
          <ac:chgData name="GERALDI MARCO" userId="9990626b-3637-408b-ba6a-67fb3fd6e858" providerId="ADAL" clId="{AFE0E734-A5B0-4745-A154-18FCA35028AA}" dt="2020-03-29T17:52:58.360" v="51" actId="478"/>
          <ac:spMkLst>
            <pc:docMk/>
            <pc:sldMk cId="723436439" sldId="387"/>
            <ac:spMk id="4" creationId="{4E3541C1-B363-4AD8-AE83-C0CD07B3CC4E}"/>
          </ac:spMkLst>
        </pc:spChg>
      </pc:sldChg>
      <pc:sldChg chg="delSp">
        <pc:chgData name="GERALDI MARCO" userId="9990626b-3637-408b-ba6a-67fb3fd6e858" providerId="ADAL" clId="{AFE0E734-A5B0-4745-A154-18FCA35028AA}" dt="2020-03-29T17:52:03.410" v="25" actId="478"/>
        <pc:sldMkLst>
          <pc:docMk/>
          <pc:sldMk cId="3805329097" sldId="388"/>
        </pc:sldMkLst>
        <pc:spChg chg="del">
          <ac:chgData name="GERALDI MARCO" userId="9990626b-3637-408b-ba6a-67fb3fd6e858" providerId="ADAL" clId="{AFE0E734-A5B0-4745-A154-18FCA35028AA}" dt="2020-03-29T17:52:03.410" v="25" actId="478"/>
          <ac:spMkLst>
            <pc:docMk/>
            <pc:sldMk cId="3805329097" sldId="388"/>
            <ac:spMk id="4" creationId="{5B0B6F0B-C241-47D9-B997-6DCE113E1EA7}"/>
          </ac:spMkLst>
        </pc:spChg>
      </pc:sldChg>
      <pc:sldChg chg="delSp modSp">
        <pc:chgData name="GERALDI MARCO" userId="9990626b-3637-408b-ba6a-67fb3fd6e858" providerId="ADAL" clId="{AFE0E734-A5B0-4745-A154-18FCA35028AA}" dt="2020-03-29T17:52:20.095" v="36" actId="478"/>
        <pc:sldMkLst>
          <pc:docMk/>
          <pc:sldMk cId="2054020642" sldId="389"/>
        </pc:sldMkLst>
        <pc:spChg chg="del mod">
          <ac:chgData name="GERALDI MARCO" userId="9990626b-3637-408b-ba6a-67fb3fd6e858" providerId="ADAL" clId="{AFE0E734-A5B0-4745-A154-18FCA35028AA}" dt="2020-03-29T17:52:20.095" v="36" actId="478"/>
          <ac:spMkLst>
            <pc:docMk/>
            <pc:sldMk cId="2054020642" sldId="389"/>
            <ac:spMk id="4" creationId="{A06AE31E-06FE-4DB1-9959-F7D3EF593CE5}"/>
          </ac:spMkLst>
        </pc:spChg>
      </pc:sldChg>
      <pc:sldChg chg="delSp">
        <pc:chgData name="GERALDI MARCO" userId="9990626b-3637-408b-ba6a-67fb3fd6e858" providerId="ADAL" clId="{AFE0E734-A5B0-4745-A154-18FCA35028AA}" dt="2020-03-29T17:52:15.060" v="34" actId="478"/>
        <pc:sldMkLst>
          <pc:docMk/>
          <pc:sldMk cId="672794415" sldId="390"/>
        </pc:sldMkLst>
        <pc:spChg chg="del">
          <ac:chgData name="GERALDI MARCO" userId="9990626b-3637-408b-ba6a-67fb3fd6e858" providerId="ADAL" clId="{AFE0E734-A5B0-4745-A154-18FCA35028AA}" dt="2020-03-29T17:52:15.060" v="34" actId="478"/>
          <ac:spMkLst>
            <pc:docMk/>
            <pc:sldMk cId="672794415" sldId="390"/>
            <ac:spMk id="4" creationId="{9930F788-853F-4327-AA43-CBE5BB66BF99}"/>
          </ac:spMkLst>
        </pc:spChg>
      </pc:sldChg>
      <pc:sldChg chg="delSp modSp add del">
        <pc:chgData name="GERALDI MARCO" userId="9990626b-3637-408b-ba6a-67fb3fd6e858" providerId="ADAL" clId="{AFE0E734-A5B0-4745-A154-18FCA35028AA}" dt="2020-03-29T17:52:22.791" v="37" actId="478"/>
        <pc:sldMkLst>
          <pc:docMk/>
          <pc:sldMk cId="2123295316" sldId="391"/>
        </pc:sldMkLst>
        <pc:spChg chg="del mod">
          <ac:chgData name="GERALDI MARCO" userId="9990626b-3637-408b-ba6a-67fb3fd6e858" providerId="ADAL" clId="{AFE0E734-A5B0-4745-A154-18FCA35028AA}" dt="2020-03-29T17:52:22.791" v="37" actId="478"/>
          <ac:spMkLst>
            <pc:docMk/>
            <pc:sldMk cId="2123295316" sldId="391"/>
            <ac:spMk id="4" creationId="{10986CB0-C667-445C-A8D1-680A821552B6}"/>
          </ac:spMkLst>
        </pc:spChg>
      </pc:sldChg>
      <pc:sldChg chg="delSp">
        <pc:chgData name="GERALDI MARCO" userId="9990626b-3637-408b-ba6a-67fb3fd6e858" providerId="ADAL" clId="{AFE0E734-A5B0-4745-A154-18FCA35028AA}" dt="2020-03-29T17:52:39.010" v="42" actId="478"/>
        <pc:sldMkLst>
          <pc:docMk/>
          <pc:sldMk cId="3852691133" sldId="392"/>
        </pc:sldMkLst>
        <pc:spChg chg="del">
          <ac:chgData name="GERALDI MARCO" userId="9990626b-3637-408b-ba6a-67fb3fd6e858" providerId="ADAL" clId="{AFE0E734-A5B0-4745-A154-18FCA35028AA}" dt="2020-03-29T17:52:39.010" v="42" actId="478"/>
          <ac:spMkLst>
            <pc:docMk/>
            <pc:sldMk cId="3852691133" sldId="392"/>
            <ac:spMk id="4" creationId="{8D47C6ED-AC16-4EA3-B2C8-6801A0EBC3F6}"/>
          </ac:spMkLst>
        </pc:spChg>
      </pc:sldChg>
      <pc:sldChg chg="delSp">
        <pc:chgData name="GERALDI MARCO" userId="9990626b-3637-408b-ba6a-67fb3fd6e858" providerId="ADAL" clId="{AFE0E734-A5B0-4745-A154-18FCA35028AA}" dt="2020-03-29T17:52:40.320" v="43" actId="478"/>
        <pc:sldMkLst>
          <pc:docMk/>
          <pc:sldMk cId="135032199" sldId="393"/>
        </pc:sldMkLst>
        <pc:spChg chg="del">
          <ac:chgData name="GERALDI MARCO" userId="9990626b-3637-408b-ba6a-67fb3fd6e858" providerId="ADAL" clId="{AFE0E734-A5B0-4745-A154-18FCA35028AA}" dt="2020-03-29T17:52:40.320" v="43" actId="478"/>
          <ac:spMkLst>
            <pc:docMk/>
            <pc:sldMk cId="135032199" sldId="393"/>
            <ac:spMk id="4" creationId="{1C236941-4BE3-49C1-93C4-4A035C593E81}"/>
          </ac:spMkLst>
        </pc:spChg>
      </pc:sldChg>
      <pc:sldChg chg="delSp">
        <pc:chgData name="GERALDI MARCO" userId="9990626b-3637-408b-ba6a-67fb3fd6e858" providerId="ADAL" clId="{AFE0E734-A5B0-4745-A154-18FCA35028AA}" dt="2020-03-29T17:52:41.707" v="44" actId="478"/>
        <pc:sldMkLst>
          <pc:docMk/>
          <pc:sldMk cId="1567127017" sldId="394"/>
        </pc:sldMkLst>
        <pc:spChg chg="del">
          <ac:chgData name="GERALDI MARCO" userId="9990626b-3637-408b-ba6a-67fb3fd6e858" providerId="ADAL" clId="{AFE0E734-A5B0-4745-A154-18FCA35028AA}" dt="2020-03-29T17:52:41.707" v="44" actId="478"/>
          <ac:spMkLst>
            <pc:docMk/>
            <pc:sldMk cId="1567127017" sldId="394"/>
            <ac:spMk id="4" creationId="{AF49B225-A400-4066-9113-9F0C6E61013F}"/>
          </ac:spMkLst>
        </pc:spChg>
      </pc:sldChg>
      <pc:sldChg chg="delSp">
        <pc:chgData name="GERALDI MARCO" userId="9990626b-3637-408b-ba6a-67fb3fd6e858" providerId="ADAL" clId="{AFE0E734-A5B0-4745-A154-18FCA35028AA}" dt="2020-03-29T17:52:31.170" v="39" actId="478"/>
        <pc:sldMkLst>
          <pc:docMk/>
          <pc:sldMk cId="3004283042" sldId="395"/>
        </pc:sldMkLst>
        <pc:spChg chg="del">
          <ac:chgData name="GERALDI MARCO" userId="9990626b-3637-408b-ba6a-67fb3fd6e858" providerId="ADAL" clId="{AFE0E734-A5B0-4745-A154-18FCA35028AA}" dt="2020-03-29T17:52:31.170" v="39" actId="478"/>
          <ac:spMkLst>
            <pc:docMk/>
            <pc:sldMk cId="3004283042" sldId="395"/>
            <ac:spMk id="4" creationId="{025AB17D-40CE-41B4-85D3-CB9B041F921A}"/>
          </ac:spMkLst>
        </pc:spChg>
      </pc:sldChg>
      <pc:sldChg chg="delSp">
        <pc:chgData name="GERALDI MARCO" userId="9990626b-3637-408b-ba6a-67fb3fd6e858" providerId="ADAL" clId="{AFE0E734-A5B0-4745-A154-18FCA35028AA}" dt="2020-03-29T17:52:32.780" v="40" actId="478"/>
        <pc:sldMkLst>
          <pc:docMk/>
          <pc:sldMk cId="4075258500" sldId="396"/>
        </pc:sldMkLst>
        <pc:spChg chg="del">
          <ac:chgData name="GERALDI MARCO" userId="9990626b-3637-408b-ba6a-67fb3fd6e858" providerId="ADAL" clId="{AFE0E734-A5B0-4745-A154-18FCA35028AA}" dt="2020-03-29T17:52:32.780" v="40" actId="478"/>
          <ac:spMkLst>
            <pc:docMk/>
            <pc:sldMk cId="4075258500" sldId="396"/>
            <ac:spMk id="4" creationId="{E5220115-429C-4E98-BA0C-AB8FE4F31682}"/>
          </ac:spMkLst>
        </pc:spChg>
      </pc:sldChg>
      <pc:sldChg chg="delSp">
        <pc:chgData name="GERALDI MARCO" userId="9990626b-3637-408b-ba6a-67fb3fd6e858" providerId="ADAL" clId="{AFE0E734-A5B0-4745-A154-18FCA35028AA}" dt="2020-03-29T17:52:37.091" v="41" actId="478"/>
        <pc:sldMkLst>
          <pc:docMk/>
          <pc:sldMk cId="1587045304" sldId="397"/>
        </pc:sldMkLst>
        <pc:spChg chg="del">
          <ac:chgData name="GERALDI MARCO" userId="9990626b-3637-408b-ba6a-67fb3fd6e858" providerId="ADAL" clId="{AFE0E734-A5B0-4745-A154-18FCA35028AA}" dt="2020-03-29T17:52:37.091" v="41" actId="478"/>
          <ac:spMkLst>
            <pc:docMk/>
            <pc:sldMk cId="1587045304" sldId="397"/>
            <ac:spMk id="4" creationId="{4C26F45A-9530-4326-A8C7-09B6DF6B42A0}"/>
          </ac:spMkLst>
        </pc:spChg>
      </pc:sldChg>
      <pc:sldChg chg="delSp">
        <pc:chgData name="GERALDI MARCO" userId="9990626b-3637-408b-ba6a-67fb3fd6e858" providerId="ADAL" clId="{AFE0E734-A5B0-4745-A154-18FCA35028AA}" dt="2020-03-29T17:52:43.067" v="45" actId="478"/>
        <pc:sldMkLst>
          <pc:docMk/>
          <pc:sldMk cId="2260989362" sldId="398"/>
        </pc:sldMkLst>
        <pc:spChg chg="del">
          <ac:chgData name="GERALDI MARCO" userId="9990626b-3637-408b-ba6a-67fb3fd6e858" providerId="ADAL" clId="{AFE0E734-A5B0-4745-A154-18FCA35028AA}" dt="2020-03-29T17:52:43.067" v="45" actId="478"/>
          <ac:spMkLst>
            <pc:docMk/>
            <pc:sldMk cId="2260989362" sldId="398"/>
            <ac:spMk id="4" creationId="{D56DB9AD-4057-429F-8D5F-0E1284F9AFC2}"/>
          </ac:spMkLst>
        </pc:spChg>
      </pc:sldChg>
      <pc:sldChg chg="delSp">
        <pc:chgData name="GERALDI MARCO" userId="9990626b-3637-408b-ba6a-67fb3fd6e858" providerId="ADAL" clId="{AFE0E734-A5B0-4745-A154-18FCA35028AA}" dt="2020-03-29T17:52:45.587" v="46" actId="478"/>
        <pc:sldMkLst>
          <pc:docMk/>
          <pc:sldMk cId="370492032" sldId="399"/>
        </pc:sldMkLst>
        <pc:spChg chg="del">
          <ac:chgData name="GERALDI MARCO" userId="9990626b-3637-408b-ba6a-67fb3fd6e858" providerId="ADAL" clId="{AFE0E734-A5B0-4745-A154-18FCA35028AA}" dt="2020-03-29T17:52:45.587" v="46" actId="478"/>
          <ac:spMkLst>
            <pc:docMk/>
            <pc:sldMk cId="370492032" sldId="399"/>
            <ac:spMk id="4" creationId="{2CA678DB-2002-4180-8AEF-E94B82A7E5F0}"/>
          </ac:spMkLst>
        </pc:spChg>
      </pc:sldChg>
      <pc:sldChg chg="delSp">
        <pc:chgData name="GERALDI MARCO" userId="9990626b-3637-408b-ba6a-67fb3fd6e858" providerId="ADAL" clId="{AFE0E734-A5B0-4745-A154-18FCA35028AA}" dt="2020-03-29T17:52:50.259" v="48" actId="478"/>
        <pc:sldMkLst>
          <pc:docMk/>
          <pc:sldMk cId="496083388" sldId="400"/>
        </pc:sldMkLst>
        <pc:spChg chg="del">
          <ac:chgData name="GERALDI MARCO" userId="9990626b-3637-408b-ba6a-67fb3fd6e858" providerId="ADAL" clId="{AFE0E734-A5B0-4745-A154-18FCA35028AA}" dt="2020-03-29T17:52:50.259" v="48" actId="478"/>
          <ac:spMkLst>
            <pc:docMk/>
            <pc:sldMk cId="496083388" sldId="400"/>
            <ac:spMk id="4" creationId="{85D57FC4-F39F-4A58-9B2D-362D4466975B}"/>
          </ac:spMkLst>
        </pc:spChg>
      </pc:sldChg>
      <pc:sldChg chg="delSp">
        <pc:chgData name="GERALDI MARCO" userId="9990626b-3637-408b-ba6a-67fb3fd6e858" providerId="ADAL" clId="{AFE0E734-A5B0-4745-A154-18FCA35028AA}" dt="2020-03-29T17:52:52.295" v="49" actId="478"/>
        <pc:sldMkLst>
          <pc:docMk/>
          <pc:sldMk cId="3975816935" sldId="401"/>
        </pc:sldMkLst>
        <pc:spChg chg="del">
          <ac:chgData name="GERALDI MARCO" userId="9990626b-3637-408b-ba6a-67fb3fd6e858" providerId="ADAL" clId="{AFE0E734-A5B0-4745-A154-18FCA35028AA}" dt="2020-03-29T17:52:52.295" v="49" actId="478"/>
          <ac:spMkLst>
            <pc:docMk/>
            <pc:sldMk cId="3975816935" sldId="401"/>
            <ac:spMk id="4" creationId="{9D17A409-93ED-403F-B37C-096BFA8685A5}"/>
          </ac:spMkLst>
        </pc:spChg>
      </pc:sldChg>
      <pc:sldChg chg="delSp">
        <pc:chgData name="GERALDI MARCO" userId="9990626b-3637-408b-ba6a-67fb3fd6e858" providerId="ADAL" clId="{AFE0E734-A5B0-4745-A154-18FCA35028AA}" dt="2020-03-29T17:52:05.600" v="26" actId="478"/>
        <pc:sldMkLst>
          <pc:docMk/>
          <pc:sldMk cId="2764204518" sldId="409"/>
        </pc:sldMkLst>
        <pc:spChg chg="del">
          <ac:chgData name="GERALDI MARCO" userId="9990626b-3637-408b-ba6a-67fb3fd6e858" providerId="ADAL" clId="{AFE0E734-A5B0-4745-A154-18FCA35028AA}" dt="2020-03-29T17:52:05.600" v="26" actId="478"/>
          <ac:spMkLst>
            <pc:docMk/>
            <pc:sldMk cId="2764204518" sldId="409"/>
            <ac:spMk id="4" creationId="{63426EA5-1125-409F-8B09-74949552FB5D}"/>
          </ac:spMkLst>
        </pc:spChg>
      </pc:sldChg>
      <pc:sldChg chg="delSp">
        <pc:chgData name="GERALDI MARCO" userId="9990626b-3637-408b-ba6a-67fb3fd6e858" providerId="ADAL" clId="{AFE0E734-A5B0-4745-A154-18FCA35028AA}" dt="2020-03-29T17:52:06.988" v="27" actId="478"/>
        <pc:sldMkLst>
          <pc:docMk/>
          <pc:sldMk cId="2448902877" sldId="410"/>
        </pc:sldMkLst>
        <pc:spChg chg="del">
          <ac:chgData name="GERALDI MARCO" userId="9990626b-3637-408b-ba6a-67fb3fd6e858" providerId="ADAL" clId="{AFE0E734-A5B0-4745-A154-18FCA35028AA}" dt="2020-03-29T17:52:06.988" v="27" actId="478"/>
          <ac:spMkLst>
            <pc:docMk/>
            <pc:sldMk cId="2448902877" sldId="410"/>
            <ac:spMk id="4" creationId="{79BD4368-3539-44F9-9DAE-7D783916EA77}"/>
          </ac:spMkLst>
        </pc:spChg>
      </pc:sldChg>
      <pc:sldChg chg="delSp modSp">
        <pc:chgData name="GERALDI MARCO" userId="9990626b-3637-408b-ba6a-67fb3fd6e858" providerId="ADAL" clId="{AFE0E734-A5B0-4745-A154-18FCA35028AA}" dt="2020-03-29T17:52:26.171" v="38" actId="478"/>
        <pc:sldMkLst>
          <pc:docMk/>
          <pc:sldMk cId="852269148" sldId="411"/>
        </pc:sldMkLst>
        <pc:spChg chg="del mod">
          <ac:chgData name="GERALDI MARCO" userId="9990626b-3637-408b-ba6a-67fb3fd6e858" providerId="ADAL" clId="{AFE0E734-A5B0-4745-A154-18FCA35028AA}" dt="2020-03-29T17:52:26.171" v="38" actId="478"/>
          <ac:spMkLst>
            <pc:docMk/>
            <pc:sldMk cId="852269148" sldId="411"/>
            <ac:spMk id="4" creationId="{79BD4368-3539-44F9-9DAE-7D783916EA77}"/>
          </ac:spMkLst>
        </pc:spChg>
      </pc:sldChg>
      <pc:sldChg chg="delSp">
        <pc:chgData name="GERALDI MARCO" userId="9990626b-3637-408b-ba6a-67fb3fd6e858" providerId="ADAL" clId="{AFE0E734-A5B0-4745-A154-18FCA35028AA}" dt="2020-03-29T17:52:53.711" v="50" actId="478"/>
        <pc:sldMkLst>
          <pc:docMk/>
          <pc:sldMk cId="274587222" sldId="412"/>
        </pc:sldMkLst>
        <pc:spChg chg="del">
          <ac:chgData name="GERALDI MARCO" userId="9990626b-3637-408b-ba6a-67fb3fd6e858" providerId="ADAL" clId="{AFE0E734-A5B0-4745-A154-18FCA35028AA}" dt="2020-03-29T17:52:53.711" v="50" actId="478"/>
          <ac:spMkLst>
            <pc:docMk/>
            <pc:sldMk cId="274587222" sldId="412"/>
            <ac:spMk id="4" creationId="{25B7E906-9E21-4305-8FED-1C007DDF1A71}"/>
          </ac:spMkLst>
        </pc:spChg>
      </pc:sldChg>
      <pc:sldChg chg="delSp">
        <pc:chgData name="GERALDI MARCO" userId="9990626b-3637-408b-ba6a-67fb3fd6e858" providerId="ADAL" clId="{AFE0E734-A5B0-4745-A154-18FCA35028AA}" dt="2020-03-29T17:52:47.269" v="47" actId="478"/>
        <pc:sldMkLst>
          <pc:docMk/>
          <pc:sldMk cId="2552038591" sldId="413"/>
        </pc:sldMkLst>
        <pc:spChg chg="del">
          <ac:chgData name="GERALDI MARCO" userId="9990626b-3637-408b-ba6a-67fb3fd6e858" providerId="ADAL" clId="{AFE0E734-A5B0-4745-A154-18FCA35028AA}" dt="2020-03-29T17:52:47.269" v="47" actId="478"/>
          <ac:spMkLst>
            <pc:docMk/>
            <pc:sldMk cId="2552038591" sldId="413"/>
            <ac:spMk id="4" creationId="{DE7CA830-8CD6-45FC-A89C-8348E1EF7584}"/>
          </ac:spMkLst>
        </pc:spChg>
      </pc:sldChg>
      <pc:sldChg chg="delSp add modTransition">
        <pc:chgData name="GERALDI MARCO" userId="9990626b-3637-408b-ba6a-67fb3fd6e858" providerId="ADAL" clId="{AFE0E734-A5B0-4745-A154-18FCA35028AA}" dt="2020-03-29T17:52:09.400" v="29" actId="478"/>
        <pc:sldMkLst>
          <pc:docMk/>
          <pc:sldMk cId="4161141130" sldId="414"/>
        </pc:sldMkLst>
        <pc:spChg chg="del">
          <ac:chgData name="GERALDI MARCO" userId="9990626b-3637-408b-ba6a-67fb3fd6e858" providerId="ADAL" clId="{AFE0E734-A5B0-4745-A154-18FCA35028AA}" dt="2020-03-29T17:52:09.400" v="29" actId="478"/>
          <ac:spMkLst>
            <pc:docMk/>
            <pc:sldMk cId="4161141130" sldId="414"/>
            <ac:spMk id="4" creationId="{489D9B7E-31AB-43E4-9C9F-E6299408AE1C}"/>
          </ac:spMkLst>
        </pc:spChg>
      </pc:sldChg>
      <pc:sldChg chg="modSp add">
        <pc:chgData name="GERALDI MARCO" userId="9990626b-3637-408b-ba6a-67fb3fd6e858" providerId="ADAL" clId="{AFE0E734-A5B0-4745-A154-18FCA35028AA}" dt="2020-03-29T18:03:20.974" v="60" actId="20577"/>
        <pc:sldMkLst>
          <pc:docMk/>
          <pc:sldMk cId="2236252202" sldId="415"/>
        </pc:sldMkLst>
        <pc:spChg chg="mod">
          <ac:chgData name="GERALDI MARCO" userId="9990626b-3637-408b-ba6a-67fb3fd6e858" providerId="ADAL" clId="{AFE0E734-A5B0-4745-A154-18FCA35028AA}" dt="2020-03-29T17:53:14.380" v="58" actId="1076"/>
          <ac:spMkLst>
            <pc:docMk/>
            <pc:sldMk cId="2236252202" sldId="415"/>
            <ac:spMk id="4" creationId="{2041E136-4F6B-4D8F-88FA-66AE3F8725C8}"/>
          </ac:spMkLst>
        </pc:spChg>
        <pc:spChg chg="mod">
          <ac:chgData name="GERALDI MARCO" userId="9990626b-3637-408b-ba6a-67fb3fd6e858" providerId="ADAL" clId="{AFE0E734-A5B0-4745-A154-18FCA35028AA}" dt="2020-03-29T18:03:20.974" v="60" actId="20577"/>
          <ac:spMkLst>
            <pc:docMk/>
            <pc:sldMk cId="2236252202" sldId="415"/>
            <ac:spMk id="5" creationId="{0D3C71AA-95EB-448E-A476-03A0251C158C}"/>
          </ac:spMkLst>
        </pc:spChg>
      </pc:sldChg>
      <pc:sldChg chg="delSp modSp add">
        <pc:chgData name="GERALDI MARCO" userId="9990626b-3637-408b-ba6a-67fb3fd6e858" providerId="ADAL" clId="{AFE0E734-A5B0-4745-A154-18FCA35028AA}" dt="2020-03-29T17:51:46.604" v="20" actId="478"/>
        <pc:sldMkLst>
          <pc:docMk/>
          <pc:sldMk cId="2132334825" sldId="416"/>
        </pc:sldMkLst>
        <pc:spChg chg="mod">
          <ac:chgData name="GERALDI MARCO" userId="9990626b-3637-408b-ba6a-67fb3fd6e858" providerId="ADAL" clId="{AFE0E734-A5B0-4745-A154-18FCA35028AA}" dt="2020-03-29T17:51:27.220" v="4"/>
          <ac:spMkLst>
            <pc:docMk/>
            <pc:sldMk cId="2132334825" sldId="416"/>
            <ac:spMk id="3" creationId="{113E1567-7898-43C5-9D1D-9F098D119914}"/>
          </ac:spMkLst>
        </pc:spChg>
        <pc:spChg chg="del">
          <ac:chgData name="GERALDI MARCO" userId="9990626b-3637-408b-ba6a-67fb3fd6e858" providerId="ADAL" clId="{AFE0E734-A5B0-4745-A154-18FCA35028AA}" dt="2020-03-29T17:51:46.604" v="20" actId="478"/>
          <ac:spMkLst>
            <pc:docMk/>
            <pc:sldMk cId="2132334825" sldId="416"/>
            <ac:spMk id="4" creationId="{251DFA52-ADFB-4ECC-A325-5404996BAD39}"/>
          </ac:spMkLst>
        </pc:spChg>
      </pc:sldChg>
      <pc:sldChg chg="delSp modSp add">
        <pc:chgData name="GERALDI MARCO" userId="9990626b-3637-408b-ba6a-67fb3fd6e858" providerId="ADAL" clId="{AFE0E734-A5B0-4745-A154-18FCA35028AA}" dt="2020-03-29T17:51:49.770" v="21" actId="478"/>
        <pc:sldMkLst>
          <pc:docMk/>
          <pc:sldMk cId="1853038559" sldId="417"/>
        </pc:sldMkLst>
        <pc:spChg chg="mod">
          <ac:chgData name="GERALDI MARCO" userId="9990626b-3637-408b-ba6a-67fb3fd6e858" providerId="ADAL" clId="{AFE0E734-A5B0-4745-A154-18FCA35028AA}" dt="2020-03-29T17:51:37.390" v="19" actId="20577"/>
          <ac:spMkLst>
            <pc:docMk/>
            <pc:sldMk cId="1853038559" sldId="417"/>
            <ac:spMk id="3" creationId="{60BDAD01-054D-48D4-AB14-E0C4F2888BA4}"/>
          </ac:spMkLst>
        </pc:spChg>
        <pc:spChg chg="del">
          <ac:chgData name="GERALDI MARCO" userId="9990626b-3637-408b-ba6a-67fb3fd6e858" providerId="ADAL" clId="{AFE0E734-A5B0-4745-A154-18FCA35028AA}" dt="2020-03-29T17:51:49.770" v="21" actId="478"/>
          <ac:spMkLst>
            <pc:docMk/>
            <pc:sldMk cId="1853038559" sldId="417"/>
            <ac:spMk id="8" creationId="{CE36BDC3-FC03-405B-8A84-F9A346D3BF01}"/>
          </ac:spMkLst>
        </pc:spChg>
      </pc:sldChg>
    </pc:docChg>
  </pc:docChgLst>
  <pc:docChgLst>
    <pc:chgData name="GERALDI MARCO" userId="9990626b-3637-408b-ba6a-67fb3fd6e858" providerId="ADAL" clId="{3092CA99-66E8-4E4E-B86F-61102A020109}"/>
    <pc:docChg chg="undo custSel addSld delSld modSld">
      <pc:chgData name="GERALDI MARCO" userId="9990626b-3637-408b-ba6a-67fb3fd6e858" providerId="ADAL" clId="{3092CA99-66E8-4E4E-B86F-61102A020109}" dt="2020-03-13T22:14:20.003" v="4367" actId="207"/>
      <pc:docMkLst>
        <pc:docMk/>
      </pc:docMkLst>
      <pc:sldChg chg="modSp">
        <pc:chgData name="GERALDI MARCO" userId="9990626b-3637-408b-ba6a-67fb3fd6e858" providerId="ADAL" clId="{3092CA99-66E8-4E4E-B86F-61102A020109}" dt="2020-03-13T21:24:56.917" v="28" actId="20577"/>
        <pc:sldMkLst>
          <pc:docMk/>
          <pc:sldMk cId="2408430486" sldId="384"/>
        </pc:sldMkLst>
        <pc:spChg chg="mod">
          <ac:chgData name="GERALDI MARCO" userId="9990626b-3637-408b-ba6a-67fb3fd6e858" providerId="ADAL" clId="{3092CA99-66E8-4E4E-B86F-61102A020109}" dt="2020-03-13T21:24:56.917" v="28" actId="20577"/>
          <ac:spMkLst>
            <pc:docMk/>
            <pc:sldMk cId="2408430486" sldId="384"/>
            <ac:spMk id="4" creationId="{2041E136-4F6B-4D8F-88FA-66AE3F8725C8}"/>
          </ac:spMkLst>
        </pc:spChg>
      </pc:sldChg>
      <pc:sldChg chg="modSp add">
        <pc:chgData name="GERALDI MARCO" userId="9990626b-3637-408b-ba6a-67fb3fd6e858" providerId="ADAL" clId="{3092CA99-66E8-4E4E-B86F-61102A020109}" dt="2020-03-13T21:26:02.045" v="177" actId="20577"/>
        <pc:sldMkLst>
          <pc:docMk/>
          <pc:sldMk cId="1217070237" sldId="385"/>
        </pc:sldMkLst>
        <pc:spChg chg="mod">
          <ac:chgData name="GERALDI MARCO" userId="9990626b-3637-408b-ba6a-67fb3fd6e858" providerId="ADAL" clId="{3092CA99-66E8-4E4E-B86F-61102A020109}" dt="2020-03-13T21:25:12.252" v="70" actId="20577"/>
          <ac:spMkLst>
            <pc:docMk/>
            <pc:sldMk cId="1217070237" sldId="385"/>
            <ac:spMk id="2" creationId="{BA666BFB-63B3-4E5A-ACFF-931C64FC8ECD}"/>
          </ac:spMkLst>
        </pc:spChg>
        <pc:spChg chg="mod">
          <ac:chgData name="GERALDI MARCO" userId="9990626b-3637-408b-ba6a-67fb3fd6e858" providerId="ADAL" clId="{3092CA99-66E8-4E4E-B86F-61102A020109}" dt="2020-03-13T21:26:02.045" v="177" actId="20577"/>
          <ac:spMkLst>
            <pc:docMk/>
            <pc:sldMk cId="1217070237" sldId="385"/>
            <ac:spMk id="3" creationId="{113E1567-7898-43C5-9D1D-9F098D119914}"/>
          </ac:spMkLst>
        </pc:spChg>
      </pc:sldChg>
      <pc:sldChg chg="del">
        <pc:chgData name="GERALDI MARCO" userId="9990626b-3637-408b-ba6a-67fb3fd6e858" providerId="ADAL" clId="{3092CA99-66E8-4E4E-B86F-61102A020109}" dt="2020-03-13T21:25:01.071" v="29" actId="2696"/>
        <pc:sldMkLst>
          <pc:docMk/>
          <pc:sldMk cId="2848839988" sldId="385"/>
        </pc:sldMkLst>
      </pc:sldChg>
      <pc:sldChg chg="addSp delSp modSp add">
        <pc:chgData name="GERALDI MARCO" userId="9990626b-3637-408b-ba6a-67fb3fd6e858" providerId="ADAL" clId="{3092CA99-66E8-4E4E-B86F-61102A020109}" dt="2020-03-13T21:32:19.883" v="561" actId="20577"/>
        <pc:sldMkLst>
          <pc:docMk/>
          <pc:sldMk cId="524236519" sldId="386"/>
        </pc:sldMkLst>
        <pc:spChg chg="mod">
          <ac:chgData name="GERALDI MARCO" userId="9990626b-3637-408b-ba6a-67fb3fd6e858" providerId="ADAL" clId="{3092CA99-66E8-4E4E-B86F-61102A020109}" dt="2020-03-13T21:27:52.124" v="219" actId="20577"/>
          <ac:spMkLst>
            <pc:docMk/>
            <pc:sldMk cId="524236519" sldId="386"/>
            <ac:spMk id="2" creationId="{511D9991-FC6A-40DD-88EC-77F1DEC6B98D}"/>
          </ac:spMkLst>
        </pc:spChg>
        <pc:spChg chg="mod">
          <ac:chgData name="GERALDI MARCO" userId="9990626b-3637-408b-ba6a-67fb3fd6e858" providerId="ADAL" clId="{3092CA99-66E8-4E4E-B86F-61102A020109}" dt="2020-03-13T21:32:19.883" v="561" actId="20577"/>
          <ac:spMkLst>
            <pc:docMk/>
            <pc:sldMk cId="524236519" sldId="386"/>
            <ac:spMk id="3" creationId="{5AFA1DDA-79D4-4A41-9112-849FA6C4C764}"/>
          </ac:spMkLst>
        </pc:spChg>
        <pc:spChg chg="del">
          <ac:chgData name="GERALDI MARCO" userId="9990626b-3637-408b-ba6a-67fb3fd6e858" providerId="ADAL" clId="{3092CA99-66E8-4E4E-B86F-61102A020109}" dt="2020-03-13T21:29:56.011" v="220"/>
          <ac:spMkLst>
            <pc:docMk/>
            <pc:sldMk cId="524236519" sldId="386"/>
            <ac:spMk id="7" creationId="{9DCB9B8B-5E2D-4AAD-9D90-C87774C7A9B3}"/>
          </ac:spMkLst>
        </pc:spChg>
        <pc:picChg chg="add mod">
          <ac:chgData name="GERALDI MARCO" userId="9990626b-3637-408b-ba6a-67fb3fd6e858" providerId="ADAL" clId="{3092CA99-66E8-4E4E-B86F-61102A020109}" dt="2020-03-13T21:29:57.600" v="221" actId="27614"/>
          <ac:picMkLst>
            <pc:docMk/>
            <pc:sldMk cId="524236519" sldId="386"/>
            <ac:picMk id="9" creationId="{BA4B8431-7A4C-4C51-B5E5-29902AF2BCD9}"/>
          </ac:picMkLst>
        </pc:picChg>
      </pc:sldChg>
      <pc:sldChg chg="del">
        <pc:chgData name="GERALDI MARCO" userId="9990626b-3637-408b-ba6a-67fb3fd6e858" providerId="ADAL" clId="{3092CA99-66E8-4E4E-B86F-61102A020109}" dt="2020-03-13T21:25:01.176" v="30" actId="2696"/>
        <pc:sldMkLst>
          <pc:docMk/>
          <pc:sldMk cId="887696571" sldId="386"/>
        </pc:sldMkLst>
      </pc:sldChg>
      <pc:sldChg chg="addSp delSp modSp add">
        <pc:chgData name="GERALDI MARCO" userId="9990626b-3637-408b-ba6a-67fb3fd6e858" providerId="ADAL" clId="{3092CA99-66E8-4E4E-B86F-61102A020109}" dt="2020-03-13T21:42:25.659" v="1124" actId="114"/>
        <pc:sldMkLst>
          <pc:docMk/>
          <pc:sldMk cId="55665704" sldId="387"/>
        </pc:sldMkLst>
        <pc:spChg chg="add del mod">
          <ac:chgData name="GERALDI MARCO" userId="9990626b-3637-408b-ba6a-67fb3fd6e858" providerId="ADAL" clId="{3092CA99-66E8-4E4E-B86F-61102A020109}" dt="2020-03-13T21:33:14.488" v="597" actId="20577"/>
          <ac:spMkLst>
            <pc:docMk/>
            <pc:sldMk cId="55665704" sldId="387"/>
            <ac:spMk id="2" creationId="{C2BC3362-45A9-43CF-8CB9-2BFE54375492}"/>
          </ac:spMkLst>
        </pc:spChg>
        <pc:spChg chg="add del mod">
          <ac:chgData name="GERALDI MARCO" userId="9990626b-3637-408b-ba6a-67fb3fd6e858" providerId="ADAL" clId="{3092CA99-66E8-4E4E-B86F-61102A020109}" dt="2020-03-13T21:42:25.659" v="1124" actId="114"/>
          <ac:spMkLst>
            <pc:docMk/>
            <pc:sldMk cId="55665704" sldId="387"/>
            <ac:spMk id="3" creationId="{7814B48C-6920-4FC3-A5EF-1B95549FF96F}"/>
          </ac:spMkLst>
        </pc:spChg>
        <pc:spChg chg="del">
          <ac:chgData name="GERALDI MARCO" userId="9990626b-3637-408b-ba6a-67fb3fd6e858" providerId="ADAL" clId="{3092CA99-66E8-4E4E-B86F-61102A020109}" dt="2020-03-13T21:33:17.809" v="598"/>
          <ac:spMkLst>
            <pc:docMk/>
            <pc:sldMk cId="55665704" sldId="387"/>
            <ac:spMk id="7" creationId="{262F80A6-DAAA-45D0-82D7-12830104C609}"/>
          </ac:spMkLst>
        </pc:spChg>
        <pc:spChg chg="add del mod">
          <ac:chgData name="GERALDI MARCO" userId="9990626b-3637-408b-ba6a-67fb3fd6e858" providerId="ADAL" clId="{3092CA99-66E8-4E4E-B86F-61102A020109}" dt="2020-03-13T21:36:34.338" v="835" actId="478"/>
          <ac:spMkLst>
            <pc:docMk/>
            <pc:sldMk cId="55665704" sldId="387"/>
            <ac:spMk id="8" creationId="{A1339537-9793-4662-8C0B-E9117BBFB8E5}"/>
          </ac:spMkLst>
        </pc:spChg>
        <pc:spChg chg="add del mod">
          <ac:chgData name="GERALDI MARCO" userId="9990626b-3637-408b-ba6a-67fb3fd6e858" providerId="ADAL" clId="{3092CA99-66E8-4E4E-B86F-61102A020109}" dt="2020-03-13T21:36:49.682" v="837" actId="478"/>
          <ac:spMkLst>
            <pc:docMk/>
            <pc:sldMk cId="55665704" sldId="387"/>
            <ac:spMk id="9" creationId="{7CF5C340-4D5B-4CCA-9983-48F17898A465}"/>
          </ac:spMkLst>
        </pc:spChg>
        <pc:spChg chg="add del mod">
          <ac:chgData name="GERALDI MARCO" userId="9990626b-3637-408b-ba6a-67fb3fd6e858" providerId="ADAL" clId="{3092CA99-66E8-4E4E-B86F-61102A020109}" dt="2020-03-13T21:37:08.698" v="839" actId="478"/>
          <ac:spMkLst>
            <pc:docMk/>
            <pc:sldMk cId="55665704" sldId="387"/>
            <ac:spMk id="10" creationId="{BDF1E36D-FF54-425C-9E1B-A2FA459186B1}"/>
          </ac:spMkLst>
        </pc:spChg>
        <pc:spChg chg="add del mod">
          <ac:chgData name="GERALDI MARCO" userId="9990626b-3637-408b-ba6a-67fb3fd6e858" providerId="ADAL" clId="{3092CA99-66E8-4E4E-B86F-61102A020109}" dt="2020-03-13T21:37:15.290" v="841" actId="478"/>
          <ac:spMkLst>
            <pc:docMk/>
            <pc:sldMk cId="55665704" sldId="387"/>
            <ac:spMk id="11" creationId="{F64D2650-8E7B-4E85-BE17-E26C578E0FB9}"/>
          </ac:spMkLst>
        </pc:spChg>
        <pc:spChg chg="add mod">
          <ac:chgData name="GERALDI MARCO" userId="9990626b-3637-408b-ba6a-67fb3fd6e858" providerId="ADAL" clId="{3092CA99-66E8-4E4E-B86F-61102A020109}" dt="2020-03-13T21:37:39.409" v="843" actId="208"/>
          <ac:spMkLst>
            <pc:docMk/>
            <pc:sldMk cId="55665704" sldId="387"/>
            <ac:spMk id="12" creationId="{5483A7CB-E563-4155-B7E7-58AFF904DFB8}"/>
          </ac:spMkLst>
        </pc:spChg>
        <pc:spChg chg="add mod">
          <ac:chgData name="GERALDI MARCO" userId="9990626b-3637-408b-ba6a-67fb3fd6e858" providerId="ADAL" clId="{3092CA99-66E8-4E4E-B86F-61102A020109}" dt="2020-03-13T21:38:06.405" v="846" actId="208"/>
          <ac:spMkLst>
            <pc:docMk/>
            <pc:sldMk cId="55665704" sldId="387"/>
            <ac:spMk id="13" creationId="{C107404C-B545-438B-B585-DACDF3E7AE0D}"/>
          </ac:spMkLst>
        </pc:spChg>
        <pc:picChg chg="add del">
          <ac:chgData name="GERALDI MARCO" userId="9990626b-3637-408b-ba6a-67fb3fd6e858" providerId="ADAL" clId="{3092CA99-66E8-4E4E-B86F-61102A020109}" dt="2020-03-13T21:33:02.708" v="565"/>
          <ac:picMkLst>
            <pc:docMk/>
            <pc:sldMk cId="55665704" sldId="387"/>
            <ac:picMk id="1026" creationId="{02913074-01AA-4D0C-99A9-4012A0AF5479}"/>
          </ac:picMkLst>
        </pc:picChg>
        <pc:picChg chg="add mod">
          <ac:chgData name="GERALDI MARCO" userId="9990626b-3637-408b-ba6a-67fb3fd6e858" providerId="ADAL" clId="{3092CA99-66E8-4E4E-B86F-61102A020109}" dt="2020-03-13T21:38:26.963" v="852" actId="1076"/>
          <ac:picMkLst>
            <pc:docMk/>
            <pc:sldMk cId="55665704" sldId="387"/>
            <ac:picMk id="1028" creationId="{A09E7C81-737D-49C1-AC29-D470EA1BE372}"/>
          </ac:picMkLst>
        </pc:picChg>
      </pc:sldChg>
      <pc:sldChg chg="addSp delSp modSp add">
        <pc:chgData name="GERALDI MARCO" userId="9990626b-3637-408b-ba6a-67fb3fd6e858" providerId="ADAL" clId="{3092CA99-66E8-4E4E-B86F-61102A020109}" dt="2020-03-13T21:48:05.879" v="1692" actId="1076"/>
        <pc:sldMkLst>
          <pc:docMk/>
          <pc:sldMk cId="546478665" sldId="388"/>
        </pc:sldMkLst>
        <pc:spChg chg="mod">
          <ac:chgData name="GERALDI MARCO" userId="9990626b-3637-408b-ba6a-67fb3fd6e858" providerId="ADAL" clId="{3092CA99-66E8-4E4E-B86F-61102A020109}" dt="2020-03-13T21:38:48.562" v="878" actId="20577"/>
          <ac:spMkLst>
            <pc:docMk/>
            <pc:sldMk cId="546478665" sldId="388"/>
            <ac:spMk id="2" creationId="{AF13D89A-D10B-4A5B-AFBB-550403562344}"/>
          </ac:spMkLst>
        </pc:spChg>
        <pc:spChg chg="mod">
          <ac:chgData name="GERALDI MARCO" userId="9990626b-3637-408b-ba6a-67fb3fd6e858" providerId="ADAL" clId="{3092CA99-66E8-4E4E-B86F-61102A020109}" dt="2020-03-13T21:42:39.057" v="1143" actId="20577"/>
          <ac:spMkLst>
            <pc:docMk/>
            <pc:sldMk cId="546478665" sldId="388"/>
            <ac:spMk id="3" creationId="{7DFF3189-5A79-45C7-AD77-06BC944DAB74}"/>
          </ac:spMkLst>
        </pc:spChg>
        <pc:spChg chg="add del">
          <ac:chgData name="GERALDI MARCO" userId="9990626b-3637-408b-ba6a-67fb3fd6e858" providerId="ADAL" clId="{3092CA99-66E8-4E4E-B86F-61102A020109}" dt="2020-03-13T21:39:44.258" v="885"/>
          <ac:spMkLst>
            <pc:docMk/>
            <pc:sldMk cId="546478665" sldId="388"/>
            <ac:spMk id="7" creationId="{AA5A2F20-E4D3-4B36-89DC-512FFF895F5B}"/>
          </ac:spMkLst>
        </pc:spChg>
        <pc:spChg chg="add del">
          <ac:chgData name="GERALDI MARCO" userId="9990626b-3637-408b-ba6a-67fb3fd6e858" providerId="ADAL" clId="{3092CA99-66E8-4E4E-B86F-61102A020109}" dt="2020-03-13T21:39:35.210" v="881"/>
          <ac:spMkLst>
            <pc:docMk/>
            <pc:sldMk cId="546478665" sldId="388"/>
            <ac:spMk id="9" creationId="{716D32FE-1222-4094-8483-157C20BB9782}"/>
          </ac:spMkLst>
        </pc:spChg>
        <pc:spChg chg="add del mod">
          <ac:chgData name="GERALDI MARCO" userId="9990626b-3637-408b-ba6a-67fb3fd6e858" providerId="ADAL" clId="{3092CA99-66E8-4E4E-B86F-61102A020109}" dt="2020-03-13T21:39:38.746" v="884"/>
          <ac:spMkLst>
            <pc:docMk/>
            <pc:sldMk cId="546478665" sldId="388"/>
            <ac:spMk id="10" creationId="{84563234-2FD7-4AD6-8484-34D478744FBF}"/>
          </ac:spMkLst>
        </pc:spChg>
        <pc:spChg chg="add mod">
          <ac:chgData name="GERALDI MARCO" userId="9990626b-3637-408b-ba6a-67fb3fd6e858" providerId="ADAL" clId="{3092CA99-66E8-4E4E-B86F-61102A020109}" dt="2020-03-13T21:39:59.277" v="888" actId="1076"/>
          <ac:spMkLst>
            <pc:docMk/>
            <pc:sldMk cId="546478665" sldId="388"/>
            <ac:spMk id="12" creationId="{AB07E4AD-682E-4A86-992C-9278182D3D2D}"/>
          </ac:spMkLst>
        </pc:spChg>
        <pc:spChg chg="add mod">
          <ac:chgData name="GERALDI MARCO" userId="9990626b-3637-408b-ba6a-67fb3fd6e858" providerId="ADAL" clId="{3092CA99-66E8-4E4E-B86F-61102A020109}" dt="2020-03-13T21:48:05.879" v="1692" actId="1076"/>
          <ac:spMkLst>
            <pc:docMk/>
            <pc:sldMk cId="546478665" sldId="388"/>
            <ac:spMk id="13" creationId="{96DD4326-2C53-4DFB-A1E2-36B99B9E9493}"/>
          </ac:spMkLst>
        </pc:spChg>
        <pc:picChg chg="add del">
          <ac:chgData name="GERALDI MARCO" userId="9990626b-3637-408b-ba6a-67fb3fd6e858" providerId="ADAL" clId="{3092CA99-66E8-4E4E-B86F-61102A020109}" dt="2020-03-13T21:39:36.320" v="882"/>
          <ac:picMkLst>
            <pc:docMk/>
            <pc:sldMk cId="546478665" sldId="388"/>
            <ac:picMk id="2050" creationId="{0E8F96EC-9E06-4D32-BC5F-3A593BA08D85}"/>
          </ac:picMkLst>
        </pc:picChg>
        <pc:picChg chg="add mod">
          <ac:chgData name="GERALDI MARCO" userId="9990626b-3637-408b-ba6a-67fb3fd6e858" providerId="ADAL" clId="{3092CA99-66E8-4E4E-B86F-61102A020109}" dt="2020-03-13T21:48:02.487" v="1691" actId="1076"/>
          <ac:picMkLst>
            <pc:docMk/>
            <pc:sldMk cId="546478665" sldId="388"/>
            <ac:picMk id="2052" creationId="{23861130-EEE2-4505-8ACB-B7022A4BB404}"/>
          </ac:picMkLst>
        </pc:picChg>
      </pc:sldChg>
      <pc:sldChg chg="addSp delSp modSp add">
        <pc:chgData name="GERALDI MARCO" userId="9990626b-3637-408b-ba6a-67fb3fd6e858" providerId="ADAL" clId="{3092CA99-66E8-4E4E-B86F-61102A020109}" dt="2020-03-13T21:48:23.144" v="1697" actId="20577"/>
        <pc:sldMkLst>
          <pc:docMk/>
          <pc:sldMk cId="3457062061" sldId="389"/>
        </pc:sldMkLst>
        <pc:spChg chg="mod">
          <ac:chgData name="GERALDI MARCO" userId="9990626b-3637-408b-ba6a-67fb3fd6e858" providerId="ADAL" clId="{3092CA99-66E8-4E4E-B86F-61102A020109}" dt="2020-03-13T21:43:06.218" v="1172" actId="20577"/>
          <ac:spMkLst>
            <pc:docMk/>
            <pc:sldMk cId="3457062061" sldId="389"/>
            <ac:spMk id="2" creationId="{1706EECD-8D7D-4FBE-87B4-DE069FF40419}"/>
          </ac:spMkLst>
        </pc:spChg>
        <pc:spChg chg="mod">
          <ac:chgData name="GERALDI MARCO" userId="9990626b-3637-408b-ba6a-67fb3fd6e858" providerId="ADAL" clId="{3092CA99-66E8-4E4E-B86F-61102A020109}" dt="2020-03-13T21:48:23.144" v="1697" actId="20577"/>
          <ac:spMkLst>
            <pc:docMk/>
            <pc:sldMk cId="3457062061" sldId="389"/>
            <ac:spMk id="3" creationId="{354E6571-E964-4C17-BF54-8FDB71C77B11}"/>
          </ac:spMkLst>
        </pc:spChg>
        <pc:spChg chg="del">
          <ac:chgData name="GERALDI MARCO" userId="9990626b-3637-408b-ba6a-67fb3fd6e858" providerId="ADAL" clId="{3092CA99-66E8-4E4E-B86F-61102A020109}" dt="2020-03-13T21:44:24.581" v="1173"/>
          <ac:spMkLst>
            <pc:docMk/>
            <pc:sldMk cId="3457062061" sldId="389"/>
            <ac:spMk id="7" creationId="{18506291-685A-4089-A634-00E962050FCC}"/>
          </ac:spMkLst>
        </pc:spChg>
        <pc:spChg chg="add mod">
          <ac:chgData name="GERALDI MARCO" userId="9990626b-3637-408b-ba6a-67fb3fd6e858" providerId="ADAL" clId="{3092CA99-66E8-4E4E-B86F-61102A020109}" dt="2020-03-13T21:45:31.447" v="1250" actId="404"/>
          <ac:spMkLst>
            <pc:docMk/>
            <pc:sldMk cId="3457062061" sldId="389"/>
            <ac:spMk id="8" creationId="{72C74D14-F004-401F-8370-428AE85FDB4A}"/>
          </ac:spMkLst>
        </pc:spChg>
        <pc:spChg chg="add mod">
          <ac:chgData name="GERALDI MARCO" userId="9990626b-3637-408b-ba6a-67fb3fd6e858" providerId="ADAL" clId="{3092CA99-66E8-4E4E-B86F-61102A020109}" dt="2020-03-13T21:45:50.229" v="1254" actId="207"/>
          <ac:spMkLst>
            <pc:docMk/>
            <pc:sldMk cId="3457062061" sldId="389"/>
            <ac:spMk id="9" creationId="{2D9CF1B9-83AB-4F8C-B5A3-C20BC29E2D15}"/>
          </ac:spMkLst>
        </pc:spChg>
        <pc:picChg chg="add mod">
          <ac:chgData name="GERALDI MARCO" userId="9990626b-3637-408b-ba6a-67fb3fd6e858" providerId="ADAL" clId="{3092CA99-66E8-4E4E-B86F-61102A020109}" dt="2020-03-13T21:44:27.621" v="1174" actId="1076"/>
          <ac:picMkLst>
            <pc:docMk/>
            <pc:sldMk cId="3457062061" sldId="389"/>
            <ac:picMk id="3074" creationId="{C6B6F978-E65B-4B62-90E0-D9090D3112D3}"/>
          </ac:picMkLst>
        </pc:picChg>
      </pc:sldChg>
      <pc:sldChg chg="addSp delSp modSp add">
        <pc:chgData name="GERALDI MARCO" userId="9990626b-3637-408b-ba6a-67fb3fd6e858" providerId="ADAL" clId="{3092CA99-66E8-4E4E-B86F-61102A020109}" dt="2020-03-13T21:58:32.567" v="2860" actId="20577"/>
        <pc:sldMkLst>
          <pc:docMk/>
          <pc:sldMk cId="1644423956" sldId="390"/>
        </pc:sldMkLst>
        <pc:spChg chg="mod">
          <ac:chgData name="GERALDI MARCO" userId="9990626b-3637-408b-ba6a-67fb3fd6e858" providerId="ADAL" clId="{3092CA99-66E8-4E4E-B86F-61102A020109}" dt="2020-03-13T21:50:04.593" v="1768" actId="20577"/>
          <ac:spMkLst>
            <pc:docMk/>
            <pc:sldMk cId="1644423956" sldId="390"/>
            <ac:spMk id="2" creationId="{C14303A4-8B0C-4DC9-B073-A5FE6B3B5AF0}"/>
          </ac:spMkLst>
        </pc:spChg>
        <pc:spChg chg="mod">
          <ac:chgData name="GERALDI MARCO" userId="9990626b-3637-408b-ba6a-67fb3fd6e858" providerId="ADAL" clId="{3092CA99-66E8-4E4E-B86F-61102A020109}" dt="2020-03-13T21:56:15.528" v="2543" actId="20577"/>
          <ac:spMkLst>
            <pc:docMk/>
            <pc:sldMk cId="1644423956" sldId="390"/>
            <ac:spMk id="3" creationId="{8622BFFA-C037-4786-9AEF-D5E46F7CE255}"/>
          </ac:spMkLst>
        </pc:spChg>
        <pc:spChg chg="del">
          <ac:chgData name="GERALDI MARCO" userId="9990626b-3637-408b-ba6a-67fb3fd6e858" providerId="ADAL" clId="{3092CA99-66E8-4E4E-B86F-61102A020109}" dt="2020-03-13T21:50:13.019" v="1769"/>
          <ac:spMkLst>
            <pc:docMk/>
            <pc:sldMk cId="1644423956" sldId="390"/>
            <ac:spMk id="7" creationId="{70261E7D-2F27-402A-ACA3-7758E4041F68}"/>
          </ac:spMkLst>
        </pc:spChg>
        <pc:spChg chg="add mod">
          <ac:chgData name="GERALDI MARCO" userId="9990626b-3637-408b-ba6a-67fb3fd6e858" providerId="ADAL" clId="{3092CA99-66E8-4E4E-B86F-61102A020109}" dt="2020-03-13T21:58:32.567" v="2860" actId="20577"/>
          <ac:spMkLst>
            <pc:docMk/>
            <pc:sldMk cId="1644423956" sldId="390"/>
            <ac:spMk id="10" creationId="{BC1CDC4C-D585-4144-8E09-66890FA7EE23}"/>
          </ac:spMkLst>
        </pc:spChg>
        <pc:picChg chg="add mod">
          <ac:chgData name="GERALDI MARCO" userId="9990626b-3637-408b-ba6a-67fb3fd6e858" providerId="ADAL" clId="{3092CA99-66E8-4E4E-B86F-61102A020109}" dt="2020-03-13T21:56:29.051" v="2544" actId="1076"/>
          <ac:picMkLst>
            <pc:docMk/>
            <pc:sldMk cId="1644423956" sldId="390"/>
            <ac:picMk id="9" creationId="{9BA51C6E-7516-4C92-8418-DEBBDFF607B3}"/>
          </ac:picMkLst>
        </pc:picChg>
      </pc:sldChg>
      <pc:sldChg chg="addSp delSp modSp add">
        <pc:chgData name="GERALDI MARCO" userId="9990626b-3637-408b-ba6a-67fb3fd6e858" providerId="ADAL" clId="{3092CA99-66E8-4E4E-B86F-61102A020109}" dt="2020-03-13T22:14:20.003" v="4367" actId="207"/>
        <pc:sldMkLst>
          <pc:docMk/>
          <pc:sldMk cId="4119211196" sldId="391"/>
        </pc:sldMkLst>
        <pc:spChg chg="mod">
          <ac:chgData name="GERALDI MARCO" userId="9990626b-3637-408b-ba6a-67fb3fd6e858" providerId="ADAL" clId="{3092CA99-66E8-4E4E-B86F-61102A020109}" dt="2020-03-13T21:59:54.190" v="2909" actId="20577"/>
          <ac:spMkLst>
            <pc:docMk/>
            <pc:sldMk cId="4119211196" sldId="391"/>
            <ac:spMk id="2" creationId="{A587579E-75B2-4693-9DE6-C3ACDA6E3641}"/>
          </ac:spMkLst>
        </pc:spChg>
        <pc:spChg chg="mod">
          <ac:chgData name="GERALDI MARCO" userId="9990626b-3637-408b-ba6a-67fb3fd6e858" providerId="ADAL" clId="{3092CA99-66E8-4E4E-B86F-61102A020109}" dt="2020-03-13T22:14:20.003" v="4367" actId="207"/>
          <ac:spMkLst>
            <pc:docMk/>
            <pc:sldMk cId="4119211196" sldId="391"/>
            <ac:spMk id="3" creationId="{1D879885-D50D-4C1B-8F8F-1062BE802C4F}"/>
          </ac:spMkLst>
        </pc:spChg>
        <pc:spChg chg="del">
          <ac:chgData name="GERALDI MARCO" userId="9990626b-3637-408b-ba6a-67fb3fd6e858" providerId="ADAL" clId="{3092CA99-66E8-4E4E-B86F-61102A020109}" dt="2020-03-13T22:03:09.468" v="3212"/>
          <ac:spMkLst>
            <pc:docMk/>
            <pc:sldMk cId="4119211196" sldId="391"/>
            <ac:spMk id="7" creationId="{F3715A3B-B95C-47C6-A859-382F36FE79FE}"/>
          </ac:spMkLst>
        </pc:spChg>
        <pc:spChg chg="add del mod">
          <ac:chgData name="GERALDI MARCO" userId="9990626b-3637-408b-ba6a-67fb3fd6e858" providerId="ADAL" clId="{3092CA99-66E8-4E4E-B86F-61102A020109}" dt="2020-03-13T22:03:49.280" v="3216"/>
          <ac:spMkLst>
            <pc:docMk/>
            <pc:sldMk cId="4119211196" sldId="391"/>
            <ac:spMk id="11" creationId="{5953A04B-A9C7-4CB2-A9DA-8C3E68BA5E34}"/>
          </ac:spMkLst>
        </pc:spChg>
        <pc:picChg chg="add del mod">
          <ac:chgData name="GERALDI MARCO" userId="9990626b-3637-408b-ba6a-67fb3fd6e858" providerId="ADAL" clId="{3092CA99-66E8-4E4E-B86F-61102A020109}" dt="2020-03-13T22:03:46.162" v="3215" actId="478"/>
          <ac:picMkLst>
            <pc:docMk/>
            <pc:sldMk cId="4119211196" sldId="391"/>
            <ac:picMk id="9" creationId="{A3D88BC2-7C1F-40D0-927D-34DEB18A8B42}"/>
          </ac:picMkLst>
        </pc:picChg>
        <pc:picChg chg="add mod">
          <ac:chgData name="GERALDI MARCO" userId="9990626b-3637-408b-ba6a-67fb3fd6e858" providerId="ADAL" clId="{3092CA99-66E8-4E4E-B86F-61102A020109}" dt="2020-03-13T22:03:50.238" v="3218" actId="962"/>
          <ac:picMkLst>
            <pc:docMk/>
            <pc:sldMk cId="4119211196" sldId="391"/>
            <ac:picMk id="13" creationId="{E2A44DBC-EC32-4213-8987-46434E770459}"/>
          </ac:picMkLst>
        </pc:picChg>
        <pc:picChg chg="add del">
          <ac:chgData name="GERALDI MARCO" userId="9990626b-3637-408b-ba6a-67fb3fd6e858" providerId="ADAL" clId="{3092CA99-66E8-4E4E-B86F-61102A020109}" dt="2020-03-13T22:09:51.509" v="3805"/>
          <ac:picMkLst>
            <pc:docMk/>
            <pc:sldMk cId="4119211196" sldId="391"/>
            <ac:picMk id="14" creationId="{016CCA7D-19F8-4530-BA37-AE1D5981472F}"/>
          </ac:picMkLst>
        </pc:picChg>
      </pc:sldChg>
      <pc:sldChg chg="modSp add">
        <pc:chgData name="GERALDI MARCO" userId="9990626b-3637-408b-ba6a-67fb3fd6e858" providerId="ADAL" clId="{3092CA99-66E8-4E4E-B86F-61102A020109}" dt="2020-03-13T22:14:13.111" v="4366" actId="207"/>
        <pc:sldMkLst>
          <pc:docMk/>
          <pc:sldMk cId="1612125678" sldId="392"/>
        </pc:sldMkLst>
        <pc:spChg chg="mod">
          <ac:chgData name="GERALDI MARCO" userId="9990626b-3637-408b-ba6a-67fb3fd6e858" providerId="ADAL" clId="{3092CA99-66E8-4E4E-B86F-61102A020109}" dt="2020-03-13T22:14:13.111" v="4366" actId="207"/>
          <ac:spMkLst>
            <pc:docMk/>
            <pc:sldMk cId="1612125678" sldId="392"/>
            <ac:spMk id="3" creationId="{1D879885-D50D-4C1B-8F8F-1062BE802C4F}"/>
          </ac:spMkLst>
        </pc:spChg>
        <pc:picChg chg="mod">
          <ac:chgData name="GERALDI MARCO" userId="9990626b-3637-408b-ba6a-67fb3fd6e858" providerId="ADAL" clId="{3092CA99-66E8-4E4E-B86F-61102A020109}" dt="2020-03-13T22:13:41.463" v="4364" actId="1076"/>
          <ac:picMkLst>
            <pc:docMk/>
            <pc:sldMk cId="1612125678" sldId="392"/>
            <ac:picMk id="13" creationId="{E2A44DBC-EC32-4213-8987-46434E770459}"/>
          </ac:picMkLst>
        </pc:picChg>
      </pc:sldChg>
    </pc:docChg>
  </pc:docChgLst>
  <pc:docChgLst>
    <pc:chgData name="MARCO GERALDI" userId="9990626b-3637-408b-ba6a-67fb3fd6e858" providerId="ADAL" clId="{3092CA99-66E8-4E4E-B86F-61102A020109}"/>
    <pc:docChg chg="delSld modSld">
      <pc:chgData name="MARCO GERALDI" userId="9990626b-3637-408b-ba6a-67fb3fd6e858" providerId="ADAL" clId="{3092CA99-66E8-4E4E-B86F-61102A020109}" dt="2020-03-16T09:36:07.224" v="31" actId="20577"/>
      <pc:docMkLst>
        <pc:docMk/>
      </pc:docMkLst>
      <pc:sldChg chg="modSp">
        <pc:chgData name="MARCO GERALDI" userId="9990626b-3637-408b-ba6a-67fb3fd6e858" providerId="ADAL" clId="{3092CA99-66E8-4E4E-B86F-61102A020109}" dt="2020-03-16T09:36:07.224" v="31" actId="20577"/>
        <pc:sldMkLst>
          <pc:docMk/>
          <pc:sldMk cId="2408430486" sldId="384"/>
        </pc:sldMkLst>
        <pc:spChg chg="mod">
          <ac:chgData name="MARCO GERALDI" userId="9990626b-3637-408b-ba6a-67fb3fd6e858" providerId="ADAL" clId="{3092CA99-66E8-4E4E-B86F-61102A020109}" dt="2020-03-16T09:36:07.224" v="31" actId="20577"/>
          <ac:spMkLst>
            <pc:docMk/>
            <pc:sldMk cId="2408430486" sldId="384"/>
            <ac:spMk id="4" creationId="{2041E136-4F6B-4D8F-88FA-66AE3F8725C8}"/>
          </ac:spMkLst>
        </pc:spChg>
      </pc:sldChg>
      <pc:sldChg chg="modSp">
        <pc:chgData name="MARCO GERALDI" userId="9990626b-3637-408b-ba6a-67fb3fd6e858" providerId="ADAL" clId="{3092CA99-66E8-4E4E-B86F-61102A020109}" dt="2020-03-16T09:36:00.496" v="24" actId="20577"/>
        <pc:sldMkLst>
          <pc:docMk/>
          <pc:sldMk cId="1217070237" sldId="385"/>
        </pc:sldMkLst>
        <pc:spChg chg="mod">
          <ac:chgData name="MARCO GERALDI" userId="9990626b-3637-408b-ba6a-67fb3fd6e858" providerId="ADAL" clId="{3092CA99-66E8-4E4E-B86F-61102A020109}" dt="2020-03-16T09:36:00.496" v="24" actId="20577"/>
          <ac:spMkLst>
            <pc:docMk/>
            <pc:sldMk cId="1217070237" sldId="385"/>
            <ac:spMk id="2" creationId="{BA666BFB-63B3-4E5A-ACFF-931C64FC8ECD}"/>
          </ac:spMkLst>
        </pc:spChg>
        <pc:spChg chg="mod">
          <ac:chgData name="MARCO GERALDI" userId="9990626b-3637-408b-ba6a-67fb3fd6e858" providerId="ADAL" clId="{3092CA99-66E8-4E4E-B86F-61102A020109}" dt="2020-03-16T09:35:54.365" v="7" actId="6549"/>
          <ac:spMkLst>
            <pc:docMk/>
            <pc:sldMk cId="1217070237" sldId="385"/>
            <ac:spMk id="3" creationId="{113E1567-7898-43C5-9D1D-9F098D119914}"/>
          </ac:spMkLst>
        </pc:spChg>
      </pc:sldChg>
      <pc:sldChg chg="del">
        <pc:chgData name="MARCO GERALDI" userId="9990626b-3637-408b-ba6a-67fb3fd6e858" providerId="ADAL" clId="{3092CA99-66E8-4E4E-B86F-61102A020109}" dt="2020-03-16T09:35:50.850" v="0" actId="2696"/>
        <pc:sldMkLst>
          <pc:docMk/>
          <pc:sldMk cId="524236519" sldId="386"/>
        </pc:sldMkLst>
      </pc:sldChg>
      <pc:sldChg chg="del">
        <pc:chgData name="MARCO GERALDI" userId="9990626b-3637-408b-ba6a-67fb3fd6e858" providerId="ADAL" clId="{3092CA99-66E8-4E4E-B86F-61102A020109}" dt="2020-03-16T09:35:50.997" v="1" actId="2696"/>
        <pc:sldMkLst>
          <pc:docMk/>
          <pc:sldMk cId="55665704" sldId="387"/>
        </pc:sldMkLst>
      </pc:sldChg>
      <pc:sldChg chg="del">
        <pc:chgData name="MARCO GERALDI" userId="9990626b-3637-408b-ba6a-67fb3fd6e858" providerId="ADAL" clId="{3092CA99-66E8-4E4E-B86F-61102A020109}" dt="2020-03-16T09:35:51.186" v="2" actId="2696"/>
        <pc:sldMkLst>
          <pc:docMk/>
          <pc:sldMk cId="546478665" sldId="388"/>
        </pc:sldMkLst>
      </pc:sldChg>
      <pc:sldChg chg="del">
        <pc:chgData name="MARCO GERALDI" userId="9990626b-3637-408b-ba6a-67fb3fd6e858" providerId="ADAL" clId="{3092CA99-66E8-4E4E-B86F-61102A020109}" dt="2020-03-16T09:35:51.358" v="3" actId="2696"/>
        <pc:sldMkLst>
          <pc:docMk/>
          <pc:sldMk cId="3457062061" sldId="389"/>
        </pc:sldMkLst>
      </pc:sldChg>
      <pc:sldChg chg="del">
        <pc:chgData name="MARCO GERALDI" userId="9990626b-3637-408b-ba6a-67fb3fd6e858" providerId="ADAL" clId="{3092CA99-66E8-4E4E-B86F-61102A020109}" dt="2020-03-16T09:35:51.532" v="4" actId="2696"/>
        <pc:sldMkLst>
          <pc:docMk/>
          <pc:sldMk cId="1644423956" sldId="390"/>
        </pc:sldMkLst>
      </pc:sldChg>
      <pc:sldChg chg="del">
        <pc:chgData name="MARCO GERALDI" userId="9990626b-3637-408b-ba6a-67fb3fd6e858" providerId="ADAL" clId="{3092CA99-66E8-4E4E-B86F-61102A020109}" dt="2020-03-16T09:35:51.722" v="5" actId="2696"/>
        <pc:sldMkLst>
          <pc:docMk/>
          <pc:sldMk cId="4119211196" sldId="391"/>
        </pc:sldMkLst>
      </pc:sldChg>
      <pc:sldChg chg="del">
        <pc:chgData name="MARCO GERALDI" userId="9990626b-3637-408b-ba6a-67fb3fd6e858" providerId="ADAL" clId="{3092CA99-66E8-4E4E-B86F-61102A020109}" dt="2020-03-16T09:35:51.912" v="6" actId="2696"/>
        <pc:sldMkLst>
          <pc:docMk/>
          <pc:sldMk cId="1612125678" sldId="39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sz="quarter" idx="1"/>
          </p:nvPr>
        </p:nvSpPr>
        <p:spPr>
          <a:xfrm>
            <a:off x="3901699" y="0"/>
            <a:ext cx="2984870" cy="500936"/>
          </a:xfrm>
          <a:prstGeom prst="rect">
            <a:avLst/>
          </a:prstGeom>
        </p:spPr>
        <p:txBody>
          <a:bodyPr vert="horz" lIns="96590" tIns="48295" rIns="96590" bIns="48295" rtlCol="0"/>
          <a:lstStyle>
            <a:lvl1pPr algn="r">
              <a:defRPr sz="1300"/>
            </a:lvl1pPr>
          </a:lstStyle>
          <a:p>
            <a:fld id="{7F0C3DDE-1582-EB4A-9F6F-1E49AF053CE9}" type="datetime1">
              <a:rPr lang="it-IT" smtClean="0"/>
              <a:pPr/>
              <a:t>29/03/2020</a:t>
            </a:fld>
            <a:endParaRPr lang="it-IT"/>
          </a:p>
        </p:txBody>
      </p:sp>
      <p:sp>
        <p:nvSpPr>
          <p:cNvPr id="4" name="Segnaposto piè di pagina 3"/>
          <p:cNvSpPr>
            <a:spLocks noGrp="1"/>
          </p:cNvSpPr>
          <p:nvPr>
            <p:ph type="ftr" sz="quarter" idx="2"/>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5" name="Segnaposto numero diapositiva 4"/>
          <p:cNvSpPr>
            <a:spLocks noGrp="1"/>
          </p:cNvSpPr>
          <p:nvPr>
            <p:ph type="sldNum" sz="quarter" idx="3"/>
          </p:nvPr>
        </p:nvSpPr>
        <p:spPr>
          <a:xfrm>
            <a:off x="3901699" y="9516040"/>
            <a:ext cx="2984870" cy="500936"/>
          </a:xfrm>
          <a:prstGeom prst="rect">
            <a:avLst/>
          </a:prstGeom>
        </p:spPr>
        <p:txBody>
          <a:bodyPr vert="horz" lIns="96590" tIns="48295" rIns="96590" bIns="48295" rtlCol="0" anchor="b"/>
          <a:lstStyle>
            <a:lvl1pPr algn="r">
              <a:defRPr sz="1300"/>
            </a:lvl1pPr>
          </a:lstStyle>
          <a:p>
            <a:fld id="{13CC77CE-E38D-AC46-96B3-2D01D3AAD076}" type="slidenum">
              <a:rPr lang="it-IT" smtClean="0"/>
              <a:pPr/>
              <a:t>‹N›</a:t>
            </a:fld>
            <a:endParaRPr lang="it-IT"/>
          </a:p>
        </p:txBody>
      </p:sp>
    </p:spTree>
    <p:extLst>
      <p:ext uri="{BB962C8B-B14F-4D97-AF65-F5344CB8AC3E}">
        <p14:creationId xmlns:p14="http://schemas.microsoft.com/office/powerpoint/2010/main" val="1518986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idx="1"/>
          </p:nvPr>
        </p:nvSpPr>
        <p:spPr>
          <a:xfrm>
            <a:off x="3901699" y="0"/>
            <a:ext cx="2984870" cy="500936"/>
          </a:xfrm>
          <a:prstGeom prst="rect">
            <a:avLst/>
          </a:prstGeom>
        </p:spPr>
        <p:txBody>
          <a:bodyPr vert="horz" lIns="96590" tIns="48295" rIns="96590" bIns="48295" rtlCol="0"/>
          <a:lstStyle>
            <a:lvl1pPr algn="r">
              <a:defRPr sz="1300"/>
            </a:lvl1pPr>
          </a:lstStyle>
          <a:p>
            <a:fld id="{E840599B-D0CE-5C40-BAEE-4119EEB23E8E}" type="datetime1">
              <a:rPr lang="it-IT" smtClean="0"/>
              <a:pPr/>
              <a:t>29/03/2020</a:t>
            </a:fld>
            <a:endParaRPr lang="it-IT"/>
          </a:p>
        </p:txBody>
      </p:sp>
      <p:sp>
        <p:nvSpPr>
          <p:cNvPr id="4" name="Segnaposto immagine diapositiva 3"/>
          <p:cNvSpPr>
            <a:spLocks noGrp="1" noRot="1" noChangeAspect="1"/>
          </p:cNvSpPr>
          <p:nvPr>
            <p:ph type="sldImg" idx="2"/>
          </p:nvPr>
        </p:nvSpPr>
        <p:spPr>
          <a:xfrm>
            <a:off x="106363" y="752475"/>
            <a:ext cx="6675437" cy="3756025"/>
          </a:xfrm>
          <a:prstGeom prst="rect">
            <a:avLst/>
          </a:prstGeom>
          <a:noFill/>
          <a:ln w="12700">
            <a:solidFill>
              <a:prstClr val="black"/>
            </a:solidFill>
          </a:ln>
        </p:spPr>
        <p:txBody>
          <a:bodyPr vert="horz" lIns="96590" tIns="48295" rIns="96590" bIns="48295" rtlCol="0" anchor="ctr"/>
          <a:lstStyle/>
          <a:p>
            <a:endParaRPr lang="it-IT"/>
          </a:p>
        </p:txBody>
      </p:sp>
      <p:sp>
        <p:nvSpPr>
          <p:cNvPr id="5" name="Segnaposto note 4"/>
          <p:cNvSpPr>
            <a:spLocks noGrp="1"/>
          </p:cNvSpPr>
          <p:nvPr>
            <p:ph type="body" sz="quarter" idx="3"/>
          </p:nvPr>
        </p:nvSpPr>
        <p:spPr>
          <a:xfrm>
            <a:off x="688817" y="4758889"/>
            <a:ext cx="5510530" cy="4508421"/>
          </a:xfrm>
          <a:prstGeom prst="rect">
            <a:avLst/>
          </a:prstGeom>
        </p:spPr>
        <p:txBody>
          <a:bodyPr vert="horz" lIns="96590" tIns="48295" rIns="96590" bIns="48295"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7" name="Segnaposto numero diapositiva 6"/>
          <p:cNvSpPr>
            <a:spLocks noGrp="1"/>
          </p:cNvSpPr>
          <p:nvPr>
            <p:ph type="sldNum" sz="quarter" idx="5"/>
          </p:nvPr>
        </p:nvSpPr>
        <p:spPr>
          <a:xfrm>
            <a:off x="3901699" y="9516040"/>
            <a:ext cx="2984870" cy="500936"/>
          </a:xfrm>
          <a:prstGeom prst="rect">
            <a:avLst/>
          </a:prstGeom>
        </p:spPr>
        <p:txBody>
          <a:bodyPr vert="horz" lIns="96590" tIns="48295" rIns="96590" bIns="48295" rtlCol="0" anchor="b"/>
          <a:lstStyle>
            <a:lvl1pPr algn="r">
              <a:defRPr sz="1300"/>
            </a:lvl1pPr>
          </a:lstStyle>
          <a:p>
            <a:fld id="{0C823F87-09DE-464A-B56D-C228B1DD312C}" type="slidenum">
              <a:rPr lang="it-IT" smtClean="0"/>
              <a:pPr/>
              <a:t>‹N›</a:t>
            </a:fld>
            <a:endParaRPr lang="it-IT"/>
          </a:p>
        </p:txBody>
      </p:sp>
    </p:spTree>
    <p:extLst>
      <p:ext uri="{BB962C8B-B14F-4D97-AF65-F5344CB8AC3E}">
        <p14:creationId xmlns:p14="http://schemas.microsoft.com/office/powerpoint/2010/main" val="3733592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0C823F87-09DE-464A-B56D-C228B1DD312C}" type="slidenum">
              <a:rPr lang="it-IT" smtClean="0"/>
              <a:pPr/>
              <a:t>1</a:t>
            </a:fld>
            <a:endParaRPr lang="it-IT"/>
          </a:p>
        </p:txBody>
      </p:sp>
    </p:spTree>
    <p:extLst>
      <p:ext uri="{BB962C8B-B14F-4D97-AF65-F5344CB8AC3E}">
        <p14:creationId xmlns:p14="http://schemas.microsoft.com/office/powerpoint/2010/main" val="468043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page">
    <p:bg>
      <p:bgRef idx="1001">
        <a:schemeClr val="bg1"/>
      </p:bgRef>
    </p:bg>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userDrawn="1"/>
        </p:nvSpPr>
        <p:spPr>
          <a:xfrm>
            <a:off x="71500" y="4319478"/>
            <a:ext cx="45005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000"/>
              </a:lnSpc>
            </a:pPr>
            <a:r>
              <a:rPr lang="it-IT" sz="1050" i="1" dirty="0">
                <a:solidFill>
                  <a:srgbClr val="3366CB"/>
                </a:solidFill>
              </a:rPr>
              <a:t>Responsabile Progetto: </a:t>
            </a:r>
            <a:r>
              <a:rPr lang="it-IT" sz="1050" b="1" i="1" dirty="0">
                <a:solidFill>
                  <a:srgbClr val="FF0000"/>
                </a:solidFill>
              </a:rPr>
              <a:t>Andrea Airale/ Alessandro Ferraris</a:t>
            </a:r>
          </a:p>
          <a:p>
            <a:pPr>
              <a:lnSpc>
                <a:spcPts val="1000"/>
              </a:lnSpc>
            </a:pPr>
            <a:endParaRPr lang="it-IT" sz="1050" b="1" i="1" dirty="0">
              <a:solidFill>
                <a:srgbClr val="3366CB"/>
              </a:solidFill>
            </a:endParaRPr>
          </a:p>
          <a:p>
            <a:pPr>
              <a:lnSpc>
                <a:spcPts val="1000"/>
              </a:lnSpc>
            </a:pPr>
            <a:r>
              <a:rPr lang="it-IT" sz="1050" i="1" dirty="0">
                <a:solidFill>
                  <a:srgbClr val="3366CB"/>
                </a:solidFill>
              </a:rPr>
              <a:t>Responsabile Attività:</a:t>
            </a:r>
            <a:r>
              <a:rPr lang="it-IT" sz="1050" b="1" i="1" dirty="0">
                <a:solidFill>
                  <a:srgbClr val="3366CB"/>
                </a:solidFill>
              </a:rPr>
              <a:t> </a:t>
            </a:r>
            <a:r>
              <a:rPr lang="it-IT" sz="1050" b="1" i="1" dirty="0">
                <a:solidFill>
                  <a:srgbClr val="FF0000"/>
                </a:solidFill>
              </a:rPr>
              <a:t>Nome e Cognome</a:t>
            </a:r>
            <a:endParaRPr lang="it-IT" sz="1000" b="1" dirty="0">
              <a:solidFill>
                <a:srgbClr val="FF0000"/>
              </a:solidFill>
            </a:endParaRPr>
          </a:p>
        </p:txBody>
      </p:sp>
      <p:pic>
        <p:nvPicPr>
          <p:cNvPr id="6"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endParaRPr lang="en-US" dirty="0"/>
          </a:p>
        </p:txBody>
      </p:sp>
      <p:sp>
        <p:nvSpPr>
          <p:cNvPr id="3" name="Content Placeholder 2"/>
          <p:cNvSpPr>
            <a:spLocks noGrp="1"/>
          </p:cNvSpPr>
          <p:nvPr>
            <p:ph idx="1"/>
          </p:nvPr>
        </p:nvSpPr>
        <p:spPr>
          <a:xfrm>
            <a:off x="329184" y="750053"/>
            <a:ext cx="846124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2000" b="1" kern="1200" dirty="0">
                <a:solidFill>
                  <a:srgbClr val="2F72B4"/>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fld id="{81DC29A4-167D-466D-9982-29734F6B2FD3}" type="datetime1">
              <a:rPr lang="en-US" smtClean="0"/>
              <a:pPr/>
              <a:t>3/29/2020</a:t>
            </a:fld>
            <a:endParaRPr lang="en-US" dirty="0"/>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br>
              <a:rPr lang="it-IT" dirty="0"/>
            </a:br>
            <a:endParaRPr lang="en-US" dirty="0"/>
          </a:p>
        </p:txBody>
      </p:sp>
      <p:sp>
        <p:nvSpPr>
          <p:cNvPr id="3" name="Content Placeholder 2"/>
          <p:cNvSpPr>
            <a:spLocks noGrp="1"/>
          </p:cNvSpPr>
          <p:nvPr>
            <p:ph idx="1"/>
          </p:nvPr>
        </p:nvSpPr>
        <p:spPr>
          <a:xfrm>
            <a:off x="329184" y="750053"/>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fld id="{490A4954-4DA9-4EAF-B7F5-A143C82F26C6}" type="datetime1">
              <a:rPr lang="en-US" smtClean="0"/>
              <a:pPr/>
              <a:t>3/29/2020</a:t>
            </a:fld>
            <a:endParaRPr lang="en-US"/>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
        <p:nvSpPr>
          <p:cNvPr id="7" name="Content Placeholder 2"/>
          <p:cNvSpPr>
            <a:spLocks noGrp="1"/>
          </p:cNvSpPr>
          <p:nvPr>
            <p:ph idx="13"/>
          </p:nvPr>
        </p:nvSpPr>
        <p:spPr>
          <a:xfrm>
            <a:off x="4776439" y="750052"/>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832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stazione sezione">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14400" y="3992098"/>
            <a:ext cx="7315200" cy="464422"/>
          </a:xfrm>
          <a:prstGeom prst="rect">
            <a:avLst/>
          </a:prstGeom>
        </p:spPr>
        <p:txBody>
          <a:bodyPr anchor="b"/>
          <a:lstStyle>
            <a:lvl1pPr marL="0" indent="0" algn="ctr" defTabSz="914400" rtl="0" eaLnBrk="1" latinLnBrk="0" hangingPunct="1">
              <a:buNone/>
              <a:defRPr lang="it-IT" sz="1800" b="1" kern="1200" dirty="0">
                <a:solidFill>
                  <a:schemeClr val="bg1">
                    <a:lumMod val="7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dirty="0"/>
              <a:t>Sub titolo</a:t>
            </a:r>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extLst>
      <p:ext uri="{BB962C8B-B14F-4D97-AF65-F5344CB8AC3E}">
        <p14:creationId xmlns:p14="http://schemas.microsoft.com/office/powerpoint/2010/main" val="297909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63" r:id="rId4"/>
    <p:sldLayoutId id="214748367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os.mbed.com/platforms/ST-Nucleo-F446ZE/"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rfRJGfK2t-A&amp;t=473s" TargetMode="External"/><Relationship Id="rId2" Type="http://schemas.openxmlformats.org/officeDocument/2006/relationships/hyperlink" Target="https://www.youtube.com/watch?v=qeJN_80CiMU" TargetMode="External"/><Relationship Id="rId1" Type="http://schemas.openxmlformats.org/officeDocument/2006/relationships/slideLayout" Target="../slideLayouts/slideLayout3.xml"/><Relationship Id="rId6" Type="http://schemas.openxmlformats.org/officeDocument/2006/relationships/hyperlink" Target="https://controllerstech.com/i2c-lcd-in-stm32/" TargetMode="External"/><Relationship Id="rId5" Type="http://schemas.openxmlformats.org/officeDocument/2006/relationships/hyperlink" Target="https://controllerstech.com/lcd-20x4-using-i2c-with-stm32/" TargetMode="External"/><Relationship Id="rId4" Type="http://schemas.openxmlformats.org/officeDocument/2006/relationships/hyperlink" Target="https://controllerstech.com/oled-display-using-i2c-stm32/"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0"/>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98626" y="1312591"/>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66796797-B7D3-4443-B04F-BA6221B11CB7}"/>
              </a:ext>
            </a:extLst>
          </p:cNvPr>
          <p:cNvSpPr>
            <a:spLocks noGrp="1"/>
          </p:cNvSpPr>
          <p:nvPr>
            <p:ph type="ftr" sz="quarter" idx="3"/>
          </p:nvPr>
        </p:nvSpPr>
        <p:spPr>
          <a:xfrm>
            <a:off x="2103863" y="4970089"/>
            <a:ext cx="5345152" cy="225920"/>
          </a:xfrm>
        </p:spPr>
        <p:txBody>
          <a:bodyPr/>
          <a:lstStyle/>
          <a:p>
            <a:r>
              <a:rPr lang="en-US" i="1" dirty="0"/>
              <a:t>Property of </a:t>
            </a:r>
            <a:r>
              <a:rPr lang="en-US" b="1" i="1" dirty="0"/>
              <a:t>BEOND </a:t>
            </a:r>
            <a:r>
              <a:rPr lang="en-US" b="1" i="1" dirty="0" err="1"/>
              <a:t>s.r.l</a:t>
            </a:r>
            <a:r>
              <a:rPr lang="en-US" b="1" i="1" dirty="0"/>
              <a:t>. </a:t>
            </a:r>
            <a:r>
              <a:rPr lang="en-US" i="1" dirty="0"/>
              <a:t>cannot be distributed or reproduced without authorization</a:t>
            </a:r>
          </a:p>
          <a:p>
            <a:endParaRPr lang="en-US" sz="600" dirty="0"/>
          </a:p>
        </p:txBody>
      </p:sp>
      <p:sp>
        <p:nvSpPr>
          <p:cNvPr id="4" name="CasellaDiTesto 3">
            <a:extLst>
              <a:ext uri="{FF2B5EF4-FFF2-40B4-BE49-F238E27FC236}">
                <a16:creationId xmlns:a16="http://schemas.microsoft.com/office/drawing/2014/main" id="{2041E136-4F6B-4D8F-88FA-66AE3F8725C8}"/>
              </a:ext>
            </a:extLst>
          </p:cNvPr>
          <p:cNvSpPr txBox="1"/>
          <p:nvPr/>
        </p:nvSpPr>
        <p:spPr>
          <a:xfrm>
            <a:off x="2103863" y="3239730"/>
            <a:ext cx="4998720" cy="461665"/>
          </a:xfrm>
          <a:prstGeom prst="rect">
            <a:avLst/>
          </a:prstGeom>
          <a:noFill/>
        </p:spPr>
        <p:txBody>
          <a:bodyPr wrap="square" rtlCol="0">
            <a:spAutoFit/>
          </a:bodyPr>
          <a:lstStyle/>
          <a:p>
            <a:pPr algn="ctr"/>
            <a:r>
              <a:rPr lang="en-GB" sz="2400" b="1" dirty="0">
                <a:solidFill>
                  <a:schemeClr val="bg1">
                    <a:lumMod val="75000"/>
                  </a:schemeClr>
                </a:solidFill>
              </a:rPr>
              <a:t>Use of an I2C LCD Display</a:t>
            </a:r>
          </a:p>
        </p:txBody>
      </p:sp>
      <p:sp>
        <p:nvSpPr>
          <p:cNvPr id="5" name="CasellaDiTesto 4">
            <a:extLst>
              <a:ext uri="{FF2B5EF4-FFF2-40B4-BE49-F238E27FC236}">
                <a16:creationId xmlns:a16="http://schemas.microsoft.com/office/drawing/2014/main" id="{0D3C71AA-95EB-448E-A476-03A0251C158C}"/>
              </a:ext>
            </a:extLst>
          </p:cNvPr>
          <p:cNvSpPr txBox="1"/>
          <p:nvPr/>
        </p:nvSpPr>
        <p:spPr>
          <a:xfrm>
            <a:off x="6779419" y="4393406"/>
            <a:ext cx="2278856" cy="369332"/>
          </a:xfrm>
          <a:prstGeom prst="rect">
            <a:avLst/>
          </a:prstGeom>
          <a:noFill/>
        </p:spPr>
        <p:txBody>
          <a:bodyPr wrap="square" rtlCol="0">
            <a:spAutoFit/>
          </a:bodyPr>
          <a:lstStyle/>
          <a:p>
            <a:r>
              <a:rPr lang="en-US"/>
              <a:t>rev1.0 24/03/2020</a:t>
            </a:r>
            <a:endParaRPr lang="it-IT" dirty="0"/>
          </a:p>
        </p:txBody>
      </p:sp>
    </p:spTree>
    <p:extLst>
      <p:ext uri="{BB962C8B-B14F-4D97-AF65-F5344CB8AC3E}">
        <p14:creationId xmlns:p14="http://schemas.microsoft.com/office/powerpoint/2010/main" val="223625220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169AB65-90C4-44C7-B0A5-23C1FDB315AA}"/>
              </a:ext>
            </a:extLst>
          </p:cNvPr>
          <p:cNvSpPr>
            <a:spLocks noGrp="1"/>
          </p:cNvSpPr>
          <p:nvPr>
            <p:ph idx="1"/>
          </p:nvPr>
        </p:nvSpPr>
        <p:spPr>
          <a:xfrm>
            <a:off x="329184" y="750053"/>
            <a:ext cx="4011168" cy="3968251"/>
          </a:xfrm>
        </p:spPr>
        <p:txBody>
          <a:bodyPr/>
          <a:lstStyle/>
          <a:p>
            <a:r>
              <a:rPr lang="en-US" b="0" dirty="0"/>
              <a:t>For this project we’ll need to enable the I2C bus, so go under </a:t>
            </a:r>
            <a:r>
              <a:rPr lang="en-US" b="0" i="1" dirty="0"/>
              <a:t>connectivity</a:t>
            </a:r>
            <a:r>
              <a:rPr lang="en-US" b="0" dirty="0"/>
              <a:t>, select </a:t>
            </a:r>
            <a:r>
              <a:rPr lang="en-US" i="1" dirty="0"/>
              <a:t>I2C1</a:t>
            </a:r>
            <a:r>
              <a:rPr lang="en-US" b="0" dirty="0"/>
              <a:t> and </a:t>
            </a:r>
            <a:r>
              <a:rPr lang="en-US" i="1" dirty="0"/>
              <a:t>enable</a:t>
            </a:r>
            <a:r>
              <a:rPr lang="en-US" b="0" dirty="0"/>
              <a:t> it.</a:t>
            </a:r>
          </a:p>
          <a:p>
            <a:r>
              <a:rPr lang="en-US" b="0" dirty="0"/>
              <a:t>All the configuration ends here, so now you can generate the code </a:t>
            </a:r>
            <a:r>
              <a:rPr lang="it-IT" b="0" dirty="0"/>
              <a:t>(click on the generate </a:t>
            </a:r>
            <a:r>
              <a:rPr lang="it-IT" b="0" dirty="0" err="1"/>
              <a:t>icon</a:t>
            </a:r>
            <a:r>
              <a:rPr lang="it-IT" b="0" dirty="0"/>
              <a:t>         ).</a:t>
            </a:r>
            <a:endParaRPr lang="en-US" b="0" dirty="0"/>
          </a:p>
          <a:p>
            <a:endParaRPr lang="it-IT" b="0" dirty="0"/>
          </a:p>
        </p:txBody>
      </p:sp>
      <p:sp>
        <p:nvSpPr>
          <p:cNvPr id="5" name="Segnaposto piè di pagina 4">
            <a:extLst>
              <a:ext uri="{FF2B5EF4-FFF2-40B4-BE49-F238E27FC236}">
                <a16:creationId xmlns:a16="http://schemas.microsoft.com/office/drawing/2014/main" id="{EB703B47-6070-4CB0-A7E6-1C54D746046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C4A75388-BE78-438D-BEFB-A1BC9FF0501A}"/>
              </a:ext>
            </a:extLst>
          </p:cNvPr>
          <p:cNvSpPr>
            <a:spLocks noGrp="1"/>
          </p:cNvSpPr>
          <p:nvPr>
            <p:ph type="sldNum" sz="quarter" idx="12"/>
          </p:nvPr>
        </p:nvSpPr>
        <p:spPr/>
        <p:txBody>
          <a:bodyPr/>
          <a:lstStyle/>
          <a:p>
            <a:fld id="{CE8079A4-7AA8-4A4F-87E2-7781EC5097DD}" type="slidenum">
              <a:rPr lang="en-US" smtClean="0"/>
              <a:pPr/>
              <a:t>10</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B7CCD0B3-F0FA-4FD9-8C17-D506E2F0F244}"/>
              </a:ext>
            </a:extLst>
          </p:cNvPr>
          <p:cNvPicPr>
            <a:picLocks noGrp="1" noChangeAspect="1"/>
          </p:cNvPicPr>
          <p:nvPr>
            <p:ph idx="13"/>
          </p:nvPr>
        </p:nvPicPr>
        <p:blipFill>
          <a:blip r:embed="rId2"/>
          <a:stretch>
            <a:fillRect/>
          </a:stretch>
        </p:blipFill>
        <p:spPr>
          <a:xfrm>
            <a:off x="4833127" y="749300"/>
            <a:ext cx="3898934" cy="3968750"/>
          </a:xfrm>
        </p:spPr>
      </p:pic>
      <p:sp>
        <p:nvSpPr>
          <p:cNvPr id="13" name="Ovale 12">
            <a:extLst>
              <a:ext uri="{FF2B5EF4-FFF2-40B4-BE49-F238E27FC236}">
                <a16:creationId xmlns:a16="http://schemas.microsoft.com/office/drawing/2014/main" id="{4EC43CDE-2F1C-4931-B8F8-D713DA61B358}"/>
              </a:ext>
            </a:extLst>
          </p:cNvPr>
          <p:cNvSpPr/>
          <p:nvPr/>
        </p:nvSpPr>
        <p:spPr>
          <a:xfrm>
            <a:off x="6550818" y="1435450"/>
            <a:ext cx="2078832" cy="3143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Titolo 1">
            <a:extLst>
              <a:ext uri="{FF2B5EF4-FFF2-40B4-BE49-F238E27FC236}">
                <a16:creationId xmlns:a16="http://schemas.microsoft.com/office/drawing/2014/main" id="{FAC08D98-2954-47A7-A442-0C65BB5FFB29}"/>
              </a:ext>
            </a:extLst>
          </p:cNvPr>
          <p:cNvSpPr txBox="1">
            <a:spLocks/>
          </p:cNvSpPr>
          <p:nvPr/>
        </p:nvSpPr>
        <p:spPr>
          <a:xfrm>
            <a:off x="152400" y="228727"/>
            <a:ext cx="9144000" cy="427773"/>
          </a:xfrm>
          <a:prstGeom prst="rect">
            <a:avLst/>
          </a:prstGeom>
        </p:spPr>
        <p:txBody>
          <a:bodyPr/>
          <a:lstStyle>
            <a:lvl1pPr marL="0" algn="ctr" defTabSz="914400" rtl="0" eaLnBrk="1" latinLnBrk="0" hangingPunct="1">
              <a:spcBef>
                <a:spcPct val="0"/>
              </a:spcBef>
              <a:buNone/>
              <a:defRPr lang="en-US" sz="2200" b="1" kern="1200" dirty="0">
                <a:solidFill>
                  <a:schemeClr val="bg1">
                    <a:lumMod val="75000"/>
                  </a:schemeClr>
                </a:solidFill>
                <a:latin typeface="Helvetica"/>
                <a:ea typeface="+mn-ea"/>
                <a:cs typeface="Helvetica"/>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Configure</a:t>
            </a:r>
            <a:r>
              <a:rPr lang="it-IT" dirty="0"/>
              <a:t> the </a:t>
            </a:r>
            <a:r>
              <a:rPr lang="it-IT" dirty="0" err="1"/>
              <a:t>peripherals</a:t>
            </a:r>
            <a:endParaRPr lang="it-IT" dirty="0"/>
          </a:p>
        </p:txBody>
      </p:sp>
      <p:pic>
        <p:nvPicPr>
          <p:cNvPr id="16" name="Immagine 15" descr="Immagine che contiene screenshot&#10;&#10;Descrizione generata automaticamente">
            <a:extLst>
              <a:ext uri="{FF2B5EF4-FFF2-40B4-BE49-F238E27FC236}">
                <a16:creationId xmlns:a16="http://schemas.microsoft.com/office/drawing/2014/main" id="{5713986F-826D-411E-9EC1-FE36FB39D3A4}"/>
              </a:ext>
            </a:extLst>
          </p:cNvPr>
          <p:cNvPicPr>
            <a:picLocks noChangeAspect="1"/>
          </p:cNvPicPr>
          <p:nvPr/>
        </p:nvPicPr>
        <p:blipFill rotWithShape="1">
          <a:blip r:embed="rId3"/>
          <a:srcRect l="31354" t="16375" r="54256" b="50492"/>
          <a:stretch/>
        </p:blipFill>
        <p:spPr>
          <a:xfrm>
            <a:off x="1732388" y="2128838"/>
            <a:ext cx="371475" cy="284059"/>
          </a:xfrm>
          <a:prstGeom prst="rect">
            <a:avLst/>
          </a:prstGeom>
        </p:spPr>
      </p:pic>
      <p:cxnSp>
        <p:nvCxnSpPr>
          <p:cNvPr id="17" name="Connettore 2 16">
            <a:extLst>
              <a:ext uri="{FF2B5EF4-FFF2-40B4-BE49-F238E27FC236}">
                <a16:creationId xmlns:a16="http://schemas.microsoft.com/office/drawing/2014/main" id="{E9B83D90-721B-4892-B12C-C750D2E909FF}"/>
              </a:ext>
            </a:extLst>
          </p:cNvPr>
          <p:cNvCxnSpPr/>
          <p:nvPr/>
        </p:nvCxnSpPr>
        <p:spPr>
          <a:xfrm>
            <a:off x="4700588" y="2828925"/>
            <a:ext cx="3000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9D8982EC-F093-4A4F-9CA6-E58D52515D29}"/>
              </a:ext>
            </a:extLst>
          </p:cNvPr>
          <p:cNvCxnSpPr/>
          <p:nvPr/>
        </p:nvCxnSpPr>
        <p:spPr>
          <a:xfrm>
            <a:off x="4683108" y="2181225"/>
            <a:ext cx="3000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29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F37C5B-38D8-403E-89BC-2BFEB27F4675}"/>
              </a:ext>
            </a:extLst>
          </p:cNvPr>
          <p:cNvSpPr>
            <a:spLocks noGrp="1"/>
          </p:cNvSpPr>
          <p:nvPr>
            <p:ph type="title"/>
          </p:nvPr>
        </p:nvSpPr>
        <p:spPr/>
        <p:txBody>
          <a:bodyPr/>
          <a:lstStyle/>
          <a:p>
            <a:r>
              <a:rPr lang="en-US" dirty="0"/>
              <a:t>Connect the LCD </a:t>
            </a:r>
            <a:endParaRPr lang="it-IT" dirty="0"/>
          </a:p>
        </p:txBody>
      </p:sp>
      <p:sp>
        <p:nvSpPr>
          <p:cNvPr id="3" name="Segnaposto contenuto 2">
            <a:extLst>
              <a:ext uri="{FF2B5EF4-FFF2-40B4-BE49-F238E27FC236}">
                <a16:creationId xmlns:a16="http://schemas.microsoft.com/office/drawing/2014/main" id="{01F991EE-FB7A-44EA-81A2-4B32F22C7CEE}"/>
              </a:ext>
            </a:extLst>
          </p:cNvPr>
          <p:cNvSpPr>
            <a:spLocks noGrp="1"/>
          </p:cNvSpPr>
          <p:nvPr>
            <p:ph idx="1"/>
          </p:nvPr>
        </p:nvSpPr>
        <p:spPr/>
        <p:txBody>
          <a:bodyPr/>
          <a:lstStyle/>
          <a:p>
            <a:r>
              <a:rPr lang="en-US" b="0" dirty="0"/>
              <a:t>On the back of the LCD we can find a black board: it’s function is to let us communicate with the LCD via I2C. This board is based on the pcf8574 (or eventually pcf8574A, check your board).</a:t>
            </a:r>
          </a:p>
          <a:p>
            <a:r>
              <a:rPr lang="en-US" b="0" dirty="0"/>
              <a:t>The “blue Box” on the back is a trimmer, rotating it with a screwdriver we can adjust the contrast.</a:t>
            </a:r>
          </a:p>
          <a:p>
            <a:r>
              <a:rPr lang="en-US" b="0" dirty="0"/>
              <a:t>It’s possible to configure the address of the LCD using the 3 jumper A0, A1 and A2.</a:t>
            </a:r>
          </a:p>
          <a:p>
            <a:r>
              <a:rPr lang="en-US" b="0" dirty="0"/>
              <a:t>In the next page you will find all the configuration with all the respective addresses, take in mind that when the jumper is open the state us ‘H’ .</a:t>
            </a:r>
            <a:endParaRPr lang="it-IT" b="0" dirty="0"/>
          </a:p>
        </p:txBody>
      </p:sp>
      <p:sp>
        <p:nvSpPr>
          <p:cNvPr id="5" name="Segnaposto piè di pagina 4">
            <a:extLst>
              <a:ext uri="{FF2B5EF4-FFF2-40B4-BE49-F238E27FC236}">
                <a16:creationId xmlns:a16="http://schemas.microsoft.com/office/drawing/2014/main" id="{3FE72B6D-D076-4335-896F-F27239E53BA2}"/>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5686B6B5-D647-4B45-9734-DD9AB3052A1B}"/>
              </a:ext>
            </a:extLst>
          </p:cNvPr>
          <p:cNvSpPr>
            <a:spLocks noGrp="1"/>
          </p:cNvSpPr>
          <p:nvPr>
            <p:ph type="sldNum" sz="quarter" idx="12"/>
          </p:nvPr>
        </p:nvSpPr>
        <p:spPr/>
        <p:txBody>
          <a:bodyPr/>
          <a:lstStyle/>
          <a:p>
            <a:fld id="{CE8079A4-7AA8-4A4F-87E2-7781EC5097DD}" type="slidenum">
              <a:rPr lang="en-US" smtClean="0"/>
              <a:pPr/>
              <a:t>11</a:t>
            </a:fld>
            <a:endParaRPr lang="en-US"/>
          </a:p>
        </p:txBody>
      </p:sp>
      <p:pic>
        <p:nvPicPr>
          <p:cNvPr id="2050" name="Picture 2" descr="Risultato immagini per pcf8574 lcd">
            <a:extLst>
              <a:ext uri="{FF2B5EF4-FFF2-40B4-BE49-F238E27FC236}">
                <a16:creationId xmlns:a16="http://schemas.microsoft.com/office/drawing/2014/main" id="{E63F7CAF-1CE0-4983-B0CA-65C0B8C23DC0}"/>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776439" y="736836"/>
            <a:ext cx="4011612" cy="2216787"/>
          </a:xfrm>
          <a:prstGeom prst="rect">
            <a:avLst/>
          </a:prstGeom>
          <a:noFill/>
          <a:extLst>
            <a:ext uri="{909E8E84-426E-40DD-AFC4-6F175D3DCCD1}">
              <a14:hiddenFill xmlns:a14="http://schemas.microsoft.com/office/drawing/2010/main">
                <a:solidFill>
                  <a:srgbClr val="FFFFFF"/>
                </a:solidFill>
              </a14:hiddenFill>
            </a:ext>
          </a:extLst>
        </p:spPr>
      </p:pic>
      <p:sp>
        <p:nvSpPr>
          <p:cNvPr id="8" name="Ovale 7">
            <a:extLst>
              <a:ext uri="{FF2B5EF4-FFF2-40B4-BE49-F238E27FC236}">
                <a16:creationId xmlns:a16="http://schemas.microsoft.com/office/drawing/2014/main" id="{91B1FBA5-34E7-41E2-9295-45BD0E14D939}"/>
              </a:ext>
            </a:extLst>
          </p:cNvPr>
          <p:cNvSpPr/>
          <p:nvPr/>
        </p:nvSpPr>
        <p:spPr>
          <a:xfrm>
            <a:off x="7153275" y="1027626"/>
            <a:ext cx="850106" cy="6099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DB776301-4FA6-4C98-9F88-A91F159F6286}"/>
              </a:ext>
            </a:extLst>
          </p:cNvPr>
          <p:cNvSpPr/>
          <p:nvPr/>
        </p:nvSpPr>
        <p:spPr>
          <a:xfrm>
            <a:off x="7292578" y="1637584"/>
            <a:ext cx="571500" cy="400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Connettore curvo 10">
            <a:extLst>
              <a:ext uri="{FF2B5EF4-FFF2-40B4-BE49-F238E27FC236}">
                <a16:creationId xmlns:a16="http://schemas.microsoft.com/office/drawing/2014/main" id="{3D39C716-C5FD-4639-871E-BA63B96C69D2}"/>
              </a:ext>
            </a:extLst>
          </p:cNvPr>
          <p:cNvCxnSpPr/>
          <p:nvPr/>
        </p:nvCxnSpPr>
        <p:spPr>
          <a:xfrm rot="16200000" flipV="1">
            <a:off x="8205009" y="1376691"/>
            <a:ext cx="706409" cy="118745"/>
          </a:xfrm>
          <a:prstGeom prst="curvedConnector3">
            <a:avLst>
              <a:gd name="adj1" fmla="val 12180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436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D355035A-F969-4FA3-B241-1F2EF25B8D72}"/>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CA445A34-6F66-43DC-A176-1EEF3034B8A2}"/>
              </a:ext>
            </a:extLst>
          </p:cNvPr>
          <p:cNvSpPr>
            <a:spLocks noGrp="1"/>
          </p:cNvSpPr>
          <p:nvPr>
            <p:ph type="sldNum" sz="quarter" idx="12"/>
          </p:nvPr>
        </p:nvSpPr>
        <p:spPr/>
        <p:txBody>
          <a:bodyPr/>
          <a:lstStyle/>
          <a:p>
            <a:fld id="{CE8079A4-7AA8-4A4F-87E2-7781EC5097DD}" type="slidenum">
              <a:rPr lang="en-US" smtClean="0"/>
              <a:pPr/>
              <a:t>12</a:t>
            </a:fld>
            <a:endParaRPr lang="en-US"/>
          </a:p>
        </p:txBody>
      </p:sp>
      <p:pic>
        <p:nvPicPr>
          <p:cNvPr id="3" name="Immagine 2" descr="Immagine che contiene screenshot&#10;&#10;Descrizione generata automaticamente">
            <a:extLst>
              <a:ext uri="{FF2B5EF4-FFF2-40B4-BE49-F238E27FC236}">
                <a16:creationId xmlns:a16="http://schemas.microsoft.com/office/drawing/2014/main" id="{4B883DAE-BB19-4D2E-AD59-A1FB1C7D0C02}"/>
              </a:ext>
            </a:extLst>
          </p:cNvPr>
          <p:cNvPicPr>
            <a:picLocks noChangeAspect="1"/>
          </p:cNvPicPr>
          <p:nvPr/>
        </p:nvPicPr>
        <p:blipFill>
          <a:blip r:embed="rId2"/>
          <a:stretch>
            <a:fillRect/>
          </a:stretch>
        </p:blipFill>
        <p:spPr>
          <a:xfrm>
            <a:off x="0" y="564205"/>
            <a:ext cx="9144000" cy="4015089"/>
          </a:xfrm>
          <a:prstGeom prst="rect">
            <a:avLst/>
          </a:prstGeom>
        </p:spPr>
      </p:pic>
    </p:spTree>
    <p:extLst>
      <p:ext uri="{BB962C8B-B14F-4D97-AF65-F5344CB8AC3E}">
        <p14:creationId xmlns:p14="http://schemas.microsoft.com/office/powerpoint/2010/main" val="67279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Immagine che contiene screenshot&#10;&#10;Descrizione generata automaticamente">
            <a:extLst>
              <a:ext uri="{FF2B5EF4-FFF2-40B4-BE49-F238E27FC236}">
                <a16:creationId xmlns:a16="http://schemas.microsoft.com/office/drawing/2014/main" id="{76DE182B-EB7D-4607-847E-770F1C6325F3}"/>
              </a:ext>
            </a:extLst>
          </p:cNvPr>
          <p:cNvPicPr>
            <a:picLocks noChangeAspect="1"/>
          </p:cNvPicPr>
          <p:nvPr/>
        </p:nvPicPr>
        <p:blipFill>
          <a:blip r:embed="rId2"/>
          <a:stretch>
            <a:fillRect/>
          </a:stretch>
        </p:blipFill>
        <p:spPr>
          <a:xfrm>
            <a:off x="0" y="564205"/>
            <a:ext cx="9144000" cy="4015089"/>
          </a:xfrm>
          <a:prstGeom prst="rect">
            <a:avLst/>
          </a:prstGeom>
        </p:spPr>
      </p:pic>
      <p:sp>
        <p:nvSpPr>
          <p:cNvPr id="5" name="Segnaposto piè di pagina 4">
            <a:extLst>
              <a:ext uri="{FF2B5EF4-FFF2-40B4-BE49-F238E27FC236}">
                <a16:creationId xmlns:a16="http://schemas.microsoft.com/office/drawing/2014/main" id="{A76FB2BE-6311-4DE3-8B6A-E1F6E52A78CE}"/>
              </a:ext>
            </a:extLst>
          </p:cNvPr>
          <p:cNvSpPr>
            <a:spLocks noGrp="1"/>
          </p:cNvSpPr>
          <p:nvPr>
            <p:ph type="ftr" sz="quarter" idx="11"/>
          </p:nvPr>
        </p:nvSpPr>
        <p:spPr/>
        <p:txBody>
          <a:bodyPr/>
          <a:lstStyle/>
          <a:p>
            <a:r>
              <a:rPr lang="en-US" dirty="0"/>
              <a:t>Property of BEOND </a:t>
            </a:r>
            <a:r>
              <a:rPr lang="en-US" dirty="0" err="1"/>
              <a:t>s.r.l</a:t>
            </a:r>
            <a:r>
              <a:rPr lang="en-US" dirty="0"/>
              <a:t>. cannot be distributed or reproduced without authorization </a:t>
            </a:r>
          </a:p>
        </p:txBody>
      </p:sp>
      <p:sp>
        <p:nvSpPr>
          <p:cNvPr id="6" name="Segnaposto numero diapositiva 5">
            <a:extLst>
              <a:ext uri="{FF2B5EF4-FFF2-40B4-BE49-F238E27FC236}">
                <a16:creationId xmlns:a16="http://schemas.microsoft.com/office/drawing/2014/main" id="{33394C42-549F-4F27-80A1-1DD706F2133F}"/>
              </a:ext>
            </a:extLst>
          </p:cNvPr>
          <p:cNvSpPr>
            <a:spLocks noGrp="1"/>
          </p:cNvSpPr>
          <p:nvPr>
            <p:ph type="sldNum" sz="quarter" idx="12"/>
          </p:nvPr>
        </p:nvSpPr>
        <p:spPr/>
        <p:txBody>
          <a:bodyPr/>
          <a:lstStyle/>
          <a:p>
            <a:fld id="{CE8079A4-7AA8-4A4F-87E2-7781EC5097DD}" type="slidenum">
              <a:rPr lang="en-US" smtClean="0"/>
              <a:pPr/>
              <a:t>13</a:t>
            </a:fld>
            <a:endParaRPr lang="en-US"/>
          </a:p>
        </p:txBody>
      </p:sp>
      <p:sp>
        <p:nvSpPr>
          <p:cNvPr id="8" name="CasellaDiTesto 7">
            <a:extLst>
              <a:ext uri="{FF2B5EF4-FFF2-40B4-BE49-F238E27FC236}">
                <a16:creationId xmlns:a16="http://schemas.microsoft.com/office/drawing/2014/main" id="{FA7FAB72-AF6E-4A75-931C-E690777181B6}"/>
              </a:ext>
            </a:extLst>
          </p:cNvPr>
          <p:cNvSpPr txBox="1"/>
          <p:nvPr/>
        </p:nvSpPr>
        <p:spPr>
          <a:xfrm>
            <a:off x="547339" y="4523840"/>
            <a:ext cx="8458200" cy="369332"/>
          </a:xfrm>
          <a:prstGeom prst="rect">
            <a:avLst/>
          </a:prstGeom>
          <a:noFill/>
        </p:spPr>
        <p:txBody>
          <a:bodyPr wrap="square" rtlCol="0">
            <a:spAutoFit/>
          </a:bodyPr>
          <a:lstStyle/>
          <a:p>
            <a:r>
              <a:rPr lang="en-US" dirty="0"/>
              <a:t>For our example we have a PCF8574 board based, so the address will be 0x4E</a:t>
            </a:r>
            <a:endParaRPr lang="it-IT" dirty="0"/>
          </a:p>
        </p:txBody>
      </p:sp>
      <p:sp>
        <p:nvSpPr>
          <p:cNvPr id="2" name="Rettangolo con angoli arrotondati 1">
            <a:extLst>
              <a:ext uri="{FF2B5EF4-FFF2-40B4-BE49-F238E27FC236}">
                <a16:creationId xmlns:a16="http://schemas.microsoft.com/office/drawing/2014/main" id="{4DADA581-B31B-40E7-B8C3-684B57947091}"/>
              </a:ext>
            </a:extLst>
          </p:cNvPr>
          <p:cNvSpPr/>
          <p:nvPr/>
        </p:nvSpPr>
        <p:spPr>
          <a:xfrm>
            <a:off x="2021681" y="3993356"/>
            <a:ext cx="4679157" cy="5064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5402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9F73D3-F711-4DD6-AAFC-0DE803B18AF9}"/>
              </a:ext>
            </a:extLst>
          </p:cNvPr>
          <p:cNvSpPr>
            <a:spLocks noGrp="1"/>
          </p:cNvSpPr>
          <p:nvPr>
            <p:ph type="title"/>
          </p:nvPr>
        </p:nvSpPr>
        <p:spPr/>
        <p:txBody>
          <a:bodyPr/>
          <a:lstStyle/>
          <a:p>
            <a:r>
              <a:rPr lang="en-US" dirty="0"/>
              <a:t>Connect the </a:t>
            </a:r>
            <a:r>
              <a:rPr lang="en-US" dirty="0" err="1"/>
              <a:t>lcd</a:t>
            </a:r>
            <a:endParaRPr lang="it-IT" dirty="0"/>
          </a:p>
        </p:txBody>
      </p:sp>
      <p:sp>
        <p:nvSpPr>
          <p:cNvPr id="3" name="Segnaposto contenuto 2">
            <a:extLst>
              <a:ext uri="{FF2B5EF4-FFF2-40B4-BE49-F238E27FC236}">
                <a16:creationId xmlns:a16="http://schemas.microsoft.com/office/drawing/2014/main" id="{A136E65F-3985-44A2-9180-C4B50D4923B5}"/>
              </a:ext>
            </a:extLst>
          </p:cNvPr>
          <p:cNvSpPr>
            <a:spLocks noGrp="1"/>
          </p:cNvSpPr>
          <p:nvPr>
            <p:ph idx="1"/>
          </p:nvPr>
        </p:nvSpPr>
        <p:spPr/>
        <p:txBody>
          <a:bodyPr/>
          <a:lstStyle/>
          <a:p>
            <a:r>
              <a:rPr lang="en-US" b="0" dirty="0"/>
              <a:t>In order to communicate with the LCD you should wire it to the board.</a:t>
            </a:r>
          </a:p>
          <a:p>
            <a:r>
              <a:rPr lang="en-US" b="0" dirty="0"/>
              <a:t>For this example we are using a NUCLEO-F446ZE, you can find all the detailed pinout </a:t>
            </a:r>
            <a:r>
              <a:rPr lang="en-US" b="0" dirty="0">
                <a:hlinkClick r:id="rId2"/>
              </a:rPr>
              <a:t>here</a:t>
            </a:r>
            <a:r>
              <a:rPr lang="en-US" b="0" dirty="0"/>
              <a:t>.</a:t>
            </a:r>
          </a:p>
          <a:p>
            <a:r>
              <a:rPr lang="en-US" b="0" dirty="0"/>
              <a:t>Connect the SDA and the SCL pins of the LCD with the I2C1_SDA and the I2C1_SCL pins of the board (the 2 red dots).</a:t>
            </a:r>
          </a:p>
          <a:p>
            <a:r>
              <a:rPr lang="en-US" i="1" dirty="0"/>
              <a:t>Do not forget to connect 5V and GND pins too.</a:t>
            </a:r>
          </a:p>
        </p:txBody>
      </p:sp>
      <p:sp>
        <p:nvSpPr>
          <p:cNvPr id="5" name="Segnaposto piè di pagina 4">
            <a:extLst>
              <a:ext uri="{FF2B5EF4-FFF2-40B4-BE49-F238E27FC236}">
                <a16:creationId xmlns:a16="http://schemas.microsoft.com/office/drawing/2014/main" id="{6EAF20DF-6EE6-4C24-A13D-186BF7A8952C}"/>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C1509B8E-C32B-4A12-BF9D-25889A4CA96B}"/>
              </a:ext>
            </a:extLst>
          </p:cNvPr>
          <p:cNvSpPr>
            <a:spLocks noGrp="1"/>
          </p:cNvSpPr>
          <p:nvPr>
            <p:ph type="sldNum" sz="quarter" idx="12"/>
          </p:nvPr>
        </p:nvSpPr>
        <p:spPr/>
        <p:txBody>
          <a:bodyPr/>
          <a:lstStyle/>
          <a:p>
            <a:fld id="{CE8079A4-7AA8-4A4F-87E2-7781EC5097DD}" type="slidenum">
              <a:rPr lang="en-US" smtClean="0"/>
              <a:pPr/>
              <a:t>14</a:t>
            </a:fld>
            <a:endParaRPr lang="en-US"/>
          </a:p>
        </p:txBody>
      </p:sp>
      <p:pic>
        <p:nvPicPr>
          <p:cNvPr id="7170" name="Picture 2">
            <a:extLst>
              <a:ext uri="{FF2B5EF4-FFF2-40B4-BE49-F238E27FC236}">
                <a16:creationId xmlns:a16="http://schemas.microsoft.com/office/drawing/2014/main" id="{BCADA7A4-295D-4CB3-BA26-C991706524D8}"/>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4776439" y="1229823"/>
            <a:ext cx="4011612" cy="3008709"/>
          </a:xfrm>
          <a:prstGeom prst="rect">
            <a:avLst/>
          </a:prstGeom>
          <a:noFill/>
          <a:extLst>
            <a:ext uri="{909E8E84-426E-40DD-AFC4-6F175D3DCCD1}">
              <a14:hiddenFill xmlns:a14="http://schemas.microsoft.com/office/drawing/2010/main">
                <a:solidFill>
                  <a:srgbClr val="FFFFFF"/>
                </a:solidFill>
              </a14:hiddenFill>
            </a:ext>
          </a:extLst>
        </p:spPr>
      </p:pic>
      <p:sp>
        <p:nvSpPr>
          <p:cNvPr id="11" name="Ovale 10">
            <a:extLst>
              <a:ext uri="{FF2B5EF4-FFF2-40B4-BE49-F238E27FC236}">
                <a16:creationId xmlns:a16="http://schemas.microsoft.com/office/drawing/2014/main" id="{DD7C2378-8223-43DC-BF8A-BF9588F319FB}"/>
              </a:ext>
            </a:extLst>
          </p:cNvPr>
          <p:cNvSpPr/>
          <p:nvPr/>
        </p:nvSpPr>
        <p:spPr>
          <a:xfrm>
            <a:off x="6899910" y="1551622"/>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0D1D4365-318E-4F43-BDDE-4B2EC22D7999}"/>
              </a:ext>
            </a:extLst>
          </p:cNvPr>
          <p:cNvSpPr/>
          <p:nvPr/>
        </p:nvSpPr>
        <p:spPr>
          <a:xfrm>
            <a:off x="6899910" y="1632584"/>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E09B8273-6E7A-4D4C-A7F9-FC167C3791A5}"/>
              </a:ext>
            </a:extLst>
          </p:cNvPr>
          <p:cNvCxnSpPr/>
          <p:nvPr/>
        </p:nvCxnSpPr>
        <p:spPr>
          <a:xfrm>
            <a:off x="7094220" y="1250751"/>
            <a:ext cx="0" cy="264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5A37ABA2-773D-4836-982C-5679298DE0CE}"/>
              </a:ext>
            </a:extLst>
          </p:cNvPr>
          <p:cNvCxnSpPr>
            <a:cxnSpLocks/>
          </p:cNvCxnSpPr>
          <p:nvPr/>
        </p:nvCxnSpPr>
        <p:spPr>
          <a:xfrm flipV="1">
            <a:off x="7094220" y="1702593"/>
            <a:ext cx="0" cy="3276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28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30EE8-9FE7-4DD2-87BD-15576A36BDF1}"/>
              </a:ext>
            </a:extLst>
          </p:cNvPr>
          <p:cNvSpPr>
            <a:spLocks noGrp="1"/>
          </p:cNvSpPr>
          <p:nvPr>
            <p:ph type="title"/>
          </p:nvPr>
        </p:nvSpPr>
        <p:spPr/>
        <p:txBody>
          <a:bodyPr/>
          <a:lstStyle/>
          <a:p>
            <a:r>
              <a:rPr lang="en-US" dirty="0"/>
              <a:t>I2C pins</a:t>
            </a:r>
            <a:endParaRPr lang="it-IT" dirty="0"/>
          </a:p>
        </p:txBody>
      </p:sp>
      <p:sp>
        <p:nvSpPr>
          <p:cNvPr id="3" name="Segnaposto contenuto 2">
            <a:extLst>
              <a:ext uri="{FF2B5EF4-FFF2-40B4-BE49-F238E27FC236}">
                <a16:creationId xmlns:a16="http://schemas.microsoft.com/office/drawing/2014/main" id="{D6BB3814-07C4-493A-A3F1-17F7037393E8}"/>
              </a:ext>
            </a:extLst>
          </p:cNvPr>
          <p:cNvSpPr>
            <a:spLocks noGrp="1"/>
          </p:cNvSpPr>
          <p:nvPr>
            <p:ph idx="1"/>
          </p:nvPr>
        </p:nvSpPr>
        <p:spPr/>
        <p:txBody>
          <a:bodyPr/>
          <a:lstStyle/>
          <a:p>
            <a:r>
              <a:rPr lang="en-US" b="0" dirty="0"/>
              <a:t>In the NUCLEO boards there are some pins that can do the same thing: so there could be more than one pin that can be configured as </a:t>
            </a:r>
            <a:r>
              <a:rPr lang="en-US" b="0" i="1" dirty="0"/>
              <a:t>I2C1_SDA</a:t>
            </a:r>
            <a:r>
              <a:rPr lang="en-US" b="0" dirty="0"/>
              <a:t>, </a:t>
            </a:r>
            <a:r>
              <a:rPr lang="en-US" b="0" i="1" dirty="0"/>
              <a:t>I2C1_SCL </a:t>
            </a:r>
            <a:r>
              <a:rPr lang="en-US" b="0" dirty="0"/>
              <a:t>and so.</a:t>
            </a:r>
          </a:p>
          <a:p>
            <a:r>
              <a:rPr lang="en-US" b="0" dirty="0"/>
              <a:t>To check which are the correct pins simply go to the </a:t>
            </a:r>
            <a:r>
              <a:rPr lang="en-US" i="1" dirty="0"/>
              <a:t>I2C_LCD.ioc </a:t>
            </a:r>
            <a:r>
              <a:rPr lang="en-US" b="0" dirty="0"/>
              <a:t>file under the project explorer and search for the i2c pins.</a:t>
            </a:r>
            <a:endParaRPr lang="it-IT" i="1" dirty="0"/>
          </a:p>
        </p:txBody>
      </p:sp>
      <p:sp>
        <p:nvSpPr>
          <p:cNvPr id="5" name="Segnaposto piè di pagina 4">
            <a:extLst>
              <a:ext uri="{FF2B5EF4-FFF2-40B4-BE49-F238E27FC236}">
                <a16:creationId xmlns:a16="http://schemas.microsoft.com/office/drawing/2014/main" id="{8FC63656-E258-452A-84A6-B2FFB322B588}"/>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797FC513-19B4-4454-8A80-3B6B2C4D24F8}"/>
              </a:ext>
            </a:extLst>
          </p:cNvPr>
          <p:cNvSpPr>
            <a:spLocks noGrp="1"/>
          </p:cNvSpPr>
          <p:nvPr>
            <p:ph type="sldNum" sz="quarter" idx="12"/>
          </p:nvPr>
        </p:nvSpPr>
        <p:spPr/>
        <p:txBody>
          <a:bodyPr/>
          <a:lstStyle/>
          <a:p>
            <a:fld id="{CE8079A4-7AA8-4A4F-87E2-7781EC5097DD}" type="slidenum">
              <a:rPr lang="en-US" smtClean="0"/>
              <a:pPr/>
              <a:t>15</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8E7BDB63-5355-4995-9F02-CB46D0A402DD}"/>
              </a:ext>
            </a:extLst>
          </p:cNvPr>
          <p:cNvPicPr>
            <a:picLocks noGrp="1" noChangeAspect="1"/>
          </p:cNvPicPr>
          <p:nvPr>
            <p:ph idx="13"/>
          </p:nvPr>
        </p:nvPicPr>
        <p:blipFill>
          <a:blip r:embed="rId2"/>
          <a:stretch>
            <a:fillRect/>
          </a:stretch>
        </p:blipFill>
        <p:spPr>
          <a:xfrm>
            <a:off x="5411466" y="749300"/>
            <a:ext cx="2742255" cy="3968750"/>
          </a:xfrm>
        </p:spPr>
      </p:pic>
      <p:sp>
        <p:nvSpPr>
          <p:cNvPr id="10" name="Ovale 9">
            <a:extLst>
              <a:ext uri="{FF2B5EF4-FFF2-40B4-BE49-F238E27FC236}">
                <a16:creationId xmlns:a16="http://schemas.microsoft.com/office/drawing/2014/main" id="{E6462093-70B3-49FA-AC17-17E94657FE59}"/>
              </a:ext>
            </a:extLst>
          </p:cNvPr>
          <p:cNvSpPr/>
          <p:nvPr/>
        </p:nvSpPr>
        <p:spPr>
          <a:xfrm>
            <a:off x="5453063" y="3714750"/>
            <a:ext cx="966787" cy="2428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7525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CDCC65-8B11-41B2-84C4-21826645EE6C}"/>
              </a:ext>
            </a:extLst>
          </p:cNvPr>
          <p:cNvSpPr>
            <a:spLocks noGrp="1"/>
          </p:cNvSpPr>
          <p:nvPr>
            <p:ph type="title"/>
          </p:nvPr>
        </p:nvSpPr>
        <p:spPr/>
        <p:txBody>
          <a:bodyPr/>
          <a:lstStyle/>
          <a:p>
            <a:r>
              <a:rPr lang="en-US" dirty="0"/>
              <a:t>I2C pins</a:t>
            </a:r>
            <a:endParaRPr lang="it-IT" dirty="0"/>
          </a:p>
        </p:txBody>
      </p:sp>
      <p:sp>
        <p:nvSpPr>
          <p:cNvPr id="3" name="Segnaposto contenuto 2">
            <a:extLst>
              <a:ext uri="{FF2B5EF4-FFF2-40B4-BE49-F238E27FC236}">
                <a16:creationId xmlns:a16="http://schemas.microsoft.com/office/drawing/2014/main" id="{556C64EB-0155-44EB-A0CE-9912AF257A0F}"/>
              </a:ext>
            </a:extLst>
          </p:cNvPr>
          <p:cNvSpPr>
            <a:spLocks noGrp="1"/>
          </p:cNvSpPr>
          <p:nvPr>
            <p:ph idx="1"/>
          </p:nvPr>
        </p:nvSpPr>
        <p:spPr/>
        <p:txBody>
          <a:bodyPr/>
          <a:lstStyle/>
          <a:p>
            <a:r>
              <a:rPr lang="en-US" b="0" dirty="0"/>
              <a:t>As you can see in our case SDA and SCL pins are PB8 and PB9.</a:t>
            </a:r>
          </a:p>
          <a:p>
            <a:r>
              <a:rPr lang="en-US" b="0" dirty="0"/>
              <a:t>If you can’t find your pins you can look for them typing in the search lens field: the found pins will blink black.</a:t>
            </a:r>
          </a:p>
        </p:txBody>
      </p:sp>
      <p:sp>
        <p:nvSpPr>
          <p:cNvPr id="5" name="Segnaposto piè di pagina 4">
            <a:extLst>
              <a:ext uri="{FF2B5EF4-FFF2-40B4-BE49-F238E27FC236}">
                <a16:creationId xmlns:a16="http://schemas.microsoft.com/office/drawing/2014/main" id="{FFB976B8-1556-4312-B36A-D2675F4AEBA5}"/>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865D8C02-BD65-40BA-B12D-594D686681B0}"/>
              </a:ext>
            </a:extLst>
          </p:cNvPr>
          <p:cNvSpPr>
            <a:spLocks noGrp="1"/>
          </p:cNvSpPr>
          <p:nvPr>
            <p:ph type="sldNum" sz="quarter" idx="12"/>
          </p:nvPr>
        </p:nvSpPr>
        <p:spPr/>
        <p:txBody>
          <a:bodyPr/>
          <a:lstStyle/>
          <a:p>
            <a:fld id="{CE8079A4-7AA8-4A4F-87E2-7781EC5097DD}" type="slidenum">
              <a:rPr lang="en-US" smtClean="0"/>
              <a:pPr/>
              <a:t>16</a:t>
            </a:fld>
            <a:endParaRPr lang="en-US"/>
          </a:p>
        </p:txBody>
      </p:sp>
      <p:pic>
        <p:nvPicPr>
          <p:cNvPr id="11" name="Segnaposto contenuto 10" descr="Immagine che contiene screenshot, computer&#10;&#10;Descrizione generata automaticamente">
            <a:extLst>
              <a:ext uri="{FF2B5EF4-FFF2-40B4-BE49-F238E27FC236}">
                <a16:creationId xmlns:a16="http://schemas.microsoft.com/office/drawing/2014/main" id="{8DBBF536-91D8-49B5-980E-FBE5835C3CFB}"/>
              </a:ext>
            </a:extLst>
          </p:cNvPr>
          <p:cNvPicPr>
            <a:picLocks noGrp="1" noChangeAspect="1"/>
          </p:cNvPicPr>
          <p:nvPr>
            <p:ph idx="13"/>
          </p:nvPr>
        </p:nvPicPr>
        <p:blipFill>
          <a:blip r:embed="rId2"/>
          <a:stretch>
            <a:fillRect/>
          </a:stretch>
        </p:blipFill>
        <p:spPr>
          <a:xfrm>
            <a:off x="4340352" y="1043940"/>
            <a:ext cx="4637783" cy="2977466"/>
          </a:xfrm>
        </p:spPr>
      </p:pic>
      <p:sp>
        <p:nvSpPr>
          <p:cNvPr id="12" name="Ovale 11">
            <a:extLst>
              <a:ext uri="{FF2B5EF4-FFF2-40B4-BE49-F238E27FC236}">
                <a16:creationId xmlns:a16="http://schemas.microsoft.com/office/drawing/2014/main" id="{D3FFEBA5-BC23-46E8-A683-9555FCE02347}"/>
              </a:ext>
            </a:extLst>
          </p:cNvPr>
          <p:cNvSpPr/>
          <p:nvPr/>
        </p:nvSpPr>
        <p:spPr>
          <a:xfrm>
            <a:off x="7533104" y="3257394"/>
            <a:ext cx="1339385" cy="842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D89257E6-D289-48EA-9DB1-DC6BFF4BC9E2}"/>
              </a:ext>
            </a:extLst>
          </p:cNvPr>
          <p:cNvSpPr/>
          <p:nvPr/>
        </p:nvSpPr>
        <p:spPr>
          <a:xfrm>
            <a:off x="5692140" y="1122094"/>
            <a:ext cx="647700" cy="11715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8704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ECDC52-5A53-4A19-8E36-CE23BF2D8124}"/>
              </a:ext>
            </a:extLst>
          </p:cNvPr>
          <p:cNvSpPr>
            <a:spLocks noGrp="1"/>
          </p:cNvSpPr>
          <p:nvPr>
            <p:ph type="title"/>
          </p:nvPr>
        </p:nvSpPr>
        <p:spPr/>
        <p:txBody>
          <a:bodyPr/>
          <a:lstStyle/>
          <a:p>
            <a:r>
              <a:rPr lang="en-US" dirty="0"/>
              <a:t>I2C Initialization</a:t>
            </a:r>
            <a:endParaRPr lang="it-IT" dirty="0"/>
          </a:p>
        </p:txBody>
      </p:sp>
      <p:sp>
        <p:nvSpPr>
          <p:cNvPr id="3" name="Segnaposto contenuto 2">
            <a:extLst>
              <a:ext uri="{FF2B5EF4-FFF2-40B4-BE49-F238E27FC236}">
                <a16:creationId xmlns:a16="http://schemas.microsoft.com/office/drawing/2014/main" id="{420C3ABC-33F2-47C5-BA9F-251E826369DE}"/>
              </a:ext>
            </a:extLst>
          </p:cNvPr>
          <p:cNvSpPr>
            <a:spLocks noGrp="1"/>
          </p:cNvSpPr>
          <p:nvPr>
            <p:ph idx="1"/>
          </p:nvPr>
        </p:nvSpPr>
        <p:spPr/>
        <p:txBody>
          <a:bodyPr/>
          <a:lstStyle/>
          <a:p>
            <a:r>
              <a:rPr lang="en-US" b="0" dirty="0"/>
              <a:t>Let’s have a look in the I2C initialization function. </a:t>
            </a:r>
          </a:p>
          <a:p>
            <a:r>
              <a:rPr lang="en-US" b="0" dirty="0"/>
              <a:t>It’s automatically generated by </a:t>
            </a:r>
            <a:r>
              <a:rPr lang="en-US" b="0" i="1" dirty="0" err="1"/>
              <a:t>CubeMX</a:t>
            </a:r>
            <a:r>
              <a:rPr lang="en-US" b="0" dirty="0"/>
              <a:t> and we can find it in the </a:t>
            </a:r>
            <a:r>
              <a:rPr lang="en-US" i="1" dirty="0" err="1"/>
              <a:t>main.c</a:t>
            </a:r>
            <a:r>
              <a:rPr lang="en-US" b="0" dirty="0"/>
              <a:t> file.</a:t>
            </a:r>
          </a:p>
          <a:p>
            <a:r>
              <a:rPr lang="it-IT" b="0" dirty="0" err="1"/>
              <a:t>Since</a:t>
            </a:r>
            <a:r>
              <a:rPr lang="it-IT" b="0" dirty="0"/>
              <a:t> </a:t>
            </a:r>
            <a:r>
              <a:rPr lang="it-IT" b="0" dirty="0" err="1"/>
              <a:t>we</a:t>
            </a:r>
            <a:r>
              <a:rPr lang="it-IT" b="0" dirty="0"/>
              <a:t> are </a:t>
            </a:r>
            <a:r>
              <a:rPr lang="it-IT" b="0" dirty="0" err="1"/>
              <a:t>using</a:t>
            </a:r>
            <a:r>
              <a:rPr lang="it-IT" b="0" dirty="0"/>
              <a:t> HAL Libraries for </a:t>
            </a:r>
            <a:r>
              <a:rPr lang="it-IT" b="0" dirty="0" err="1"/>
              <a:t>this</a:t>
            </a:r>
            <a:r>
              <a:rPr lang="it-IT" b="0" dirty="0"/>
              <a:t> </a:t>
            </a:r>
            <a:r>
              <a:rPr lang="it-IT" b="0" dirty="0" err="1"/>
              <a:t>example</a:t>
            </a:r>
            <a:r>
              <a:rPr lang="it-IT" b="0" dirty="0"/>
              <a:t>, </a:t>
            </a:r>
            <a:r>
              <a:rPr lang="it-IT" b="0" dirty="0" err="1"/>
              <a:t>CubeMX</a:t>
            </a:r>
            <a:r>
              <a:rPr lang="it-IT" b="0" dirty="0"/>
              <a:t> create first the I2C1 </a:t>
            </a:r>
            <a:r>
              <a:rPr lang="it-IT" b="0" dirty="0" err="1"/>
              <a:t>Handler</a:t>
            </a:r>
            <a:r>
              <a:rPr lang="it-IT" b="0" dirty="0"/>
              <a:t> under the private </a:t>
            </a:r>
            <a:r>
              <a:rPr lang="it-IT" b="0" dirty="0" err="1"/>
              <a:t>variables</a:t>
            </a:r>
            <a:r>
              <a:rPr lang="it-IT" b="0" dirty="0"/>
              <a:t> </a:t>
            </a:r>
            <a:r>
              <a:rPr lang="it-IT" b="0" dirty="0" err="1"/>
              <a:t>section</a:t>
            </a:r>
            <a:r>
              <a:rPr lang="it-IT" b="0" dirty="0"/>
              <a:t>.</a:t>
            </a:r>
          </a:p>
          <a:p>
            <a:r>
              <a:rPr lang="en-US" b="0" dirty="0"/>
              <a:t>Then we can scroll down and see the actual i2c initialization function.</a:t>
            </a:r>
            <a:endParaRPr lang="it-IT" b="0" dirty="0"/>
          </a:p>
        </p:txBody>
      </p:sp>
      <p:sp>
        <p:nvSpPr>
          <p:cNvPr id="5" name="Segnaposto piè di pagina 4">
            <a:extLst>
              <a:ext uri="{FF2B5EF4-FFF2-40B4-BE49-F238E27FC236}">
                <a16:creationId xmlns:a16="http://schemas.microsoft.com/office/drawing/2014/main" id="{5920DACA-416B-4CD8-B645-C446FA42E055}"/>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8105A343-76FB-42E7-AA2D-BA1C0E82926E}"/>
              </a:ext>
            </a:extLst>
          </p:cNvPr>
          <p:cNvSpPr>
            <a:spLocks noGrp="1"/>
          </p:cNvSpPr>
          <p:nvPr>
            <p:ph type="sldNum" sz="quarter" idx="12"/>
          </p:nvPr>
        </p:nvSpPr>
        <p:spPr/>
        <p:txBody>
          <a:bodyPr/>
          <a:lstStyle/>
          <a:p>
            <a:fld id="{CE8079A4-7AA8-4A4F-87E2-7781EC5097DD}" type="slidenum">
              <a:rPr lang="en-US" smtClean="0"/>
              <a:pPr/>
              <a:t>17</a:t>
            </a:fld>
            <a:endParaRPr lang="en-US"/>
          </a:p>
        </p:txBody>
      </p:sp>
      <p:pic>
        <p:nvPicPr>
          <p:cNvPr id="13" name="Segnaposto contenuto 12" descr="Immagine che contiene screenshot&#10;&#10;Descrizione generata automaticamente">
            <a:extLst>
              <a:ext uri="{FF2B5EF4-FFF2-40B4-BE49-F238E27FC236}">
                <a16:creationId xmlns:a16="http://schemas.microsoft.com/office/drawing/2014/main" id="{24CAAB62-6300-4147-8B4B-C77AA61E64EB}"/>
              </a:ext>
            </a:extLst>
          </p:cNvPr>
          <p:cNvPicPr>
            <a:picLocks noGrp="1" noChangeAspect="1"/>
          </p:cNvPicPr>
          <p:nvPr>
            <p:ph idx="13"/>
          </p:nvPr>
        </p:nvPicPr>
        <p:blipFill>
          <a:blip r:embed="rId2"/>
          <a:stretch>
            <a:fillRect/>
          </a:stretch>
        </p:blipFill>
        <p:spPr>
          <a:xfrm>
            <a:off x="4776788" y="1107092"/>
            <a:ext cx="4011612" cy="3253166"/>
          </a:xfrm>
        </p:spPr>
      </p:pic>
      <p:sp>
        <p:nvSpPr>
          <p:cNvPr id="14" name="Ovale 13">
            <a:extLst>
              <a:ext uri="{FF2B5EF4-FFF2-40B4-BE49-F238E27FC236}">
                <a16:creationId xmlns:a16="http://schemas.microsoft.com/office/drawing/2014/main" id="{3AE8D3DB-30C9-4E9B-8ACC-1AD9B064B088}"/>
              </a:ext>
            </a:extLst>
          </p:cNvPr>
          <p:cNvSpPr/>
          <p:nvPr/>
        </p:nvSpPr>
        <p:spPr>
          <a:xfrm>
            <a:off x="4964906" y="3521869"/>
            <a:ext cx="1285875" cy="3000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5269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55E8B-E157-4253-83DA-F769E8452EBE}"/>
              </a:ext>
            </a:extLst>
          </p:cNvPr>
          <p:cNvSpPr>
            <a:spLocks noGrp="1"/>
          </p:cNvSpPr>
          <p:nvPr>
            <p:ph type="title"/>
          </p:nvPr>
        </p:nvSpPr>
        <p:spPr/>
        <p:txBody>
          <a:bodyPr/>
          <a:lstStyle/>
          <a:p>
            <a:r>
              <a:rPr lang="en-US" dirty="0"/>
              <a:t>I2C Initialization</a:t>
            </a:r>
            <a:endParaRPr lang="it-IT" dirty="0"/>
          </a:p>
        </p:txBody>
      </p:sp>
      <p:sp>
        <p:nvSpPr>
          <p:cNvPr id="3" name="Segnaposto contenuto 2">
            <a:extLst>
              <a:ext uri="{FF2B5EF4-FFF2-40B4-BE49-F238E27FC236}">
                <a16:creationId xmlns:a16="http://schemas.microsoft.com/office/drawing/2014/main" id="{74A3D30A-8042-4B3F-AB73-0E67558BF0C3}"/>
              </a:ext>
            </a:extLst>
          </p:cNvPr>
          <p:cNvSpPr>
            <a:spLocks noGrp="1"/>
          </p:cNvSpPr>
          <p:nvPr>
            <p:ph idx="1"/>
          </p:nvPr>
        </p:nvSpPr>
        <p:spPr/>
        <p:txBody>
          <a:bodyPr/>
          <a:lstStyle/>
          <a:p>
            <a:r>
              <a:rPr lang="en-US" b="0" dirty="0"/>
              <a:t>The code is very simple:</a:t>
            </a:r>
          </a:p>
          <a:p>
            <a:r>
              <a:rPr lang="en-US" b="0" dirty="0" err="1"/>
              <a:t>CubeMX</a:t>
            </a:r>
            <a:r>
              <a:rPr lang="en-US" b="0" dirty="0"/>
              <a:t> takes the handler structure previously defined and fill with the parameters configured earlier.</a:t>
            </a:r>
          </a:p>
          <a:p>
            <a:endParaRPr lang="it-IT" b="0" dirty="0"/>
          </a:p>
        </p:txBody>
      </p:sp>
      <p:sp>
        <p:nvSpPr>
          <p:cNvPr id="5" name="Segnaposto piè di pagina 4">
            <a:extLst>
              <a:ext uri="{FF2B5EF4-FFF2-40B4-BE49-F238E27FC236}">
                <a16:creationId xmlns:a16="http://schemas.microsoft.com/office/drawing/2014/main" id="{1AEC8C69-C93B-4241-9EEC-EB1C1CA6409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EB8352AF-D997-4364-A28C-75465699ABCF}"/>
              </a:ext>
            </a:extLst>
          </p:cNvPr>
          <p:cNvSpPr>
            <a:spLocks noGrp="1"/>
          </p:cNvSpPr>
          <p:nvPr>
            <p:ph type="sldNum" sz="quarter" idx="12"/>
          </p:nvPr>
        </p:nvSpPr>
        <p:spPr/>
        <p:txBody>
          <a:bodyPr/>
          <a:lstStyle/>
          <a:p>
            <a:fld id="{CE8079A4-7AA8-4A4F-87E2-7781EC5097DD}" type="slidenum">
              <a:rPr lang="en-US" smtClean="0"/>
              <a:pPr/>
              <a:t>18</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C60216D7-4632-4F07-B62F-016645E92635}"/>
              </a:ext>
            </a:extLst>
          </p:cNvPr>
          <p:cNvPicPr>
            <a:picLocks noGrp="1" noChangeAspect="1"/>
          </p:cNvPicPr>
          <p:nvPr>
            <p:ph idx="13"/>
          </p:nvPr>
        </p:nvPicPr>
        <p:blipFill>
          <a:blip r:embed="rId2"/>
          <a:stretch>
            <a:fillRect/>
          </a:stretch>
        </p:blipFill>
        <p:spPr>
          <a:xfrm>
            <a:off x="5035160" y="749300"/>
            <a:ext cx="3494868" cy="3968750"/>
          </a:xfrm>
        </p:spPr>
      </p:pic>
    </p:spTree>
    <p:extLst>
      <p:ext uri="{BB962C8B-B14F-4D97-AF65-F5344CB8AC3E}">
        <p14:creationId xmlns:p14="http://schemas.microsoft.com/office/powerpoint/2010/main" val="13503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3FD911-99FB-493E-905D-631CEA8A7153}"/>
              </a:ext>
            </a:extLst>
          </p:cNvPr>
          <p:cNvSpPr>
            <a:spLocks noGrp="1"/>
          </p:cNvSpPr>
          <p:nvPr>
            <p:ph type="title"/>
          </p:nvPr>
        </p:nvSpPr>
        <p:spPr/>
        <p:txBody>
          <a:bodyPr/>
          <a:lstStyle/>
          <a:p>
            <a:r>
              <a:rPr lang="en-US" dirty="0"/>
              <a:t>I2C </a:t>
            </a:r>
            <a:r>
              <a:rPr lang="en-US" dirty="0" err="1"/>
              <a:t>lcd</a:t>
            </a:r>
            <a:r>
              <a:rPr lang="en-US" dirty="0"/>
              <a:t> Library</a:t>
            </a:r>
            <a:endParaRPr lang="it-IT" dirty="0"/>
          </a:p>
        </p:txBody>
      </p:sp>
      <p:sp>
        <p:nvSpPr>
          <p:cNvPr id="3" name="Segnaposto contenuto 2">
            <a:extLst>
              <a:ext uri="{FF2B5EF4-FFF2-40B4-BE49-F238E27FC236}">
                <a16:creationId xmlns:a16="http://schemas.microsoft.com/office/drawing/2014/main" id="{FDFE0CA5-915C-401D-AFA5-E2CB052FD0D8}"/>
              </a:ext>
            </a:extLst>
          </p:cNvPr>
          <p:cNvSpPr>
            <a:spLocks noGrp="1"/>
          </p:cNvSpPr>
          <p:nvPr>
            <p:ph idx="1"/>
          </p:nvPr>
        </p:nvSpPr>
        <p:spPr/>
        <p:txBody>
          <a:bodyPr/>
          <a:lstStyle/>
          <a:p>
            <a:r>
              <a:rPr lang="en-US" b="0" dirty="0"/>
              <a:t>The last step to be able to send data to our LCD screen is to include the library that will let us send strings and numbers very easily to the screen.</a:t>
            </a:r>
          </a:p>
          <a:p>
            <a:r>
              <a:rPr lang="en-US" b="0" dirty="0"/>
              <a:t>Simply drag and drop the </a:t>
            </a:r>
            <a:r>
              <a:rPr lang="en-US" dirty="0"/>
              <a:t>i2c-lcd.h</a:t>
            </a:r>
            <a:r>
              <a:rPr lang="en-US" b="0" dirty="0"/>
              <a:t> and </a:t>
            </a:r>
            <a:r>
              <a:rPr lang="en-US" dirty="0"/>
              <a:t>i2c-lcd.c</a:t>
            </a:r>
            <a:r>
              <a:rPr lang="en-US" b="0" dirty="0"/>
              <a:t> file in the </a:t>
            </a:r>
            <a:r>
              <a:rPr lang="en-US" b="0" i="1" dirty="0" err="1"/>
              <a:t>inc</a:t>
            </a:r>
            <a:r>
              <a:rPr lang="en-US" b="0" dirty="0"/>
              <a:t> and </a:t>
            </a:r>
            <a:r>
              <a:rPr lang="en-US" b="0" i="1" dirty="0" err="1"/>
              <a:t>src</a:t>
            </a:r>
            <a:r>
              <a:rPr lang="en-US" b="0" dirty="0"/>
              <a:t> folders as shown in the picture. If asked, copy the file in the workspace.</a:t>
            </a:r>
            <a:endParaRPr lang="it-IT" b="0" dirty="0"/>
          </a:p>
        </p:txBody>
      </p:sp>
      <p:sp>
        <p:nvSpPr>
          <p:cNvPr id="5" name="Segnaposto piè di pagina 4">
            <a:extLst>
              <a:ext uri="{FF2B5EF4-FFF2-40B4-BE49-F238E27FC236}">
                <a16:creationId xmlns:a16="http://schemas.microsoft.com/office/drawing/2014/main" id="{CECBDBE0-BADC-4A94-80C5-2710B782FAD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69C47115-1209-4CD0-A388-CD4ACA2A7A40}"/>
              </a:ext>
            </a:extLst>
          </p:cNvPr>
          <p:cNvSpPr>
            <a:spLocks noGrp="1"/>
          </p:cNvSpPr>
          <p:nvPr>
            <p:ph type="sldNum" sz="quarter" idx="12"/>
          </p:nvPr>
        </p:nvSpPr>
        <p:spPr/>
        <p:txBody>
          <a:bodyPr/>
          <a:lstStyle/>
          <a:p>
            <a:fld id="{CE8079A4-7AA8-4A4F-87E2-7781EC5097DD}" type="slidenum">
              <a:rPr lang="en-US" smtClean="0"/>
              <a:pPr/>
              <a:t>19</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B971F071-7DA9-49C2-BB2C-51462757F9B1}"/>
              </a:ext>
            </a:extLst>
          </p:cNvPr>
          <p:cNvPicPr>
            <a:picLocks noGrp="1" noChangeAspect="1"/>
          </p:cNvPicPr>
          <p:nvPr>
            <p:ph idx="13"/>
          </p:nvPr>
        </p:nvPicPr>
        <p:blipFill>
          <a:blip r:embed="rId2"/>
          <a:stretch>
            <a:fillRect/>
          </a:stretch>
        </p:blipFill>
        <p:spPr>
          <a:xfrm>
            <a:off x="5411466" y="749300"/>
            <a:ext cx="2742255" cy="3968750"/>
          </a:xfrm>
        </p:spPr>
      </p:pic>
      <p:sp>
        <p:nvSpPr>
          <p:cNvPr id="10" name="Ovale 9">
            <a:extLst>
              <a:ext uri="{FF2B5EF4-FFF2-40B4-BE49-F238E27FC236}">
                <a16:creationId xmlns:a16="http://schemas.microsoft.com/office/drawing/2014/main" id="{A6BD08A0-0266-4A05-A41A-BE7A45C3D83B}"/>
              </a:ext>
            </a:extLst>
          </p:cNvPr>
          <p:cNvSpPr/>
          <p:nvPr/>
        </p:nvSpPr>
        <p:spPr>
          <a:xfrm>
            <a:off x="5562600" y="1973580"/>
            <a:ext cx="807720" cy="2990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22F551CF-C2A9-4FB2-8C82-17E363D7C4C1}"/>
              </a:ext>
            </a:extLst>
          </p:cNvPr>
          <p:cNvSpPr/>
          <p:nvPr/>
        </p:nvSpPr>
        <p:spPr>
          <a:xfrm>
            <a:off x="5539740" y="2497454"/>
            <a:ext cx="807720" cy="299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screenshot&#10;&#10;Descrizione generata automaticamente">
            <a:extLst>
              <a:ext uri="{FF2B5EF4-FFF2-40B4-BE49-F238E27FC236}">
                <a16:creationId xmlns:a16="http://schemas.microsoft.com/office/drawing/2014/main" id="{6D8DC527-4ADC-4883-AD6B-E86B6838404F}"/>
              </a:ext>
            </a:extLst>
          </p:cNvPr>
          <p:cNvPicPr>
            <a:picLocks noChangeAspect="1"/>
          </p:cNvPicPr>
          <p:nvPr/>
        </p:nvPicPr>
        <p:blipFill>
          <a:blip r:embed="rId3"/>
          <a:stretch>
            <a:fillRect/>
          </a:stretch>
        </p:blipFill>
        <p:spPr>
          <a:xfrm>
            <a:off x="1729648" y="3064246"/>
            <a:ext cx="3046791" cy="1707121"/>
          </a:xfrm>
          <a:prstGeom prst="rect">
            <a:avLst/>
          </a:prstGeom>
        </p:spPr>
      </p:pic>
      <p:cxnSp>
        <p:nvCxnSpPr>
          <p:cNvPr id="13" name="Connettore 2 12">
            <a:extLst>
              <a:ext uri="{FF2B5EF4-FFF2-40B4-BE49-F238E27FC236}">
                <a16:creationId xmlns:a16="http://schemas.microsoft.com/office/drawing/2014/main" id="{D243D4D3-B80D-49EA-9902-48EF82272854}"/>
              </a:ext>
            </a:extLst>
          </p:cNvPr>
          <p:cNvCxnSpPr/>
          <p:nvPr/>
        </p:nvCxnSpPr>
        <p:spPr>
          <a:xfrm>
            <a:off x="1189132" y="3650456"/>
            <a:ext cx="71824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8FF00D2D-3372-446D-878C-D763F2DC06CF}"/>
              </a:ext>
            </a:extLst>
          </p:cNvPr>
          <p:cNvSpPr/>
          <p:nvPr/>
        </p:nvSpPr>
        <p:spPr>
          <a:xfrm>
            <a:off x="2993231" y="4314312"/>
            <a:ext cx="1107282" cy="503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671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666BFB-63B3-4E5A-ACFF-931C64FC8ECD}"/>
              </a:ext>
            </a:extLst>
          </p:cNvPr>
          <p:cNvSpPr>
            <a:spLocks noGrp="1"/>
          </p:cNvSpPr>
          <p:nvPr>
            <p:ph type="title"/>
          </p:nvPr>
        </p:nvSpPr>
        <p:spPr/>
        <p:txBody>
          <a:bodyPr/>
          <a:lstStyle/>
          <a:p>
            <a:r>
              <a:rPr lang="it-IT" dirty="0"/>
              <a:t>GOAL</a:t>
            </a:r>
          </a:p>
        </p:txBody>
      </p:sp>
      <p:sp>
        <p:nvSpPr>
          <p:cNvPr id="3" name="Segnaposto contenuto 2">
            <a:extLst>
              <a:ext uri="{FF2B5EF4-FFF2-40B4-BE49-F238E27FC236}">
                <a16:creationId xmlns:a16="http://schemas.microsoft.com/office/drawing/2014/main" id="{113E1567-7898-43C5-9D1D-9F098D119914}"/>
              </a:ext>
            </a:extLst>
          </p:cNvPr>
          <p:cNvSpPr>
            <a:spLocks noGrp="1"/>
          </p:cNvSpPr>
          <p:nvPr>
            <p:ph idx="1"/>
          </p:nvPr>
        </p:nvSpPr>
        <p:spPr/>
        <p:txBody>
          <a:bodyPr/>
          <a:lstStyle/>
          <a:p>
            <a:pPr algn="ctr"/>
            <a:r>
              <a:rPr lang="it-IT" sz="3200" dirty="0">
                <a:solidFill>
                  <a:schemeClr val="tx1"/>
                </a:solidFill>
              </a:rPr>
              <a:t>Write on a LCD Display </a:t>
            </a:r>
            <a:r>
              <a:rPr lang="it-IT" sz="3200" dirty="0" err="1">
                <a:solidFill>
                  <a:schemeClr val="tx1"/>
                </a:solidFill>
              </a:rPr>
              <a:t>connected</a:t>
            </a:r>
            <a:r>
              <a:rPr lang="it-IT" sz="3200" dirty="0">
                <a:solidFill>
                  <a:schemeClr val="tx1"/>
                </a:solidFill>
              </a:rPr>
              <a:t> via I2C </a:t>
            </a:r>
            <a:r>
              <a:rPr lang="it-IT" sz="3200" dirty="0" err="1">
                <a:solidFill>
                  <a:schemeClr val="tx1"/>
                </a:solidFill>
              </a:rPr>
              <a:t>protocol</a:t>
            </a:r>
            <a:endParaRPr lang="it-IT" sz="3200" dirty="0">
              <a:solidFill>
                <a:schemeClr val="tx1"/>
              </a:solidFill>
            </a:endParaRPr>
          </a:p>
          <a:p>
            <a:pPr algn="ctr"/>
            <a:endParaRPr lang="it-IT" sz="3200" dirty="0">
              <a:solidFill>
                <a:schemeClr val="tx1"/>
              </a:solidFill>
            </a:endParaRPr>
          </a:p>
        </p:txBody>
      </p:sp>
      <p:sp>
        <p:nvSpPr>
          <p:cNvPr id="5" name="Segnaposto piè di pagina 4">
            <a:extLst>
              <a:ext uri="{FF2B5EF4-FFF2-40B4-BE49-F238E27FC236}">
                <a16:creationId xmlns:a16="http://schemas.microsoft.com/office/drawing/2014/main" id="{A354CFDF-959D-4DFF-A7E9-6D80E96DDC1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1BC2519-9F60-43B2-9804-6719D04AD04F}"/>
              </a:ext>
            </a:extLst>
          </p:cNvPr>
          <p:cNvSpPr>
            <a:spLocks noGrp="1"/>
          </p:cNvSpPr>
          <p:nvPr>
            <p:ph type="sldNum" sz="quarter" idx="12"/>
          </p:nvPr>
        </p:nvSpPr>
        <p:spPr/>
        <p:txBody>
          <a:bodyPr/>
          <a:lstStyle/>
          <a:p>
            <a:fld id="{CE8079A4-7AA8-4A4F-87E2-7781EC5097DD}" type="slidenum">
              <a:rPr lang="en-US" smtClean="0"/>
              <a:pPr/>
              <a:t>2</a:t>
            </a:fld>
            <a:endParaRPr lang="en-US"/>
          </a:p>
        </p:txBody>
      </p:sp>
    </p:spTree>
    <p:extLst>
      <p:ext uri="{BB962C8B-B14F-4D97-AF65-F5344CB8AC3E}">
        <p14:creationId xmlns:p14="http://schemas.microsoft.com/office/powerpoint/2010/main" val="213233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49132E-D187-4E95-9BC5-0E2DFFAA72E0}"/>
              </a:ext>
            </a:extLst>
          </p:cNvPr>
          <p:cNvSpPr>
            <a:spLocks noGrp="1"/>
          </p:cNvSpPr>
          <p:nvPr>
            <p:ph type="title"/>
          </p:nvPr>
        </p:nvSpPr>
        <p:spPr/>
        <p:txBody>
          <a:bodyPr/>
          <a:lstStyle/>
          <a:p>
            <a:r>
              <a:rPr lang="en-US" dirty="0"/>
              <a:t>I2c-lcd library functions</a:t>
            </a:r>
            <a:endParaRPr lang="it-IT" dirty="0"/>
          </a:p>
        </p:txBody>
      </p:sp>
      <p:sp>
        <p:nvSpPr>
          <p:cNvPr id="3" name="Segnaposto contenuto 2">
            <a:extLst>
              <a:ext uri="{FF2B5EF4-FFF2-40B4-BE49-F238E27FC236}">
                <a16:creationId xmlns:a16="http://schemas.microsoft.com/office/drawing/2014/main" id="{6D89DA21-0E3B-4AB1-A016-598A49C8F5BF}"/>
              </a:ext>
            </a:extLst>
          </p:cNvPr>
          <p:cNvSpPr>
            <a:spLocks noGrp="1"/>
          </p:cNvSpPr>
          <p:nvPr>
            <p:ph idx="1"/>
          </p:nvPr>
        </p:nvSpPr>
        <p:spPr/>
        <p:txBody>
          <a:bodyPr/>
          <a:lstStyle/>
          <a:p>
            <a:r>
              <a:rPr lang="en-US" b="0" dirty="0"/>
              <a:t>In the file i2c-lcd.h we can find the prototypes of the library functions:</a:t>
            </a:r>
          </a:p>
          <a:p>
            <a:pPr marL="342900" indent="-342900">
              <a:buFont typeface="+mj-lt"/>
              <a:buAutoNum type="arabicPeriod"/>
            </a:pPr>
            <a:r>
              <a:rPr lang="en-US" b="0" i="1" dirty="0" err="1">
                <a:solidFill>
                  <a:srgbClr val="5292D2"/>
                </a:solidFill>
              </a:rPr>
              <a:t>Lcd_init</a:t>
            </a:r>
            <a:r>
              <a:rPr lang="en-US" b="0" i="1" dirty="0">
                <a:solidFill>
                  <a:srgbClr val="5292D2"/>
                </a:solidFill>
              </a:rPr>
              <a:t>(): </a:t>
            </a:r>
            <a:r>
              <a:rPr lang="en-US" b="0" dirty="0"/>
              <a:t>Initialize the LCD in order to work in 4 bit mode.</a:t>
            </a:r>
          </a:p>
          <a:p>
            <a:pPr marL="342900" indent="-342900">
              <a:buFont typeface="+mj-lt"/>
              <a:buAutoNum type="arabicPeriod"/>
            </a:pPr>
            <a:r>
              <a:rPr lang="en-US" b="0" i="1" dirty="0" err="1">
                <a:solidFill>
                  <a:srgbClr val="5292D2"/>
                </a:solidFill>
              </a:rPr>
              <a:t>Lcd_put_cur</a:t>
            </a:r>
            <a:r>
              <a:rPr lang="en-US" b="0" i="1" dirty="0">
                <a:solidFill>
                  <a:srgbClr val="5292D2"/>
                </a:solidFill>
              </a:rPr>
              <a:t>(): </a:t>
            </a:r>
            <a:r>
              <a:rPr lang="en-US" b="0" dirty="0"/>
              <a:t>put the cursor in a specific point of the LCD.</a:t>
            </a:r>
          </a:p>
          <a:p>
            <a:pPr marL="342900" indent="-342900">
              <a:buFont typeface="+mj-lt"/>
              <a:buAutoNum type="arabicPeriod"/>
            </a:pPr>
            <a:r>
              <a:rPr lang="en-US" b="0" i="1" dirty="0" err="1">
                <a:solidFill>
                  <a:srgbClr val="5292D2"/>
                </a:solidFill>
              </a:rPr>
              <a:t>Lcd_clear</a:t>
            </a:r>
            <a:r>
              <a:rPr lang="en-US" b="0" i="1" dirty="0">
                <a:solidFill>
                  <a:srgbClr val="5292D2"/>
                </a:solidFill>
              </a:rPr>
              <a:t>(): </a:t>
            </a:r>
            <a:r>
              <a:rPr lang="en-US" b="0" dirty="0"/>
              <a:t>clean the LCD, the screen will appear empty.</a:t>
            </a:r>
          </a:p>
          <a:p>
            <a:pPr marL="342900" indent="-342900">
              <a:buFont typeface="+mj-lt"/>
              <a:buAutoNum type="arabicPeriod"/>
            </a:pPr>
            <a:r>
              <a:rPr lang="en-US" b="0" i="1" dirty="0" err="1">
                <a:solidFill>
                  <a:srgbClr val="5292D2"/>
                </a:solidFill>
              </a:rPr>
              <a:t>Lcd_print_xx</a:t>
            </a:r>
            <a:r>
              <a:rPr lang="en-US" b="0" i="1" dirty="0">
                <a:solidFill>
                  <a:srgbClr val="5292D2"/>
                </a:solidFill>
              </a:rPr>
              <a:t>(): </a:t>
            </a:r>
            <a:r>
              <a:rPr lang="en-US" b="0" dirty="0"/>
              <a:t>these function allow to write any kind of data type on the screen.</a:t>
            </a:r>
          </a:p>
          <a:p>
            <a:r>
              <a:rPr lang="en-US" b="0" dirty="0"/>
              <a:t>Check Slave address, has to match your configuration.</a:t>
            </a:r>
          </a:p>
        </p:txBody>
      </p:sp>
      <p:sp>
        <p:nvSpPr>
          <p:cNvPr id="5" name="Segnaposto piè di pagina 4">
            <a:extLst>
              <a:ext uri="{FF2B5EF4-FFF2-40B4-BE49-F238E27FC236}">
                <a16:creationId xmlns:a16="http://schemas.microsoft.com/office/drawing/2014/main" id="{92B59C67-E9FD-408E-91BC-50587867145C}"/>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B91B991-85EC-4C59-84F4-35F4C4A19C4C}"/>
              </a:ext>
            </a:extLst>
          </p:cNvPr>
          <p:cNvSpPr>
            <a:spLocks noGrp="1"/>
          </p:cNvSpPr>
          <p:nvPr>
            <p:ph type="sldNum" sz="quarter" idx="12"/>
          </p:nvPr>
        </p:nvSpPr>
        <p:spPr/>
        <p:txBody>
          <a:bodyPr/>
          <a:lstStyle/>
          <a:p>
            <a:fld id="{CE8079A4-7AA8-4A4F-87E2-7781EC5097DD}" type="slidenum">
              <a:rPr lang="en-US" smtClean="0"/>
              <a:pPr/>
              <a:t>20</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23440F43-A22E-496D-9FF1-801DBD9E8A45}"/>
              </a:ext>
            </a:extLst>
          </p:cNvPr>
          <p:cNvPicPr>
            <a:picLocks noGrp="1" noChangeAspect="1"/>
          </p:cNvPicPr>
          <p:nvPr>
            <p:ph idx="13"/>
          </p:nvPr>
        </p:nvPicPr>
        <p:blipFill>
          <a:blip r:embed="rId2"/>
          <a:stretch>
            <a:fillRect/>
          </a:stretch>
        </p:blipFill>
        <p:spPr>
          <a:xfrm>
            <a:off x="4776788" y="1049507"/>
            <a:ext cx="4011612" cy="3368335"/>
          </a:xfrm>
        </p:spPr>
      </p:pic>
      <p:cxnSp>
        <p:nvCxnSpPr>
          <p:cNvPr id="11" name="Connettore diritto 10">
            <a:extLst>
              <a:ext uri="{FF2B5EF4-FFF2-40B4-BE49-F238E27FC236}">
                <a16:creationId xmlns:a16="http://schemas.microsoft.com/office/drawing/2014/main" id="{136223A6-E81B-4EA1-9674-7ABA964A35FA}"/>
              </a:ext>
            </a:extLst>
          </p:cNvPr>
          <p:cNvCxnSpPr/>
          <p:nvPr/>
        </p:nvCxnSpPr>
        <p:spPr>
          <a:xfrm flipH="1">
            <a:off x="4989575" y="2790827"/>
            <a:ext cx="13573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B8FD9EF1-227D-4FEF-8092-345D5CDCC238}"/>
              </a:ext>
            </a:extLst>
          </p:cNvPr>
          <p:cNvCxnSpPr>
            <a:cxnSpLocks/>
          </p:cNvCxnSpPr>
          <p:nvPr/>
        </p:nvCxnSpPr>
        <p:spPr>
          <a:xfrm>
            <a:off x="4989575" y="2790827"/>
            <a:ext cx="0" cy="1166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78FDD68-00E0-4597-B8BE-4183BB0381B8}"/>
              </a:ext>
            </a:extLst>
          </p:cNvPr>
          <p:cNvCxnSpPr/>
          <p:nvPr/>
        </p:nvCxnSpPr>
        <p:spPr>
          <a:xfrm>
            <a:off x="4989575" y="2907507"/>
            <a:ext cx="13573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B7901A7D-EFF1-45E2-BFE0-DBC6C47D7512}"/>
              </a:ext>
            </a:extLst>
          </p:cNvPr>
          <p:cNvCxnSpPr/>
          <p:nvPr/>
        </p:nvCxnSpPr>
        <p:spPr>
          <a:xfrm flipH="1">
            <a:off x="4564000" y="2838451"/>
            <a:ext cx="4255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FF06FDA9-7A29-4802-9030-281B5EB5C055}"/>
              </a:ext>
            </a:extLst>
          </p:cNvPr>
          <p:cNvSpPr txBox="1"/>
          <p:nvPr/>
        </p:nvSpPr>
        <p:spPr>
          <a:xfrm>
            <a:off x="4474810" y="2601536"/>
            <a:ext cx="229476" cy="253916"/>
          </a:xfrm>
          <a:prstGeom prst="rect">
            <a:avLst/>
          </a:prstGeom>
          <a:noFill/>
        </p:spPr>
        <p:txBody>
          <a:bodyPr wrap="square" rtlCol="0">
            <a:spAutoFit/>
          </a:bodyPr>
          <a:lstStyle/>
          <a:p>
            <a:r>
              <a:rPr lang="en-US" sz="1050" dirty="0">
                <a:solidFill>
                  <a:srgbClr val="FF0000"/>
                </a:solidFill>
              </a:rPr>
              <a:t>1</a:t>
            </a:r>
            <a:endParaRPr lang="it-IT" sz="1050" dirty="0">
              <a:solidFill>
                <a:srgbClr val="FF0000"/>
              </a:solidFill>
            </a:endParaRPr>
          </a:p>
        </p:txBody>
      </p:sp>
      <p:cxnSp>
        <p:nvCxnSpPr>
          <p:cNvPr id="26" name="Connettore diritto 25">
            <a:extLst>
              <a:ext uri="{FF2B5EF4-FFF2-40B4-BE49-F238E27FC236}">
                <a16:creationId xmlns:a16="http://schemas.microsoft.com/office/drawing/2014/main" id="{49AC7276-6BF7-440C-A353-4316726271A8}"/>
              </a:ext>
            </a:extLst>
          </p:cNvPr>
          <p:cNvCxnSpPr/>
          <p:nvPr/>
        </p:nvCxnSpPr>
        <p:spPr>
          <a:xfrm flipH="1">
            <a:off x="4986628" y="3183734"/>
            <a:ext cx="13573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720FE559-47F2-43EE-932C-582A1B406996}"/>
              </a:ext>
            </a:extLst>
          </p:cNvPr>
          <p:cNvCxnSpPr>
            <a:cxnSpLocks/>
          </p:cNvCxnSpPr>
          <p:nvPr/>
        </p:nvCxnSpPr>
        <p:spPr>
          <a:xfrm flipH="1">
            <a:off x="4986628" y="3183734"/>
            <a:ext cx="2947" cy="1547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80DD078F-91DD-43AC-8FEF-B6DE13DAB8F5}"/>
              </a:ext>
            </a:extLst>
          </p:cNvPr>
          <p:cNvCxnSpPr/>
          <p:nvPr/>
        </p:nvCxnSpPr>
        <p:spPr>
          <a:xfrm>
            <a:off x="4986628" y="3338514"/>
            <a:ext cx="13573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8F0E5F54-33C5-40BA-B1C6-ED8E4605C11C}"/>
              </a:ext>
            </a:extLst>
          </p:cNvPr>
          <p:cNvCxnSpPr/>
          <p:nvPr/>
        </p:nvCxnSpPr>
        <p:spPr>
          <a:xfrm flipH="1">
            <a:off x="4561053" y="3269458"/>
            <a:ext cx="4255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B1FE78DE-0B40-4934-9087-D39E85613B05}"/>
              </a:ext>
            </a:extLst>
          </p:cNvPr>
          <p:cNvSpPr txBox="1"/>
          <p:nvPr/>
        </p:nvSpPr>
        <p:spPr>
          <a:xfrm>
            <a:off x="4471863" y="3032543"/>
            <a:ext cx="229476" cy="253916"/>
          </a:xfrm>
          <a:prstGeom prst="rect">
            <a:avLst/>
          </a:prstGeom>
          <a:noFill/>
        </p:spPr>
        <p:txBody>
          <a:bodyPr wrap="square" rtlCol="0">
            <a:spAutoFit/>
          </a:bodyPr>
          <a:lstStyle/>
          <a:p>
            <a:r>
              <a:rPr lang="en-US" sz="1050" dirty="0">
                <a:solidFill>
                  <a:srgbClr val="FF0000"/>
                </a:solidFill>
              </a:rPr>
              <a:t>2</a:t>
            </a:r>
            <a:endParaRPr lang="it-IT" sz="1050" dirty="0">
              <a:solidFill>
                <a:srgbClr val="FF0000"/>
              </a:solidFill>
            </a:endParaRPr>
          </a:p>
        </p:txBody>
      </p:sp>
      <p:cxnSp>
        <p:nvCxnSpPr>
          <p:cNvPr id="32" name="Connettore diritto 31">
            <a:extLst>
              <a:ext uri="{FF2B5EF4-FFF2-40B4-BE49-F238E27FC236}">
                <a16:creationId xmlns:a16="http://schemas.microsoft.com/office/drawing/2014/main" id="{BF216891-5C20-42E6-867E-163F2D258BA7}"/>
              </a:ext>
            </a:extLst>
          </p:cNvPr>
          <p:cNvCxnSpPr/>
          <p:nvPr/>
        </p:nvCxnSpPr>
        <p:spPr>
          <a:xfrm flipH="1">
            <a:off x="4986628" y="3405521"/>
            <a:ext cx="13573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76333BCF-5ED5-4FB6-8902-41F92668167F}"/>
              </a:ext>
            </a:extLst>
          </p:cNvPr>
          <p:cNvCxnSpPr>
            <a:cxnSpLocks/>
          </p:cNvCxnSpPr>
          <p:nvPr/>
        </p:nvCxnSpPr>
        <p:spPr>
          <a:xfrm>
            <a:off x="4986628" y="3405521"/>
            <a:ext cx="0" cy="5595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64DF6DA0-F4FE-4A94-A082-CE25C608B8F0}"/>
              </a:ext>
            </a:extLst>
          </p:cNvPr>
          <p:cNvCxnSpPr/>
          <p:nvPr/>
        </p:nvCxnSpPr>
        <p:spPr>
          <a:xfrm>
            <a:off x="4986628" y="3965114"/>
            <a:ext cx="13573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7EEF6995-4CEF-4EAB-BC43-3C299408B0FE}"/>
              </a:ext>
            </a:extLst>
          </p:cNvPr>
          <p:cNvCxnSpPr/>
          <p:nvPr/>
        </p:nvCxnSpPr>
        <p:spPr>
          <a:xfrm flipH="1">
            <a:off x="4561053" y="3696033"/>
            <a:ext cx="4255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F1A3A104-C43C-401A-8862-52DB8D676DC4}"/>
              </a:ext>
            </a:extLst>
          </p:cNvPr>
          <p:cNvSpPr txBox="1"/>
          <p:nvPr/>
        </p:nvSpPr>
        <p:spPr>
          <a:xfrm>
            <a:off x="4471863" y="3459118"/>
            <a:ext cx="229476" cy="253916"/>
          </a:xfrm>
          <a:prstGeom prst="rect">
            <a:avLst/>
          </a:prstGeom>
          <a:noFill/>
        </p:spPr>
        <p:txBody>
          <a:bodyPr wrap="square" rtlCol="0">
            <a:spAutoFit/>
          </a:bodyPr>
          <a:lstStyle/>
          <a:p>
            <a:r>
              <a:rPr lang="en-US" sz="1050" dirty="0">
                <a:solidFill>
                  <a:srgbClr val="FF0000"/>
                </a:solidFill>
              </a:rPr>
              <a:t>3</a:t>
            </a:r>
            <a:endParaRPr lang="it-IT" sz="1050" dirty="0">
              <a:solidFill>
                <a:srgbClr val="FF0000"/>
              </a:solidFill>
            </a:endParaRPr>
          </a:p>
        </p:txBody>
      </p:sp>
      <p:cxnSp>
        <p:nvCxnSpPr>
          <p:cNvPr id="8" name="Connettore 2 7">
            <a:extLst>
              <a:ext uri="{FF2B5EF4-FFF2-40B4-BE49-F238E27FC236}">
                <a16:creationId xmlns:a16="http://schemas.microsoft.com/office/drawing/2014/main" id="{C7516965-33E3-4CA3-B40D-08BEC4D58D88}"/>
              </a:ext>
            </a:extLst>
          </p:cNvPr>
          <p:cNvCxnSpPr/>
          <p:nvPr/>
        </p:nvCxnSpPr>
        <p:spPr>
          <a:xfrm flipH="1">
            <a:off x="6057900" y="2286000"/>
            <a:ext cx="221456" cy="3714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98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287C7D-D63C-4B2F-8033-C35F0F1B5F7B}"/>
              </a:ext>
            </a:extLst>
          </p:cNvPr>
          <p:cNvSpPr>
            <a:spLocks noGrp="1"/>
          </p:cNvSpPr>
          <p:nvPr>
            <p:ph type="title"/>
          </p:nvPr>
        </p:nvSpPr>
        <p:spPr/>
        <p:txBody>
          <a:bodyPr/>
          <a:lstStyle/>
          <a:p>
            <a:r>
              <a:rPr lang="en-US" dirty="0"/>
              <a:t>LCD print functions</a:t>
            </a:r>
            <a:endParaRPr lang="it-IT" dirty="0"/>
          </a:p>
        </p:txBody>
      </p:sp>
      <p:sp>
        <p:nvSpPr>
          <p:cNvPr id="3" name="Segnaposto contenuto 2">
            <a:extLst>
              <a:ext uri="{FF2B5EF4-FFF2-40B4-BE49-F238E27FC236}">
                <a16:creationId xmlns:a16="http://schemas.microsoft.com/office/drawing/2014/main" id="{A91EA40B-6AA4-421D-8F08-A7D10EE1BDE2}"/>
              </a:ext>
            </a:extLst>
          </p:cNvPr>
          <p:cNvSpPr>
            <a:spLocks noGrp="1"/>
          </p:cNvSpPr>
          <p:nvPr>
            <p:ph idx="1"/>
          </p:nvPr>
        </p:nvSpPr>
        <p:spPr>
          <a:xfrm>
            <a:off x="329183" y="750053"/>
            <a:ext cx="4328541" cy="3968251"/>
          </a:xfrm>
        </p:spPr>
        <p:txBody>
          <a:bodyPr/>
          <a:lstStyle/>
          <a:p>
            <a:r>
              <a:rPr lang="en-US" b="0" dirty="0"/>
              <a:t>In the </a:t>
            </a:r>
            <a:r>
              <a:rPr lang="en-US" i="1" dirty="0"/>
              <a:t>i2c-lcd.c</a:t>
            </a:r>
            <a:r>
              <a:rPr lang="en-US" b="0" dirty="0"/>
              <a:t> file you can find the definition of all the library functions. </a:t>
            </a:r>
          </a:p>
          <a:p>
            <a:r>
              <a:rPr lang="en-US" b="0" dirty="0"/>
              <a:t>About the print function, they work all in the same way:</a:t>
            </a:r>
          </a:p>
          <a:p>
            <a:pPr marL="342900" indent="-342900">
              <a:buFont typeface="+mj-lt"/>
              <a:buAutoNum type="arabicPeriod"/>
            </a:pPr>
            <a:r>
              <a:rPr lang="en-US" b="0" dirty="0"/>
              <a:t>Creation of a char array: it contains 10 elements since the max integer value in the architecture has 10 digits (32bit architecture)</a:t>
            </a:r>
          </a:p>
          <a:p>
            <a:pPr marL="342900" indent="-342900">
              <a:buFont typeface="+mj-lt"/>
              <a:buAutoNum type="arabicPeriod"/>
            </a:pPr>
            <a:r>
              <a:rPr lang="en-US" b="0" dirty="0"/>
              <a:t>Copy the value passed by parameters (the integer number for this case) in the array using the </a:t>
            </a:r>
            <a:r>
              <a:rPr lang="en-US" i="1" dirty="0" err="1"/>
              <a:t>sprintf</a:t>
            </a:r>
            <a:r>
              <a:rPr lang="en-US" i="1" dirty="0"/>
              <a:t>() </a:t>
            </a:r>
            <a:r>
              <a:rPr lang="en-US" b="0" dirty="0"/>
              <a:t>function</a:t>
            </a:r>
          </a:p>
          <a:p>
            <a:pPr marL="342900" indent="-342900">
              <a:buFont typeface="+mj-lt"/>
              <a:buAutoNum type="arabicPeriod"/>
            </a:pPr>
            <a:r>
              <a:rPr lang="en-US" b="0" dirty="0"/>
              <a:t>Send each character of the array with the function </a:t>
            </a:r>
            <a:r>
              <a:rPr lang="en-US" i="1" dirty="0" err="1"/>
              <a:t>lcd_send_data</a:t>
            </a:r>
            <a:r>
              <a:rPr lang="en-US" i="1" dirty="0"/>
              <a:t>(). </a:t>
            </a:r>
            <a:r>
              <a:rPr lang="en-US" b="0" dirty="0"/>
              <a:t>Notice that the value 0 ( not the number ‘0’) represents the termination of the array.</a:t>
            </a:r>
            <a:endParaRPr lang="en-US" b="0" i="1" dirty="0"/>
          </a:p>
          <a:p>
            <a:endParaRPr lang="it-IT" b="0" dirty="0"/>
          </a:p>
        </p:txBody>
      </p:sp>
      <p:sp>
        <p:nvSpPr>
          <p:cNvPr id="5" name="Segnaposto piè di pagina 4">
            <a:extLst>
              <a:ext uri="{FF2B5EF4-FFF2-40B4-BE49-F238E27FC236}">
                <a16:creationId xmlns:a16="http://schemas.microsoft.com/office/drawing/2014/main" id="{30C44F45-0327-4488-BF46-FAD151D8A012}"/>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183808-578E-438F-A6F5-68D9543B3E55}"/>
              </a:ext>
            </a:extLst>
          </p:cNvPr>
          <p:cNvSpPr>
            <a:spLocks noGrp="1"/>
          </p:cNvSpPr>
          <p:nvPr>
            <p:ph type="sldNum" sz="quarter" idx="12"/>
          </p:nvPr>
        </p:nvSpPr>
        <p:spPr/>
        <p:txBody>
          <a:bodyPr/>
          <a:lstStyle/>
          <a:p>
            <a:fld id="{CE8079A4-7AA8-4A4F-87E2-7781EC5097DD}" type="slidenum">
              <a:rPr lang="en-US" smtClean="0"/>
              <a:pPr/>
              <a:t>21</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8CA24EAE-5331-4E06-9429-E29AF2E66B4F}"/>
              </a:ext>
            </a:extLst>
          </p:cNvPr>
          <p:cNvPicPr>
            <a:picLocks noGrp="1" noChangeAspect="1"/>
          </p:cNvPicPr>
          <p:nvPr>
            <p:ph idx="13"/>
          </p:nvPr>
        </p:nvPicPr>
        <p:blipFill>
          <a:blip r:embed="rId2"/>
          <a:stretch>
            <a:fillRect/>
          </a:stretch>
        </p:blipFill>
        <p:spPr>
          <a:xfrm>
            <a:off x="4786828" y="1333304"/>
            <a:ext cx="3991532" cy="2800741"/>
          </a:xfrm>
        </p:spPr>
      </p:pic>
    </p:spTree>
    <p:extLst>
      <p:ext uri="{BB962C8B-B14F-4D97-AF65-F5344CB8AC3E}">
        <p14:creationId xmlns:p14="http://schemas.microsoft.com/office/powerpoint/2010/main" val="37049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E4A5A-FA6F-44BB-B072-F6C31FF87EA0}"/>
              </a:ext>
            </a:extLst>
          </p:cNvPr>
          <p:cNvSpPr>
            <a:spLocks noGrp="1"/>
          </p:cNvSpPr>
          <p:nvPr>
            <p:ph type="title"/>
          </p:nvPr>
        </p:nvSpPr>
        <p:spPr/>
        <p:txBody>
          <a:bodyPr/>
          <a:lstStyle/>
          <a:p>
            <a:r>
              <a:rPr lang="en-US" dirty="0"/>
              <a:t>Include the libraries</a:t>
            </a:r>
            <a:endParaRPr lang="it-IT" dirty="0"/>
          </a:p>
        </p:txBody>
      </p:sp>
      <p:sp>
        <p:nvSpPr>
          <p:cNvPr id="3" name="Segnaposto contenuto 2">
            <a:extLst>
              <a:ext uri="{FF2B5EF4-FFF2-40B4-BE49-F238E27FC236}">
                <a16:creationId xmlns:a16="http://schemas.microsoft.com/office/drawing/2014/main" id="{26F4DA53-AAC3-4C28-AF72-ADA3143E7B3A}"/>
              </a:ext>
            </a:extLst>
          </p:cNvPr>
          <p:cNvSpPr>
            <a:spLocks noGrp="1"/>
          </p:cNvSpPr>
          <p:nvPr>
            <p:ph idx="1"/>
          </p:nvPr>
        </p:nvSpPr>
        <p:spPr/>
        <p:txBody>
          <a:bodyPr/>
          <a:lstStyle/>
          <a:p>
            <a:r>
              <a:rPr lang="en-US" b="0" dirty="0"/>
              <a:t>Open the </a:t>
            </a:r>
            <a:r>
              <a:rPr lang="en-US" b="0" dirty="0" err="1"/>
              <a:t>main.h</a:t>
            </a:r>
            <a:r>
              <a:rPr lang="en-US" b="0" dirty="0"/>
              <a:t> file and include the</a:t>
            </a:r>
            <a:br>
              <a:rPr lang="en-US" b="0" dirty="0"/>
            </a:br>
            <a:r>
              <a:rPr lang="en-US" i="1" dirty="0"/>
              <a:t>i2c-lcd.h</a:t>
            </a:r>
            <a:r>
              <a:rPr lang="en-US" b="0" dirty="0"/>
              <a:t> file as shown.</a:t>
            </a:r>
          </a:p>
        </p:txBody>
      </p:sp>
      <p:sp>
        <p:nvSpPr>
          <p:cNvPr id="5" name="Segnaposto piè di pagina 4">
            <a:extLst>
              <a:ext uri="{FF2B5EF4-FFF2-40B4-BE49-F238E27FC236}">
                <a16:creationId xmlns:a16="http://schemas.microsoft.com/office/drawing/2014/main" id="{D86B2BC1-E43D-408F-98FD-3DAFC790EE2D}"/>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5D95D1C3-50DB-4A48-A1A6-B5C2FA7CA9B2}"/>
              </a:ext>
            </a:extLst>
          </p:cNvPr>
          <p:cNvSpPr>
            <a:spLocks noGrp="1"/>
          </p:cNvSpPr>
          <p:nvPr>
            <p:ph type="sldNum" sz="quarter" idx="12"/>
          </p:nvPr>
        </p:nvSpPr>
        <p:spPr/>
        <p:txBody>
          <a:bodyPr/>
          <a:lstStyle/>
          <a:p>
            <a:fld id="{CE8079A4-7AA8-4A4F-87E2-7781EC5097DD}" type="slidenum">
              <a:rPr lang="en-US" smtClean="0"/>
              <a:pPr/>
              <a:t>22</a:t>
            </a:fld>
            <a:endParaRPr lang="en-US"/>
          </a:p>
        </p:txBody>
      </p:sp>
      <p:pic>
        <p:nvPicPr>
          <p:cNvPr id="13" name="Segnaposto contenuto 12" descr="Immagine che contiene screenshot&#10;&#10;Descrizione generata automaticamente">
            <a:extLst>
              <a:ext uri="{FF2B5EF4-FFF2-40B4-BE49-F238E27FC236}">
                <a16:creationId xmlns:a16="http://schemas.microsoft.com/office/drawing/2014/main" id="{8B0C4DB7-B012-4564-A9A3-1FBE5E25388C}"/>
              </a:ext>
            </a:extLst>
          </p:cNvPr>
          <p:cNvPicPr>
            <a:picLocks noGrp="1" noChangeAspect="1"/>
          </p:cNvPicPr>
          <p:nvPr>
            <p:ph idx="13"/>
          </p:nvPr>
        </p:nvPicPr>
        <p:blipFill>
          <a:blip r:embed="rId2"/>
          <a:stretch>
            <a:fillRect/>
          </a:stretch>
        </p:blipFill>
        <p:spPr>
          <a:xfrm>
            <a:off x="5267907" y="1528594"/>
            <a:ext cx="3029373" cy="2410161"/>
          </a:xfrm>
        </p:spPr>
      </p:pic>
      <p:cxnSp>
        <p:nvCxnSpPr>
          <p:cNvPr id="22" name="Connettore 2 21">
            <a:extLst>
              <a:ext uri="{FF2B5EF4-FFF2-40B4-BE49-F238E27FC236}">
                <a16:creationId xmlns:a16="http://schemas.microsoft.com/office/drawing/2014/main" id="{5A8D3D54-5621-4885-BC6A-C207467293A3}"/>
              </a:ext>
            </a:extLst>
          </p:cNvPr>
          <p:cNvCxnSpPr/>
          <p:nvPr/>
        </p:nvCxnSpPr>
        <p:spPr>
          <a:xfrm flipH="1">
            <a:off x="7079456" y="3307557"/>
            <a:ext cx="4857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03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983201-1BDA-4F99-B77F-729586E35B91}"/>
              </a:ext>
            </a:extLst>
          </p:cNvPr>
          <p:cNvSpPr>
            <a:spLocks noGrp="1"/>
          </p:cNvSpPr>
          <p:nvPr>
            <p:ph type="title"/>
          </p:nvPr>
        </p:nvSpPr>
        <p:spPr/>
        <p:txBody>
          <a:bodyPr/>
          <a:lstStyle/>
          <a:p>
            <a:r>
              <a:rPr lang="en-US" dirty="0"/>
              <a:t>Print “HELLO WORLD”</a:t>
            </a:r>
            <a:endParaRPr lang="it-IT" dirty="0"/>
          </a:p>
        </p:txBody>
      </p:sp>
      <p:sp>
        <p:nvSpPr>
          <p:cNvPr id="3" name="Segnaposto contenuto 2">
            <a:extLst>
              <a:ext uri="{FF2B5EF4-FFF2-40B4-BE49-F238E27FC236}">
                <a16:creationId xmlns:a16="http://schemas.microsoft.com/office/drawing/2014/main" id="{F21BEEC6-7C79-4AC2-84FC-E696DA232993}"/>
              </a:ext>
            </a:extLst>
          </p:cNvPr>
          <p:cNvSpPr>
            <a:spLocks noGrp="1"/>
          </p:cNvSpPr>
          <p:nvPr>
            <p:ph idx="1"/>
          </p:nvPr>
        </p:nvSpPr>
        <p:spPr>
          <a:xfrm>
            <a:off x="329183" y="750053"/>
            <a:ext cx="4092797" cy="3968251"/>
          </a:xfrm>
        </p:spPr>
        <p:txBody>
          <a:bodyPr/>
          <a:lstStyle/>
          <a:p>
            <a:r>
              <a:rPr lang="en-US" b="0" dirty="0"/>
              <a:t>With all of this knowledge we can try to print some texts on the display.</a:t>
            </a:r>
          </a:p>
          <a:p>
            <a:r>
              <a:rPr lang="it-IT" b="0" dirty="0"/>
              <a:t>For </a:t>
            </a:r>
            <a:r>
              <a:rPr lang="it-IT" b="0" dirty="0" err="1"/>
              <a:t>this</a:t>
            </a:r>
            <a:r>
              <a:rPr lang="it-IT" b="0" dirty="0"/>
              <a:t> </a:t>
            </a:r>
            <a:r>
              <a:rPr lang="it-IT" b="0" dirty="0" err="1"/>
              <a:t>example</a:t>
            </a:r>
            <a:r>
              <a:rPr lang="it-IT" b="0" dirty="0"/>
              <a:t> </a:t>
            </a:r>
            <a:r>
              <a:rPr lang="it-IT" b="0" dirty="0" err="1"/>
              <a:t>we’ll</a:t>
            </a:r>
            <a:r>
              <a:rPr lang="it-IT" b="0" dirty="0"/>
              <a:t> display the </a:t>
            </a:r>
            <a:r>
              <a:rPr lang="it-IT" b="0" dirty="0" err="1"/>
              <a:t>string</a:t>
            </a:r>
            <a:r>
              <a:rPr lang="it-IT" b="0" dirty="0"/>
              <a:t> «Hello World!» after </a:t>
            </a:r>
            <a:r>
              <a:rPr lang="it-IT" b="0" dirty="0" err="1"/>
              <a:t>all</a:t>
            </a:r>
            <a:r>
              <a:rPr lang="it-IT" b="0" dirty="0"/>
              <a:t> the </a:t>
            </a:r>
            <a:r>
              <a:rPr lang="it-IT" b="0" dirty="0" err="1"/>
              <a:t>peripherals</a:t>
            </a:r>
            <a:r>
              <a:rPr lang="it-IT" b="0" dirty="0"/>
              <a:t> </a:t>
            </a:r>
            <a:r>
              <a:rPr lang="it-IT" b="0" dirty="0" err="1"/>
              <a:t>configurations</a:t>
            </a:r>
            <a:r>
              <a:rPr lang="it-IT" b="0" dirty="0"/>
              <a:t>.</a:t>
            </a:r>
          </a:p>
          <a:p>
            <a:r>
              <a:rPr lang="it-IT" b="0" dirty="0" err="1"/>
              <a:t>Let’s</a:t>
            </a:r>
            <a:r>
              <a:rPr lang="it-IT" b="0" dirty="0"/>
              <a:t> </a:t>
            </a:r>
            <a:r>
              <a:rPr lang="it-IT" b="0" dirty="0" err="1"/>
              <a:t>write</a:t>
            </a:r>
            <a:r>
              <a:rPr lang="it-IT" b="0" dirty="0"/>
              <a:t> some code:</a:t>
            </a:r>
          </a:p>
          <a:p>
            <a:pPr marL="788670" lvl="1" indent="-285750"/>
            <a:r>
              <a:rPr lang="it-IT" b="1" i="1" dirty="0" err="1"/>
              <a:t>Initialize</a:t>
            </a:r>
            <a:r>
              <a:rPr lang="it-IT" b="0" dirty="0"/>
              <a:t> the lcd</a:t>
            </a:r>
          </a:p>
          <a:p>
            <a:pPr marL="788670" lvl="1" indent="-285750"/>
            <a:r>
              <a:rPr lang="it-IT" b="1" i="1" dirty="0"/>
              <a:t>Set the </a:t>
            </a:r>
            <a:r>
              <a:rPr lang="it-IT" b="1" i="1" dirty="0" err="1"/>
              <a:t>cursor</a:t>
            </a:r>
            <a:r>
              <a:rPr lang="it-IT" b="1" i="1" dirty="0"/>
              <a:t> </a:t>
            </a:r>
            <a:r>
              <a:rPr lang="it-IT" dirty="0" err="1"/>
              <a:t>at</a:t>
            </a:r>
            <a:r>
              <a:rPr lang="it-IT" dirty="0"/>
              <a:t> first </a:t>
            </a:r>
            <a:r>
              <a:rPr lang="it-IT" dirty="0" err="1"/>
              <a:t>row</a:t>
            </a:r>
            <a:r>
              <a:rPr lang="it-IT" dirty="0"/>
              <a:t> and first line. </a:t>
            </a:r>
            <a:r>
              <a:rPr lang="it-IT" dirty="0" err="1"/>
              <a:t>Remember</a:t>
            </a:r>
            <a:r>
              <a:rPr lang="it-IT" dirty="0"/>
              <a:t> to check the size of </a:t>
            </a:r>
            <a:r>
              <a:rPr lang="it-IT" dirty="0" err="1"/>
              <a:t>your</a:t>
            </a:r>
            <a:r>
              <a:rPr lang="it-IT" dirty="0"/>
              <a:t> display, in </a:t>
            </a:r>
            <a:r>
              <a:rPr lang="it-IT" dirty="0" err="1"/>
              <a:t>our</a:t>
            </a:r>
            <a:r>
              <a:rPr lang="it-IT" dirty="0"/>
              <a:t> case </a:t>
            </a:r>
            <a:r>
              <a:rPr lang="it-IT" dirty="0" err="1"/>
              <a:t>we</a:t>
            </a:r>
            <a:r>
              <a:rPr lang="it-IT" dirty="0"/>
              <a:t> </a:t>
            </a:r>
            <a:r>
              <a:rPr lang="it-IT" dirty="0" err="1"/>
              <a:t>have</a:t>
            </a:r>
            <a:r>
              <a:rPr lang="it-IT" dirty="0"/>
              <a:t> a 16 </a:t>
            </a:r>
            <a:r>
              <a:rPr lang="it-IT" dirty="0" err="1"/>
              <a:t>rows</a:t>
            </a:r>
            <a:r>
              <a:rPr lang="it-IT" dirty="0"/>
              <a:t> by 4 lines display (16x4 or 1604)</a:t>
            </a:r>
          </a:p>
          <a:p>
            <a:pPr marL="788670" lvl="1" indent="-285750"/>
            <a:r>
              <a:rPr lang="it-IT" b="1" i="1" dirty="0"/>
              <a:t>Print</a:t>
            </a:r>
            <a:r>
              <a:rPr lang="it-IT" dirty="0"/>
              <a:t> the </a:t>
            </a:r>
            <a:r>
              <a:rPr lang="it-IT" dirty="0" err="1"/>
              <a:t>desired</a:t>
            </a:r>
            <a:r>
              <a:rPr lang="it-IT" dirty="0"/>
              <a:t> text.</a:t>
            </a:r>
            <a:r>
              <a:rPr lang="it-IT" b="0" dirty="0"/>
              <a:t> 	</a:t>
            </a:r>
          </a:p>
        </p:txBody>
      </p:sp>
      <p:sp>
        <p:nvSpPr>
          <p:cNvPr id="5" name="Segnaposto piè di pagina 4">
            <a:extLst>
              <a:ext uri="{FF2B5EF4-FFF2-40B4-BE49-F238E27FC236}">
                <a16:creationId xmlns:a16="http://schemas.microsoft.com/office/drawing/2014/main" id="{44479530-F512-4B31-9391-48CC9CAB2705}"/>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C7355CD-61D9-4681-A424-137C1B6DD881}"/>
              </a:ext>
            </a:extLst>
          </p:cNvPr>
          <p:cNvSpPr>
            <a:spLocks noGrp="1"/>
          </p:cNvSpPr>
          <p:nvPr>
            <p:ph type="sldNum" sz="quarter" idx="12"/>
          </p:nvPr>
        </p:nvSpPr>
        <p:spPr/>
        <p:txBody>
          <a:bodyPr/>
          <a:lstStyle/>
          <a:p>
            <a:fld id="{CE8079A4-7AA8-4A4F-87E2-7781EC5097DD}" type="slidenum">
              <a:rPr lang="en-US" smtClean="0"/>
              <a:pPr/>
              <a:t>23</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5673812D-76B3-4DE1-B2AA-84F03654DD37}"/>
              </a:ext>
            </a:extLst>
          </p:cNvPr>
          <p:cNvPicPr>
            <a:picLocks noGrp="1" noChangeAspect="1"/>
          </p:cNvPicPr>
          <p:nvPr>
            <p:ph idx="13"/>
          </p:nvPr>
        </p:nvPicPr>
        <p:blipFill>
          <a:blip r:embed="rId2"/>
          <a:stretch>
            <a:fillRect/>
          </a:stretch>
        </p:blipFill>
        <p:spPr>
          <a:xfrm>
            <a:off x="4776788" y="807746"/>
            <a:ext cx="4011612" cy="3851857"/>
          </a:xfrm>
        </p:spPr>
      </p:pic>
    </p:spTree>
    <p:extLst>
      <p:ext uri="{BB962C8B-B14F-4D97-AF65-F5344CB8AC3E}">
        <p14:creationId xmlns:p14="http://schemas.microsoft.com/office/powerpoint/2010/main" val="49608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186816CA-B0A2-4916-9DB2-1966E17DC7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DE0E807-C3CE-4E00-97AD-D28C0F6F9B51}"/>
              </a:ext>
            </a:extLst>
          </p:cNvPr>
          <p:cNvSpPr>
            <a:spLocks noGrp="1"/>
          </p:cNvSpPr>
          <p:nvPr>
            <p:ph type="sldNum" sz="quarter" idx="12"/>
          </p:nvPr>
        </p:nvSpPr>
        <p:spPr/>
        <p:txBody>
          <a:bodyPr/>
          <a:lstStyle/>
          <a:p>
            <a:fld id="{CE8079A4-7AA8-4A4F-87E2-7781EC5097DD}" type="slidenum">
              <a:rPr lang="en-US" smtClean="0"/>
              <a:pPr/>
              <a:t>24</a:t>
            </a:fld>
            <a:endParaRPr lang="en-US"/>
          </a:p>
        </p:txBody>
      </p:sp>
      <p:pic>
        <p:nvPicPr>
          <p:cNvPr id="9" name="Immagine 8" descr="Immagine che contiene elettronico, circuito, computer&#10;&#10;Descrizione generata automaticamente">
            <a:extLst>
              <a:ext uri="{FF2B5EF4-FFF2-40B4-BE49-F238E27FC236}">
                <a16:creationId xmlns:a16="http://schemas.microsoft.com/office/drawing/2014/main" id="{E8F2F77B-D79F-4000-8E24-A7B6967408AC}"/>
              </a:ext>
            </a:extLst>
          </p:cNvPr>
          <p:cNvPicPr>
            <a:picLocks noChangeAspect="1"/>
          </p:cNvPicPr>
          <p:nvPr/>
        </p:nvPicPr>
        <p:blipFill>
          <a:blip r:embed="rId2"/>
          <a:stretch>
            <a:fillRect/>
          </a:stretch>
        </p:blipFill>
        <p:spPr>
          <a:xfrm>
            <a:off x="1602346" y="1092074"/>
            <a:ext cx="6322003" cy="3556126"/>
          </a:xfrm>
          <a:prstGeom prst="rect">
            <a:avLst/>
          </a:prstGeom>
        </p:spPr>
      </p:pic>
      <p:sp>
        <p:nvSpPr>
          <p:cNvPr id="10" name="CasellaDiTesto 9">
            <a:extLst>
              <a:ext uri="{FF2B5EF4-FFF2-40B4-BE49-F238E27FC236}">
                <a16:creationId xmlns:a16="http://schemas.microsoft.com/office/drawing/2014/main" id="{DE3CFF0C-D562-49D2-BAFA-9F30DD8235C1}"/>
              </a:ext>
            </a:extLst>
          </p:cNvPr>
          <p:cNvSpPr txBox="1"/>
          <p:nvPr/>
        </p:nvSpPr>
        <p:spPr>
          <a:xfrm>
            <a:off x="314325" y="485775"/>
            <a:ext cx="8562975" cy="369332"/>
          </a:xfrm>
          <a:prstGeom prst="rect">
            <a:avLst/>
          </a:prstGeom>
          <a:noFill/>
        </p:spPr>
        <p:txBody>
          <a:bodyPr wrap="square" rtlCol="0">
            <a:spAutoFit/>
          </a:bodyPr>
          <a:lstStyle/>
          <a:p>
            <a:r>
              <a:rPr lang="en-US" dirty="0"/>
              <a:t>The result should be something like that:</a:t>
            </a:r>
            <a:endParaRPr lang="it-IT" dirty="0"/>
          </a:p>
        </p:txBody>
      </p:sp>
    </p:spTree>
    <p:extLst>
      <p:ext uri="{BB962C8B-B14F-4D97-AF65-F5344CB8AC3E}">
        <p14:creationId xmlns:p14="http://schemas.microsoft.com/office/powerpoint/2010/main" val="397581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FD9CB4-30AF-45FF-A4CB-43100C016B3F}"/>
              </a:ext>
            </a:extLst>
          </p:cNvPr>
          <p:cNvSpPr>
            <a:spLocks noGrp="1"/>
          </p:cNvSpPr>
          <p:nvPr>
            <p:ph type="title"/>
          </p:nvPr>
        </p:nvSpPr>
        <p:spPr/>
        <p:txBody>
          <a:bodyPr/>
          <a:lstStyle/>
          <a:p>
            <a:r>
              <a:rPr lang="en-US" dirty="0"/>
              <a:t>Useful links</a:t>
            </a:r>
            <a:endParaRPr lang="it-IT" dirty="0"/>
          </a:p>
        </p:txBody>
      </p:sp>
      <p:sp>
        <p:nvSpPr>
          <p:cNvPr id="3" name="Segnaposto contenuto 2">
            <a:extLst>
              <a:ext uri="{FF2B5EF4-FFF2-40B4-BE49-F238E27FC236}">
                <a16:creationId xmlns:a16="http://schemas.microsoft.com/office/drawing/2014/main" id="{C8E705D0-B909-48ED-9353-57DCB00FF930}"/>
              </a:ext>
            </a:extLst>
          </p:cNvPr>
          <p:cNvSpPr>
            <a:spLocks noGrp="1"/>
          </p:cNvSpPr>
          <p:nvPr>
            <p:ph idx="1"/>
          </p:nvPr>
        </p:nvSpPr>
        <p:spPr>
          <a:xfrm>
            <a:off x="329184" y="750053"/>
            <a:ext cx="6543104" cy="3968251"/>
          </a:xfrm>
        </p:spPr>
        <p:txBody>
          <a:bodyPr/>
          <a:lstStyle/>
          <a:p>
            <a:r>
              <a:rPr lang="en-US" b="0" dirty="0"/>
              <a:t>I2C introduction: </a:t>
            </a:r>
            <a:r>
              <a:rPr lang="it-IT" dirty="0">
                <a:hlinkClick r:id="rId2"/>
              </a:rPr>
              <a:t>https://www.youtube.com/watch?v=qeJN_80CiMU</a:t>
            </a:r>
            <a:endParaRPr lang="it-IT" dirty="0"/>
          </a:p>
          <a:p>
            <a:r>
              <a:rPr lang="it-IT" b="0" dirty="0"/>
              <a:t>I2C display: </a:t>
            </a:r>
            <a:r>
              <a:rPr lang="it-IT" dirty="0">
                <a:hlinkClick r:id="rId3"/>
              </a:rPr>
              <a:t>https://www.youtube.com/watch?v=rfRJGfK2t-A&amp;t=473s</a:t>
            </a:r>
            <a:endParaRPr lang="it-IT" dirty="0"/>
          </a:p>
          <a:p>
            <a:r>
              <a:rPr lang="it-IT" b="0" dirty="0" err="1"/>
              <a:t>Oled</a:t>
            </a:r>
            <a:r>
              <a:rPr lang="it-IT" b="0" dirty="0"/>
              <a:t> display via i2c: </a:t>
            </a:r>
            <a:r>
              <a:rPr lang="it-IT" dirty="0">
                <a:hlinkClick r:id="rId4"/>
              </a:rPr>
              <a:t>https://controllerstech.com/oled-display-using-i2c-stm32/</a:t>
            </a:r>
            <a:endParaRPr lang="it-IT" dirty="0"/>
          </a:p>
          <a:p>
            <a:r>
              <a:rPr lang="it-IT" b="0" dirty="0" err="1"/>
              <a:t>Other</a:t>
            </a:r>
            <a:r>
              <a:rPr lang="it-IT" b="0" dirty="0"/>
              <a:t> links:</a:t>
            </a:r>
          </a:p>
          <a:p>
            <a:r>
              <a:rPr lang="it-IT" dirty="0">
                <a:hlinkClick r:id="rId5"/>
              </a:rPr>
              <a:t>https://controllerstech.com/lcd-20x4-using-i2c-with-stm32/</a:t>
            </a:r>
            <a:endParaRPr lang="it-IT" dirty="0"/>
          </a:p>
          <a:p>
            <a:r>
              <a:rPr lang="it-IT" dirty="0">
                <a:hlinkClick r:id="rId6"/>
              </a:rPr>
              <a:t>https://controllerstech.com/i2c-lcd-in-stm32/</a:t>
            </a:r>
            <a:endParaRPr lang="it-IT" b="0" dirty="0"/>
          </a:p>
          <a:p>
            <a:endParaRPr lang="it-IT" b="0" dirty="0"/>
          </a:p>
        </p:txBody>
      </p:sp>
      <p:sp>
        <p:nvSpPr>
          <p:cNvPr id="5" name="Segnaposto piè di pagina 4">
            <a:extLst>
              <a:ext uri="{FF2B5EF4-FFF2-40B4-BE49-F238E27FC236}">
                <a16:creationId xmlns:a16="http://schemas.microsoft.com/office/drawing/2014/main" id="{4AD76AAB-65CE-4276-A9AF-3B2DB4C5525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BC1740DC-09CC-4654-B814-2818C4BCF206}"/>
              </a:ext>
            </a:extLst>
          </p:cNvPr>
          <p:cNvSpPr>
            <a:spLocks noGrp="1"/>
          </p:cNvSpPr>
          <p:nvPr>
            <p:ph type="sldNum" sz="quarter" idx="12"/>
          </p:nvPr>
        </p:nvSpPr>
        <p:spPr/>
        <p:txBody>
          <a:bodyPr/>
          <a:lstStyle/>
          <a:p>
            <a:fld id="{CE8079A4-7AA8-4A4F-87E2-7781EC5097DD}" type="slidenum">
              <a:rPr lang="en-US" smtClean="0"/>
              <a:pPr/>
              <a:t>25</a:t>
            </a:fld>
            <a:endParaRPr lang="en-US"/>
          </a:p>
        </p:txBody>
      </p:sp>
    </p:spTree>
    <p:extLst>
      <p:ext uri="{BB962C8B-B14F-4D97-AF65-F5344CB8AC3E}">
        <p14:creationId xmlns:p14="http://schemas.microsoft.com/office/powerpoint/2010/main" val="27458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5FBEC-1549-4328-82B9-53CE62182F7F}"/>
              </a:ext>
            </a:extLst>
          </p:cNvPr>
          <p:cNvSpPr>
            <a:spLocks noGrp="1"/>
          </p:cNvSpPr>
          <p:nvPr>
            <p:ph type="title"/>
          </p:nvPr>
        </p:nvSpPr>
        <p:spPr/>
        <p:txBody>
          <a:bodyPr/>
          <a:lstStyle/>
          <a:p>
            <a:r>
              <a:rPr lang="it-IT" dirty="0"/>
              <a:t>PREREQUISITES</a:t>
            </a:r>
          </a:p>
        </p:txBody>
      </p:sp>
      <p:sp>
        <p:nvSpPr>
          <p:cNvPr id="3" name="Segnaposto contenuto 2">
            <a:extLst>
              <a:ext uri="{FF2B5EF4-FFF2-40B4-BE49-F238E27FC236}">
                <a16:creationId xmlns:a16="http://schemas.microsoft.com/office/drawing/2014/main" id="{60BDAD01-054D-48D4-AB14-E0C4F2888BA4}"/>
              </a:ext>
            </a:extLst>
          </p:cNvPr>
          <p:cNvSpPr>
            <a:spLocks noGrp="1"/>
          </p:cNvSpPr>
          <p:nvPr>
            <p:ph idx="1"/>
          </p:nvPr>
        </p:nvSpPr>
        <p:spPr/>
        <p:txBody>
          <a:bodyPr/>
          <a:lstStyle/>
          <a:p>
            <a:r>
              <a:rPr lang="it-IT" dirty="0"/>
              <a:t>Software </a:t>
            </a:r>
            <a:r>
              <a:rPr lang="it-IT" dirty="0" err="1"/>
              <a:t>needed</a:t>
            </a:r>
            <a:r>
              <a:rPr lang="it-IT" dirty="0"/>
              <a:t>:</a:t>
            </a:r>
          </a:p>
          <a:p>
            <a:pPr marL="342900" indent="-342900">
              <a:buFont typeface="Arial" panose="020B0604020202020204" pitchFamily="34" charset="0"/>
              <a:buChar char="•"/>
            </a:pPr>
            <a:r>
              <a:rPr lang="it-IT" sz="1600" dirty="0">
                <a:solidFill>
                  <a:schemeClr val="tx1"/>
                </a:solidFill>
                <a:hlinkClick r:id="rId2"/>
              </a:rPr>
              <a:t>STM32IDE</a:t>
            </a:r>
            <a:endParaRPr lang="it-IT" sz="1600" dirty="0">
              <a:solidFill>
                <a:schemeClr val="tx1"/>
              </a:solidFill>
            </a:endParaRPr>
          </a:p>
          <a:p>
            <a:r>
              <a:rPr lang="it-IT" dirty="0"/>
              <a:t>Hardware </a:t>
            </a:r>
            <a:r>
              <a:rPr lang="it-IT" dirty="0" err="1"/>
              <a:t>used</a:t>
            </a:r>
            <a:r>
              <a:rPr lang="it-IT" dirty="0"/>
              <a:t> in </a:t>
            </a:r>
            <a:r>
              <a:rPr lang="it-IT" dirty="0" err="1"/>
              <a:t>this</a:t>
            </a:r>
            <a:r>
              <a:rPr lang="it-IT" dirty="0"/>
              <a:t> </a:t>
            </a:r>
            <a:r>
              <a:rPr lang="it-IT" dirty="0" err="1"/>
              <a:t>example</a:t>
            </a:r>
            <a:r>
              <a:rPr lang="it-IT" dirty="0"/>
              <a:t>:</a:t>
            </a:r>
          </a:p>
          <a:p>
            <a:pPr marL="342900" indent="-342900">
              <a:buFont typeface="Arial" panose="020B0604020202020204" pitchFamily="34" charset="0"/>
              <a:buChar char="•"/>
            </a:pPr>
            <a:r>
              <a:rPr lang="it-IT" sz="1600" dirty="0">
                <a:solidFill>
                  <a:schemeClr val="tx1"/>
                </a:solidFill>
              </a:rPr>
              <a:t>NUCLEO-F446ZE</a:t>
            </a:r>
          </a:p>
          <a:p>
            <a:pPr marL="342900" indent="-342900">
              <a:buFont typeface="Arial" panose="020B0604020202020204" pitchFamily="34" charset="0"/>
              <a:buChar char="•"/>
            </a:pPr>
            <a:r>
              <a:rPr lang="it-IT" sz="1600" dirty="0">
                <a:solidFill>
                  <a:schemeClr val="tx1"/>
                </a:solidFill>
              </a:rPr>
              <a:t>I2C Display</a:t>
            </a:r>
          </a:p>
        </p:txBody>
      </p:sp>
      <p:sp>
        <p:nvSpPr>
          <p:cNvPr id="5" name="Segnaposto piè di pagina 4">
            <a:extLst>
              <a:ext uri="{FF2B5EF4-FFF2-40B4-BE49-F238E27FC236}">
                <a16:creationId xmlns:a16="http://schemas.microsoft.com/office/drawing/2014/main" id="{3BFC4E66-4C93-4717-87B7-8C48B6D7ECE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E0FBCD4-BB88-4E80-8698-4EE452E8D096}"/>
              </a:ext>
            </a:extLst>
          </p:cNvPr>
          <p:cNvSpPr>
            <a:spLocks noGrp="1"/>
          </p:cNvSpPr>
          <p:nvPr>
            <p:ph type="sldNum" sz="quarter" idx="12"/>
          </p:nvPr>
        </p:nvSpPr>
        <p:spPr/>
        <p:txBody>
          <a:bodyPr/>
          <a:lstStyle/>
          <a:p>
            <a:fld id="{CE8079A4-7AA8-4A4F-87E2-7781EC5097DD}" type="slidenum">
              <a:rPr lang="en-US" smtClean="0"/>
              <a:pPr/>
              <a:t>3</a:t>
            </a:fld>
            <a:endParaRPr lang="en-US"/>
          </a:p>
        </p:txBody>
      </p:sp>
    </p:spTree>
    <p:extLst>
      <p:ext uri="{BB962C8B-B14F-4D97-AF65-F5344CB8AC3E}">
        <p14:creationId xmlns:p14="http://schemas.microsoft.com/office/powerpoint/2010/main" val="185303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84084B-8737-47A4-9BC9-0BF7CF4EE79F}"/>
              </a:ext>
            </a:extLst>
          </p:cNvPr>
          <p:cNvSpPr>
            <a:spLocks noGrp="1"/>
          </p:cNvSpPr>
          <p:nvPr>
            <p:ph type="title"/>
          </p:nvPr>
        </p:nvSpPr>
        <p:spPr/>
        <p:txBody>
          <a:bodyPr/>
          <a:lstStyle/>
          <a:p>
            <a:r>
              <a:rPr lang="it-IT" dirty="0"/>
              <a:t>I²C</a:t>
            </a:r>
            <a:r>
              <a:rPr lang="it-IT" b="0" dirty="0"/>
              <a:t> (</a:t>
            </a:r>
            <a:r>
              <a:rPr lang="it-IT" dirty="0"/>
              <a:t>Inter-Integrated Circuit</a:t>
            </a:r>
            <a:r>
              <a:rPr lang="it-IT" b="0" dirty="0"/>
              <a:t>)</a:t>
            </a:r>
            <a:endParaRPr lang="it-IT" dirty="0"/>
          </a:p>
        </p:txBody>
      </p:sp>
      <p:sp>
        <p:nvSpPr>
          <p:cNvPr id="3" name="Segnaposto contenuto 2">
            <a:extLst>
              <a:ext uri="{FF2B5EF4-FFF2-40B4-BE49-F238E27FC236}">
                <a16:creationId xmlns:a16="http://schemas.microsoft.com/office/drawing/2014/main" id="{49126D64-495E-4328-8731-B93613B5AAFE}"/>
              </a:ext>
            </a:extLst>
          </p:cNvPr>
          <p:cNvSpPr>
            <a:spLocks noGrp="1"/>
          </p:cNvSpPr>
          <p:nvPr>
            <p:ph idx="1"/>
          </p:nvPr>
        </p:nvSpPr>
        <p:spPr>
          <a:xfrm>
            <a:off x="329184" y="750053"/>
            <a:ext cx="8737698" cy="3968251"/>
          </a:xfrm>
        </p:spPr>
        <p:txBody>
          <a:bodyPr/>
          <a:lstStyle/>
          <a:p>
            <a:r>
              <a:rPr lang="en-US" dirty="0"/>
              <a:t>I²C</a:t>
            </a:r>
            <a:r>
              <a:rPr lang="en-US" b="0" dirty="0"/>
              <a:t> is a synchronous, multi-master, multi-slave bus invented in 1982 by Philips Semiconductor. It is widely used for attaching lower-speed peripheral ICs to processors and </a:t>
            </a:r>
            <a:r>
              <a:rPr lang="en-US" b="0" dirty="0" err="1"/>
              <a:t>uC</a:t>
            </a:r>
            <a:r>
              <a:rPr lang="en-US" b="0" dirty="0"/>
              <a:t> in short-distance, intra-board communication. </a:t>
            </a:r>
            <a:br>
              <a:rPr lang="en-US" b="0" dirty="0"/>
            </a:br>
            <a:r>
              <a:rPr lang="en-US" b="0" dirty="0"/>
              <a:t>This protocol use only two data wires:</a:t>
            </a:r>
          </a:p>
          <a:p>
            <a:pPr marL="285750" indent="-285750">
              <a:buFont typeface="Arial" panose="020B0604020202020204" pitchFamily="34" charset="0"/>
              <a:buChar char="•"/>
            </a:pPr>
            <a:r>
              <a:rPr lang="en-US" b="0" i="1" dirty="0">
                <a:solidFill>
                  <a:srgbClr val="5292D2"/>
                </a:solidFill>
              </a:rPr>
              <a:t>SDA</a:t>
            </a:r>
            <a:r>
              <a:rPr lang="en-US" b="0" dirty="0"/>
              <a:t> (Serial Data)</a:t>
            </a:r>
          </a:p>
          <a:p>
            <a:pPr marL="285750" indent="-285750">
              <a:buFont typeface="Arial" panose="020B0604020202020204" pitchFamily="34" charset="0"/>
              <a:buChar char="•"/>
            </a:pPr>
            <a:r>
              <a:rPr lang="en-US" b="0" i="1" dirty="0">
                <a:solidFill>
                  <a:srgbClr val="5292D2"/>
                </a:solidFill>
              </a:rPr>
              <a:t>SCL</a:t>
            </a:r>
            <a:r>
              <a:rPr lang="en-US" b="0" dirty="0"/>
              <a:t> (Serial Clock)</a:t>
            </a:r>
            <a:endParaRPr lang="it-IT" dirty="0"/>
          </a:p>
        </p:txBody>
      </p:sp>
      <p:sp>
        <p:nvSpPr>
          <p:cNvPr id="5" name="Segnaposto piè di pagina 4">
            <a:extLst>
              <a:ext uri="{FF2B5EF4-FFF2-40B4-BE49-F238E27FC236}">
                <a16:creationId xmlns:a16="http://schemas.microsoft.com/office/drawing/2014/main" id="{FCE9BB07-28DF-4A65-AB02-73823CED6C91}"/>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9FDD39D-915C-4CE5-893D-01F4F5188C2D}"/>
              </a:ext>
            </a:extLst>
          </p:cNvPr>
          <p:cNvSpPr>
            <a:spLocks noGrp="1"/>
          </p:cNvSpPr>
          <p:nvPr>
            <p:ph type="sldNum" sz="quarter" idx="12"/>
          </p:nvPr>
        </p:nvSpPr>
        <p:spPr/>
        <p:txBody>
          <a:bodyPr/>
          <a:lstStyle/>
          <a:p>
            <a:fld id="{CE8079A4-7AA8-4A4F-87E2-7781EC5097DD}" type="slidenum">
              <a:rPr lang="en-US" smtClean="0"/>
              <a:pPr/>
              <a:t>4</a:t>
            </a:fld>
            <a:endParaRPr lang="en-US"/>
          </a:p>
        </p:txBody>
      </p:sp>
      <p:pic>
        <p:nvPicPr>
          <p:cNvPr id="1030" name="Picture 6" descr="Risultato immagini per i2c">
            <a:extLst>
              <a:ext uri="{FF2B5EF4-FFF2-40B4-BE49-F238E27FC236}">
                <a16:creationId xmlns:a16="http://schemas.microsoft.com/office/drawing/2014/main" id="{F0F7437A-436F-46DE-AB02-47928DFCF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861" y="1870394"/>
            <a:ext cx="5734955" cy="2293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44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84084B-8737-47A4-9BC9-0BF7CF4EE79F}"/>
              </a:ext>
            </a:extLst>
          </p:cNvPr>
          <p:cNvSpPr>
            <a:spLocks noGrp="1"/>
          </p:cNvSpPr>
          <p:nvPr>
            <p:ph type="title"/>
          </p:nvPr>
        </p:nvSpPr>
        <p:spPr/>
        <p:txBody>
          <a:bodyPr/>
          <a:lstStyle/>
          <a:p>
            <a:r>
              <a:rPr lang="it-IT" dirty="0"/>
              <a:t>I²C</a:t>
            </a:r>
            <a:r>
              <a:rPr lang="it-IT" b="0" dirty="0"/>
              <a:t> (</a:t>
            </a:r>
            <a:r>
              <a:rPr lang="it-IT" dirty="0"/>
              <a:t>Inter-Integrated Circuit</a:t>
            </a:r>
            <a:r>
              <a:rPr lang="it-IT" b="0" dirty="0"/>
              <a:t>)</a:t>
            </a:r>
            <a:endParaRPr lang="it-IT" dirty="0"/>
          </a:p>
        </p:txBody>
      </p:sp>
      <p:sp>
        <p:nvSpPr>
          <p:cNvPr id="3" name="Segnaposto contenuto 2">
            <a:extLst>
              <a:ext uri="{FF2B5EF4-FFF2-40B4-BE49-F238E27FC236}">
                <a16:creationId xmlns:a16="http://schemas.microsoft.com/office/drawing/2014/main" id="{49126D64-495E-4328-8731-B93613B5AAFE}"/>
              </a:ext>
            </a:extLst>
          </p:cNvPr>
          <p:cNvSpPr>
            <a:spLocks noGrp="1"/>
          </p:cNvSpPr>
          <p:nvPr>
            <p:ph idx="1"/>
          </p:nvPr>
        </p:nvSpPr>
        <p:spPr>
          <a:xfrm>
            <a:off x="329184" y="750053"/>
            <a:ext cx="8737698" cy="3968251"/>
          </a:xfrm>
        </p:spPr>
        <p:txBody>
          <a:bodyPr/>
          <a:lstStyle/>
          <a:p>
            <a:r>
              <a:rPr lang="en-US" b="0" dirty="0"/>
              <a:t>Masters and Slaves shares the same data wires:</a:t>
            </a:r>
          </a:p>
          <a:p>
            <a:r>
              <a:rPr lang="en-US" b="0" dirty="0"/>
              <a:t>In order to communicate each slave has an address in order to differentiate from the others: </a:t>
            </a:r>
            <a:r>
              <a:rPr lang="en-US" b="0" u="sng" dirty="0"/>
              <a:t>so each Slave should have an </a:t>
            </a:r>
            <a:r>
              <a:rPr lang="en-US" b="0" i="1" u="sng" dirty="0">
                <a:solidFill>
                  <a:srgbClr val="FF0000"/>
                </a:solidFill>
              </a:rPr>
              <a:t>UNIQUE</a:t>
            </a:r>
            <a:r>
              <a:rPr lang="en-US" b="0" u="sng" dirty="0"/>
              <a:t> address, different from the other ones.</a:t>
            </a:r>
            <a:endParaRPr lang="it-IT" b="0" u="sng" dirty="0"/>
          </a:p>
        </p:txBody>
      </p:sp>
      <p:sp>
        <p:nvSpPr>
          <p:cNvPr id="5" name="Segnaposto piè di pagina 4">
            <a:extLst>
              <a:ext uri="{FF2B5EF4-FFF2-40B4-BE49-F238E27FC236}">
                <a16:creationId xmlns:a16="http://schemas.microsoft.com/office/drawing/2014/main" id="{FCE9BB07-28DF-4A65-AB02-73823CED6C91}"/>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9FDD39D-915C-4CE5-893D-01F4F5188C2D}"/>
              </a:ext>
            </a:extLst>
          </p:cNvPr>
          <p:cNvSpPr>
            <a:spLocks noGrp="1"/>
          </p:cNvSpPr>
          <p:nvPr>
            <p:ph type="sldNum" sz="quarter" idx="12"/>
          </p:nvPr>
        </p:nvSpPr>
        <p:spPr/>
        <p:txBody>
          <a:bodyPr/>
          <a:lstStyle/>
          <a:p>
            <a:fld id="{CE8079A4-7AA8-4A4F-87E2-7781EC5097DD}" type="slidenum">
              <a:rPr lang="en-US" smtClean="0"/>
              <a:pPr/>
              <a:t>5</a:t>
            </a:fld>
            <a:endParaRPr lang="en-US"/>
          </a:p>
        </p:txBody>
      </p:sp>
      <p:pic>
        <p:nvPicPr>
          <p:cNvPr id="1030" name="Picture 6" descr="Risultato immagini per i2c">
            <a:extLst>
              <a:ext uri="{FF2B5EF4-FFF2-40B4-BE49-F238E27FC236}">
                <a16:creationId xmlns:a16="http://schemas.microsoft.com/office/drawing/2014/main" id="{F0F7437A-436F-46DE-AB02-47928DFCF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861" y="1870394"/>
            <a:ext cx="5734955" cy="2293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32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275D1-6158-4C9B-9A7F-F02F4E020B55}"/>
              </a:ext>
            </a:extLst>
          </p:cNvPr>
          <p:cNvSpPr>
            <a:spLocks noGrp="1"/>
          </p:cNvSpPr>
          <p:nvPr>
            <p:ph type="title"/>
          </p:nvPr>
        </p:nvSpPr>
        <p:spPr/>
        <p:txBody>
          <a:bodyPr/>
          <a:lstStyle/>
          <a:p>
            <a:r>
              <a:rPr lang="en-US" dirty="0"/>
              <a:t>Start a new project</a:t>
            </a:r>
            <a:endParaRPr lang="it-IT" dirty="0"/>
          </a:p>
        </p:txBody>
      </p:sp>
      <p:sp>
        <p:nvSpPr>
          <p:cNvPr id="3" name="Segnaposto contenuto 2">
            <a:extLst>
              <a:ext uri="{FF2B5EF4-FFF2-40B4-BE49-F238E27FC236}">
                <a16:creationId xmlns:a16="http://schemas.microsoft.com/office/drawing/2014/main" id="{565FAC35-96E3-4CA6-B9E5-62DEE1C988DD}"/>
              </a:ext>
            </a:extLst>
          </p:cNvPr>
          <p:cNvSpPr>
            <a:spLocks noGrp="1"/>
          </p:cNvSpPr>
          <p:nvPr>
            <p:ph idx="1"/>
          </p:nvPr>
        </p:nvSpPr>
        <p:spPr/>
        <p:txBody>
          <a:bodyPr/>
          <a:lstStyle/>
          <a:p>
            <a:r>
              <a:rPr lang="en-US" b="0" dirty="0"/>
              <a:t>From the stm32IDE software click on </a:t>
            </a:r>
            <a:br>
              <a:rPr lang="en-US" b="0" dirty="0"/>
            </a:br>
            <a:r>
              <a:rPr lang="en-US" b="0" dirty="0"/>
              <a:t>File -&gt; New -&gt; STM32 Project.</a:t>
            </a:r>
          </a:p>
          <a:p>
            <a:r>
              <a:rPr lang="en-US" b="0" dirty="0"/>
              <a:t>Select your board or your </a:t>
            </a:r>
            <a:r>
              <a:rPr lang="en-US" b="0" dirty="0" err="1"/>
              <a:t>uC</a:t>
            </a:r>
            <a:r>
              <a:rPr lang="en-US" b="0" dirty="0"/>
              <a:t> and click </a:t>
            </a:r>
            <a:r>
              <a:rPr lang="en-US" b="0" i="1" dirty="0"/>
              <a:t>next.</a:t>
            </a:r>
          </a:p>
          <a:p>
            <a:endParaRPr lang="it-IT" b="0" dirty="0"/>
          </a:p>
        </p:txBody>
      </p:sp>
      <p:sp>
        <p:nvSpPr>
          <p:cNvPr id="5" name="Segnaposto piè di pagina 4">
            <a:extLst>
              <a:ext uri="{FF2B5EF4-FFF2-40B4-BE49-F238E27FC236}">
                <a16:creationId xmlns:a16="http://schemas.microsoft.com/office/drawing/2014/main" id="{AFBDC38D-51E3-4934-BF60-ADBBC994CAD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04C234D-67F0-4A5C-A2E8-CDCAACE0D964}"/>
              </a:ext>
            </a:extLst>
          </p:cNvPr>
          <p:cNvSpPr>
            <a:spLocks noGrp="1"/>
          </p:cNvSpPr>
          <p:nvPr>
            <p:ph type="sldNum" sz="quarter" idx="12"/>
          </p:nvPr>
        </p:nvSpPr>
        <p:spPr/>
        <p:txBody>
          <a:bodyPr/>
          <a:lstStyle/>
          <a:p>
            <a:fld id="{CE8079A4-7AA8-4A4F-87E2-7781EC5097DD}" type="slidenum">
              <a:rPr lang="en-US" smtClean="0"/>
              <a:pPr/>
              <a:t>6</a:t>
            </a:fld>
            <a:endParaRPr lang="en-US"/>
          </a:p>
        </p:txBody>
      </p:sp>
      <p:pic>
        <p:nvPicPr>
          <p:cNvPr id="8" name="Segnaposto contenuto 9" descr="Immagine che contiene screenshot, monitor, computer, schermo&#10;&#10;Descrizione generata automaticamente">
            <a:extLst>
              <a:ext uri="{FF2B5EF4-FFF2-40B4-BE49-F238E27FC236}">
                <a16:creationId xmlns:a16="http://schemas.microsoft.com/office/drawing/2014/main" id="{AE1CFE02-5C52-4D44-B70E-168AD9C9AEC1}"/>
              </a:ext>
            </a:extLst>
          </p:cNvPr>
          <p:cNvPicPr>
            <a:picLocks noChangeAspect="1"/>
          </p:cNvPicPr>
          <p:nvPr/>
        </p:nvPicPr>
        <p:blipFill>
          <a:blip r:embed="rId2"/>
          <a:stretch>
            <a:fillRect/>
          </a:stretch>
        </p:blipFill>
        <p:spPr>
          <a:xfrm>
            <a:off x="4359958" y="886785"/>
            <a:ext cx="4454858" cy="3395916"/>
          </a:xfrm>
          <a:prstGeom prst="rect">
            <a:avLst/>
          </a:prstGeom>
        </p:spPr>
      </p:pic>
    </p:spTree>
    <p:extLst>
      <p:ext uri="{BB962C8B-B14F-4D97-AF65-F5344CB8AC3E}">
        <p14:creationId xmlns:p14="http://schemas.microsoft.com/office/powerpoint/2010/main" val="276420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workspace folder.</a:t>
            </a:r>
          </a:p>
          <a:p>
            <a:endParaRPr lang="it-IT" b="0" dirty="0"/>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7</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cxnSp>
        <p:nvCxnSpPr>
          <p:cNvPr id="15" name="Connettore 2 14">
            <a:extLst>
              <a:ext uri="{FF2B5EF4-FFF2-40B4-BE49-F238E27FC236}">
                <a16:creationId xmlns:a16="http://schemas.microsoft.com/office/drawing/2014/main" id="{8CE899AA-62BF-49E6-847B-6CE58ABE3FD2}"/>
              </a:ext>
            </a:extLst>
          </p:cNvPr>
          <p:cNvCxnSpPr/>
          <p:nvPr/>
        </p:nvCxnSpPr>
        <p:spPr>
          <a:xfrm flipH="1">
            <a:off x="6622256" y="1771650"/>
            <a:ext cx="82675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D68A02A0-62B1-4059-AA75-3B226BDA6A25}"/>
              </a:ext>
            </a:extLst>
          </p:cNvPr>
          <p:cNvSpPr/>
          <p:nvPr/>
        </p:nvSpPr>
        <p:spPr>
          <a:xfrm>
            <a:off x="6257925" y="4279106"/>
            <a:ext cx="826759" cy="4929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489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a:t>
            </a:r>
            <a:r>
              <a:rPr lang="en-US" b="0" i="1" dirty="0"/>
              <a:t>workspace</a:t>
            </a:r>
            <a:r>
              <a:rPr lang="en-US" b="0" dirty="0"/>
              <a:t> folder.</a:t>
            </a:r>
          </a:p>
          <a:p>
            <a:r>
              <a:rPr lang="it-IT" b="0" dirty="0"/>
              <a:t>The </a:t>
            </a:r>
            <a:r>
              <a:rPr lang="it-IT" b="0" i="1" dirty="0"/>
              <a:t>STM32IDE</a:t>
            </a:r>
            <a:r>
              <a:rPr lang="it-IT" b="0" dirty="0"/>
              <a:t> </a:t>
            </a:r>
            <a:r>
              <a:rPr lang="it-IT" b="0" dirty="0" err="1"/>
              <a:t>has</a:t>
            </a:r>
            <a:r>
              <a:rPr lang="it-IT" b="0" dirty="0"/>
              <a:t> the option to </a:t>
            </a:r>
            <a:r>
              <a:rPr lang="it-IT" b="0" dirty="0" err="1"/>
              <a:t>initialize</a:t>
            </a:r>
            <a:r>
              <a:rPr lang="it-IT" b="0" dirty="0"/>
              <a:t> </a:t>
            </a:r>
            <a:r>
              <a:rPr lang="it-IT" b="0" dirty="0" err="1"/>
              <a:t>all</a:t>
            </a:r>
            <a:r>
              <a:rPr lang="it-IT" b="0" dirty="0"/>
              <a:t> the </a:t>
            </a:r>
            <a:r>
              <a:rPr lang="it-IT" b="0" dirty="0" err="1"/>
              <a:t>peripheral</a:t>
            </a:r>
            <a:r>
              <a:rPr lang="it-IT" b="0" dirty="0"/>
              <a:t> with </a:t>
            </a:r>
            <a:r>
              <a:rPr lang="it-IT" b="0" dirty="0" err="1"/>
              <a:t>their</a:t>
            </a:r>
            <a:r>
              <a:rPr lang="it-IT" b="0" dirty="0"/>
              <a:t> </a:t>
            </a:r>
            <a:r>
              <a:rPr lang="it-IT" i="1" dirty="0"/>
              <a:t>default</a:t>
            </a:r>
            <a:r>
              <a:rPr lang="it-IT" b="0" dirty="0"/>
              <a:t> mode:</a:t>
            </a:r>
          </a:p>
          <a:p>
            <a:r>
              <a:rPr lang="it-IT" b="0" dirty="0" err="1"/>
              <a:t>Clicking</a:t>
            </a:r>
            <a:r>
              <a:rPr lang="it-IT" b="0" dirty="0"/>
              <a:t> </a:t>
            </a:r>
            <a:r>
              <a:rPr lang="it-IT" b="0" i="1" dirty="0"/>
              <a:t>Yes</a:t>
            </a:r>
            <a:r>
              <a:rPr lang="it-IT" b="0" dirty="0"/>
              <a:t> the </a:t>
            </a:r>
            <a:r>
              <a:rPr lang="it-IT" b="0" i="1" dirty="0"/>
              <a:t>USART3</a:t>
            </a:r>
            <a:r>
              <a:rPr lang="it-IT" b="0" dirty="0"/>
              <a:t>, </a:t>
            </a:r>
            <a:r>
              <a:rPr lang="it-IT" b="0" dirty="0" err="1"/>
              <a:t>all</a:t>
            </a:r>
            <a:r>
              <a:rPr lang="it-IT" b="0" dirty="0"/>
              <a:t> the </a:t>
            </a:r>
            <a:r>
              <a:rPr lang="it-IT" b="0" i="1" dirty="0" err="1"/>
              <a:t>LEDs</a:t>
            </a:r>
            <a:r>
              <a:rPr lang="it-IT" b="0" dirty="0"/>
              <a:t> and the blue </a:t>
            </a:r>
            <a:r>
              <a:rPr lang="it-IT" b="0" i="1" dirty="0" err="1"/>
              <a:t>UserButton</a:t>
            </a:r>
            <a:r>
              <a:rPr lang="it-IT" b="0" dirty="0"/>
              <a:t> </a:t>
            </a:r>
            <a:r>
              <a:rPr lang="it-IT" b="0" dirty="0" err="1"/>
              <a:t>will</a:t>
            </a:r>
            <a:r>
              <a:rPr lang="it-IT" b="0" dirty="0"/>
              <a:t> be </a:t>
            </a:r>
            <a:r>
              <a:rPr lang="it-IT" b="0" dirty="0" err="1"/>
              <a:t>configured</a:t>
            </a:r>
            <a:r>
              <a:rPr lang="it-IT" b="0" dirty="0"/>
              <a:t> </a:t>
            </a:r>
            <a:r>
              <a:rPr lang="it-IT" b="0" dirty="0" err="1"/>
              <a:t>as</a:t>
            </a:r>
            <a:r>
              <a:rPr lang="it-IT" b="0" dirty="0"/>
              <a:t> default.</a:t>
            </a:r>
          </a:p>
          <a:p>
            <a:r>
              <a:rPr lang="it-IT" b="0" dirty="0"/>
              <a:t>Click </a:t>
            </a:r>
            <a:r>
              <a:rPr lang="it-IT" b="0" i="1" dirty="0"/>
              <a:t>Yes</a:t>
            </a:r>
            <a:r>
              <a:rPr lang="it-IT" b="0" dirty="0"/>
              <a:t>.</a:t>
            </a:r>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8</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pic>
        <p:nvPicPr>
          <p:cNvPr id="7" name="Immagine 6" descr="Immagine che contiene screenshot&#10;&#10;Descrizione generata automaticamente">
            <a:extLst>
              <a:ext uri="{FF2B5EF4-FFF2-40B4-BE49-F238E27FC236}">
                <a16:creationId xmlns:a16="http://schemas.microsoft.com/office/drawing/2014/main" id="{396E4415-4254-4E9E-B79A-3B10D00C85A6}"/>
              </a:ext>
            </a:extLst>
          </p:cNvPr>
          <p:cNvPicPr>
            <a:picLocks noChangeAspect="1"/>
          </p:cNvPicPr>
          <p:nvPr/>
        </p:nvPicPr>
        <p:blipFill>
          <a:blip r:embed="rId3"/>
          <a:stretch>
            <a:fillRect/>
          </a:stretch>
        </p:blipFill>
        <p:spPr>
          <a:xfrm>
            <a:off x="4825878" y="2259648"/>
            <a:ext cx="3988938" cy="1085792"/>
          </a:xfrm>
          <a:prstGeom prst="rect">
            <a:avLst/>
          </a:prstGeom>
        </p:spPr>
      </p:pic>
      <p:sp>
        <p:nvSpPr>
          <p:cNvPr id="8" name="Ovale 7">
            <a:extLst>
              <a:ext uri="{FF2B5EF4-FFF2-40B4-BE49-F238E27FC236}">
                <a16:creationId xmlns:a16="http://schemas.microsoft.com/office/drawing/2014/main" id="{2638C2F8-FA96-4940-801D-6BF681624A7F}"/>
              </a:ext>
            </a:extLst>
          </p:cNvPr>
          <p:cNvSpPr/>
          <p:nvPr/>
        </p:nvSpPr>
        <p:spPr>
          <a:xfrm>
            <a:off x="7043738" y="2936081"/>
            <a:ext cx="1092993" cy="464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5226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65C882-4F3B-455C-A204-9D53789DF954}"/>
              </a:ext>
            </a:extLst>
          </p:cNvPr>
          <p:cNvSpPr>
            <a:spLocks noGrp="1"/>
          </p:cNvSpPr>
          <p:nvPr>
            <p:ph type="title"/>
          </p:nvPr>
        </p:nvSpPr>
        <p:spPr/>
        <p:txBody>
          <a:bodyPr/>
          <a:lstStyle/>
          <a:p>
            <a:r>
              <a:rPr lang="en-US" dirty="0"/>
              <a:t>Project Manager</a:t>
            </a:r>
            <a:endParaRPr lang="it-IT" dirty="0"/>
          </a:p>
        </p:txBody>
      </p:sp>
      <p:sp>
        <p:nvSpPr>
          <p:cNvPr id="3" name="Segnaposto contenuto 2">
            <a:extLst>
              <a:ext uri="{FF2B5EF4-FFF2-40B4-BE49-F238E27FC236}">
                <a16:creationId xmlns:a16="http://schemas.microsoft.com/office/drawing/2014/main" id="{0453A391-FD00-4BE0-9A93-4C2402604EDF}"/>
              </a:ext>
            </a:extLst>
          </p:cNvPr>
          <p:cNvSpPr>
            <a:spLocks noGrp="1"/>
          </p:cNvSpPr>
          <p:nvPr>
            <p:ph idx="1"/>
          </p:nvPr>
        </p:nvSpPr>
        <p:spPr/>
        <p:txBody>
          <a:bodyPr/>
          <a:lstStyle/>
          <a:p>
            <a:r>
              <a:rPr lang="en-US" b="0" dirty="0"/>
              <a:t>In the Code Generator Tab check the </a:t>
            </a:r>
            <a:r>
              <a:rPr lang="en-US" i="1" dirty="0"/>
              <a:t>Generate peripheral initialization […] </a:t>
            </a:r>
            <a:r>
              <a:rPr lang="en-US" b="0" dirty="0"/>
              <a:t>box: each </a:t>
            </a:r>
            <a:r>
              <a:rPr lang="en-US" b="0" dirty="0" err="1"/>
              <a:t>periperhal</a:t>
            </a:r>
            <a:r>
              <a:rPr lang="en-US" b="0" dirty="0"/>
              <a:t> will have a </a:t>
            </a:r>
            <a:r>
              <a:rPr lang="en-US" b="0" dirty="0" err="1"/>
              <a:t>disting</a:t>
            </a:r>
            <a:r>
              <a:rPr lang="en-US" b="0" dirty="0"/>
              <a:t> </a:t>
            </a:r>
            <a:r>
              <a:rPr lang="en-US" b="0" i="1" dirty="0" err="1"/>
              <a:t>periph.c</a:t>
            </a:r>
            <a:r>
              <a:rPr lang="en-US" b="0" dirty="0"/>
              <a:t> and </a:t>
            </a:r>
            <a:r>
              <a:rPr lang="en-US" b="0" i="1" dirty="0" err="1"/>
              <a:t>periph.h</a:t>
            </a:r>
            <a:r>
              <a:rPr lang="en-US" b="0" dirty="0"/>
              <a:t> files.</a:t>
            </a:r>
            <a:endParaRPr lang="it-IT" b="0" dirty="0"/>
          </a:p>
        </p:txBody>
      </p:sp>
      <p:sp>
        <p:nvSpPr>
          <p:cNvPr id="5" name="Segnaposto piè di pagina 4">
            <a:extLst>
              <a:ext uri="{FF2B5EF4-FFF2-40B4-BE49-F238E27FC236}">
                <a16:creationId xmlns:a16="http://schemas.microsoft.com/office/drawing/2014/main" id="{C4FAD87A-0B95-4F16-A051-B73736039564}"/>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367B591-8DB1-410B-8A2A-4AC08C86C5FF}"/>
              </a:ext>
            </a:extLst>
          </p:cNvPr>
          <p:cNvSpPr>
            <a:spLocks noGrp="1"/>
          </p:cNvSpPr>
          <p:nvPr>
            <p:ph type="sldNum" sz="quarter" idx="12"/>
          </p:nvPr>
        </p:nvSpPr>
        <p:spPr/>
        <p:txBody>
          <a:bodyPr/>
          <a:lstStyle/>
          <a:p>
            <a:fld id="{CE8079A4-7AA8-4A4F-87E2-7781EC5097DD}" type="slidenum">
              <a:rPr lang="en-US" smtClean="0"/>
              <a:pPr/>
              <a:t>9</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C6C12B94-E7AC-4258-877E-6F3300377CCC}"/>
              </a:ext>
            </a:extLst>
          </p:cNvPr>
          <p:cNvPicPr>
            <a:picLocks noGrp="1" noChangeAspect="1"/>
          </p:cNvPicPr>
          <p:nvPr>
            <p:ph idx="13"/>
          </p:nvPr>
        </p:nvPicPr>
        <p:blipFill rotWithShape="1">
          <a:blip r:embed="rId2"/>
          <a:srcRect r="47977"/>
          <a:stretch/>
        </p:blipFill>
        <p:spPr>
          <a:xfrm>
            <a:off x="4488703" y="750053"/>
            <a:ext cx="4261209" cy="3831905"/>
          </a:xfrm>
        </p:spPr>
      </p:pic>
      <p:cxnSp>
        <p:nvCxnSpPr>
          <p:cNvPr id="11" name="Connettore 2 10">
            <a:extLst>
              <a:ext uri="{FF2B5EF4-FFF2-40B4-BE49-F238E27FC236}">
                <a16:creationId xmlns:a16="http://schemas.microsoft.com/office/drawing/2014/main" id="{AE0E55F1-B1BF-40C4-A101-1346CFF7598F}"/>
              </a:ext>
            </a:extLst>
          </p:cNvPr>
          <p:cNvCxnSpPr/>
          <p:nvPr/>
        </p:nvCxnSpPr>
        <p:spPr>
          <a:xfrm>
            <a:off x="4648200" y="2066925"/>
            <a:ext cx="7524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CBD93A31-AAF8-493C-B4C3-4251047E4E86}"/>
              </a:ext>
            </a:extLst>
          </p:cNvPr>
          <p:cNvPicPr>
            <a:picLocks noChangeAspect="1"/>
          </p:cNvPicPr>
          <p:nvPr/>
        </p:nvPicPr>
        <p:blipFill>
          <a:blip r:embed="rId3"/>
          <a:stretch>
            <a:fillRect/>
          </a:stretch>
        </p:blipFill>
        <p:spPr>
          <a:xfrm>
            <a:off x="886403" y="1809750"/>
            <a:ext cx="1742589" cy="2966274"/>
          </a:xfrm>
          <a:prstGeom prst="rect">
            <a:avLst/>
          </a:prstGeom>
        </p:spPr>
      </p:pic>
      <p:cxnSp>
        <p:nvCxnSpPr>
          <p:cNvPr id="15" name="Connettore 2 14">
            <a:extLst>
              <a:ext uri="{FF2B5EF4-FFF2-40B4-BE49-F238E27FC236}">
                <a16:creationId xmlns:a16="http://schemas.microsoft.com/office/drawing/2014/main" id="{E62A195B-810E-4A85-A628-1EE4CF02F16D}"/>
              </a:ext>
            </a:extLst>
          </p:cNvPr>
          <p:cNvCxnSpPr/>
          <p:nvPr/>
        </p:nvCxnSpPr>
        <p:spPr>
          <a:xfrm flipH="1">
            <a:off x="1876425" y="244792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76E887AA-518B-4FFF-A6E4-AFA47DF38A10}"/>
              </a:ext>
            </a:extLst>
          </p:cNvPr>
          <p:cNvCxnSpPr/>
          <p:nvPr/>
        </p:nvCxnSpPr>
        <p:spPr>
          <a:xfrm flipH="1">
            <a:off x="1895475" y="30099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1FF40EC6-7DF6-4508-B759-565AB1AC83A7}"/>
              </a:ext>
            </a:extLst>
          </p:cNvPr>
          <p:cNvCxnSpPr/>
          <p:nvPr/>
        </p:nvCxnSpPr>
        <p:spPr>
          <a:xfrm flipH="1">
            <a:off x="2038350" y="31527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B965CB77-8190-4368-936A-5B4C9E0536CA}"/>
              </a:ext>
            </a:extLst>
          </p:cNvPr>
          <p:cNvCxnSpPr/>
          <p:nvPr/>
        </p:nvCxnSpPr>
        <p:spPr>
          <a:xfrm flipH="1">
            <a:off x="1876425" y="34290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AA98D18F-ED94-47D2-8A8F-2081C96B1B36}"/>
              </a:ext>
            </a:extLst>
          </p:cNvPr>
          <p:cNvCxnSpPr/>
          <p:nvPr/>
        </p:nvCxnSpPr>
        <p:spPr>
          <a:xfrm flipH="1">
            <a:off x="2019300" y="45624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C2FF2B90-3C72-474A-9858-7C93DE813314}"/>
              </a:ext>
            </a:extLst>
          </p:cNvPr>
          <p:cNvCxnSpPr/>
          <p:nvPr/>
        </p:nvCxnSpPr>
        <p:spPr>
          <a:xfrm flipH="1">
            <a:off x="1895475" y="44100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14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spettiva">
  <a:themeElements>
    <a:clrScheme name="Personalizzato 1">
      <a:dk1>
        <a:sysClr val="windowText" lastClr="000000"/>
      </a:dk1>
      <a:lt1>
        <a:sysClr val="window" lastClr="FFFFFF"/>
      </a:lt1>
      <a:dk2>
        <a:srgbClr val="3D3D3D"/>
      </a:dk2>
      <a:lt2>
        <a:srgbClr val="EBEBEB"/>
      </a:lt2>
      <a:accent1>
        <a:srgbClr val="465359"/>
      </a:accent1>
      <a:accent2>
        <a:srgbClr val="ED8428"/>
      </a:accent2>
      <a:accent3>
        <a:srgbClr val="E6C46D"/>
      </a:accent3>
      <a:accent4>
        <a:srgbClr val="0070C0"/>
      </a:accent4>
      <a:accent5>
        <a:srgbClr val="A9C37C"/>
      </a:accent5>
      <a:accent6>
        <a:srgbClr val="5A8071"/>
      </a:accent6>
      <a:hlink>
        <a:srgbClr val="828282"/>
      </a:hlink>
      <a:folHlink>
        <a:srgbClr val="A5A5A5"/>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1066</TotalTime>
  <Words>1548</Words>
  <Application>Microsoft Office PowerPoint</Application>
  <PresentationFormat>Presentazione su schermo (16:9)</PresentationFormat>
  <Paragraphs>145</Paragraphs>
  <Slides>25</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Helvetica</vt:lpstr>
      <vt:lpstr>Wingdings</vt:lpstr>
      <vt:lpstr>Prospettiva</vt:lpstr>
      <vt:lpstr>Presentazione standard di PowerPoint</vt:lpstr>
      <vt:lpstr>GOAL</vt:lpstr>
      <vt:lpstr>PREREQUISITES</vt:lpstr>
      <vt:lpstr>I²C (Inter-Integrated Circuit)</vt:lpstr>
      <vt:lpstr>I²C (Inter-Integrated Circuit)</vt:lpstr>
      <vt:lpstr>Start a new project</vt:lpstr>
      <vt:lpstr>Start a new project</vt:lpstr>
      <vt:lpstr>Start a new project</vt:lpstr>
      <vt:lpstr>Project Manager</vt:lpstr>
      <vt:lpstr>Presentazione standard di PowerPoint</vt:lpstr>
      <vt:lpstr>Connect the LCD </vt:lpstr>
      <vt:lpstr>Presentazione standard di PowerPoint</vt:lpstr>
      <vt:lpstr>Presentazione standard di PowerPoint</vt:lpstr>
      <vt:lpstr>Connect the lcd</vt:lpstr>
      <vt:lpstr>I2C pins</vt:lpstr>
      <vt:lpstr>I2C pins</vt:lpstr>
      <vt:lpstr>I2C Initialization</vt:lpstr>
      <vt:lpstr>I2C Initialization</vt:lpstr>
      <vt:lpstr>I2C lcd Library</vt:lpstr>
      <vt:lpstr>I2c-lcd library functions</vt:lpstr>
      <vt:lpstr>LCD print functions</vt:lpstr>
      <vt:lpstr>Include the libraries</vt:lpstr>
      <vt:lpstr>Print “HELLO WORLD”</vt:lpstr>
      <vt:lpstr>Presentazione standard di PowerPoint</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an I2C LCD Display__rev1.0_24/03/2020</dc:title>
  <dc:creator>Luca</dc:creator>
  <cp:lastModifiedBy>GERALDI MARCO</cp:lastModifiedBy>
  <cp:revision>980</cp:revision>
  <cp:lastPrinted>2020-03-10T09:26:11Z</cp:lastPrinted>
  <dcterms:created xsi:type="dcterms:W3CDTF">2011-05-02T06:54:08Z</dcterms:created>
  <dcterms:modified xsi:type="dcterms:W3CDTF">2020-03-29T18:03:22Z</dcterms:modified>
</cp:coreProperties>
</file>