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8"/>
  </p:notesMasterIdLst>
  <p:handoutMasterIdLst>
    <p:handoutMasterId r:id="rId29"/>
  </p:handoutMasterIdLst>
  <p:sldIdLst>
    <p:sldId id="430" r:id="rId2"/>
    <p:sldId id="431" r:id="rId3"/>
    <p:sldId id="432" r:id="rId4"/>
    <p:sldId id="386" r:id="rId5"/>
    <p:sldId id="409" r:id="rId6"/>
    <p:sldId id="410" r:id="rId7"/>
    <p:sldId id="411" r:id="rId8"/>
    <p:sldId id="400" r:id="rId9"/>
    <p:sldId id="412" r:id="rId10"/>
    <p:sldId id="413" r:id="rId11"/>
    <p:sldId id="414" r:id="rId12"/>
    <p:sldId id="415" r:id="rId13"/>
    <p:sldId id="416" r:id="rId14"/>
    <p:sldId id="417" r:id="rId15"/>
    <p:sldId id="418" r:id="rId16"/>
    <p:sldId id="419" r:id="rId17"/>
    <p:sldId id="420" r:id="rId18"/>
    <p:sldId id="423" r:id="rId19"/>
    <p:sldId id="421" r:id="rId20"/>
    <p:sldId id="422" r:id="rId21"/>
    <p:sldId id="424" r:id="rId22"/>
    <p:sldId id="425" r:id="rId23"/>
    <p:sldId id="426" r:id="rId24"/>
    <p:sldId id="427" r:id="rId25"/>
    <p:sldId id="428" r:id="rId26"/>
    <p:sldId id="429" r:id="rId27"/>
  </p:sldIdLst>
  <p:sldSz cx="9144000" cy="5143500" type="screen16x9"/>
  <p:notesSz cx="6888163" cy="100187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92D2"/>
    <a:srgbClr val="25588B"/>
    <a:srgbClr val="ADCBE9"/>
    <a:srgbClr val="2F72B4"/>
    <a:srgbClr val="CCECFF"/>
    <a:srgbClr val="FF9900"/>
    <a:srgbClr val="2A649E"/>
    <a:srgbClr val="EBF7FF"/>
    <a:srgbClr val="E5F5FF"/>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DEB2F7-CE89-4F74-94E5-934CEF536FDB}" v="205" dt="2020-03-29T17:46:11.0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7" autoAdjust="0"/>
    <p:restoredTop sz="87279" autoAdjust="0"/>
  </p:normalViewPr>
  <p:slideViewPr>
    <p:cSldViewPr snapToGrid="0" snapToObjects="1">
      <p:cViewPr varScale="1">
        <p:scale>
          <a:sx n="87" d="100"/>
          <a:sy n="87" d="100"/>
        </p:scale>
        <p:origin x="102" y="336"/>
      </p:cViewPr>
      <p:guideLst>
        <p:guide orient="horz" pos="2160"/>
        <p:guide pos="2880"/>
        <p:guide orient="horz" pos="16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56" d="100"/>
          <a:sy n="56" d="100"/>
        </p:scale>
        <p:origin x="2381"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RALDI MARCO" userId="9990626b-3637-408b-ba6a-67fb3fd6e858" providerId="ADAL" clId="{F6DEB2F7-CE89-4F74-94E5-934CEF536FDB}"/>
    <pc:docChg chg="undo custSel addSld delSld modSld">
      <pc:chgData name="GERALDI MARCO" userId="9990626b-3637-408b-ba6a-67fb3fd6e858" providerId="ADAL" clId="{F6DEB2F7-CE89-4F74-94E5-934CEF536FDB}" dt="2020-03-29T17:50:05.420" v="7089" actId="1076"/>
      <pc:docMkLst>
        <pc:docMk/>
      </pc:docMkLst>
      <pc:sldChg chg="modSp del">
        <pc:chgData name="GERALDI MARCO" userId="9990626b-3637-408b-ba6a-67fb3fd6e858" providerId="ADAL" clId="{F6DEB2F7-CE89-4F74-94E5-934CEF536FDB}" dt="2020-03-29T17:44:04.525" v="6971" actId="2696"/>
        <pc:sldMkLst>
          <pc:docMk/>
          <pc:sldMk cId="2408430486" sldId="384"/>
        </pc:sldMkLst>
        <pc:spChg chg="mod">
          <ac:chgData name="GERALDI MARCO" userId="9990626b-3637-408b-ba6a-67fb3fd6e858" providerId="ADAL" clId="{F6DEB2F7-CE89-4F74-94E5-934CEF536FDB}" dt="2020-03-23T10:51:09.606" v="26" actId="20577"/>
          <ac:spMkLst>
            <pc:docMk/>
            <pc:sldMk cId="2408430486" sldId="384"/>
            <ac:spMk id="4" creationId="{2041E136-4F6B-4D8F-88FA-66AE3F8725C8}"/>
          </ac:spMkLst>
        </pc:spChg>
      </pc:sldChg>
      <pc:sldChg chg="modSp del">
        <pc:chgData name="GERALDI MARCO" userId="9990626b-3637-408b-ba6a-67fb3fd6e858" providerId="ADAL" clId="{F6DEB2F7-CE89-4F74-94E5-934CEF536FDB}" dt="2020-03-29T17:44:05.712" v="6972" actId="2696"/>
        <pc:sldMkLst>
          <pc:docMk/>
          <pc:sldMk cId="1217070237" sldId="385"/>
        </pc:sldMkLst>
        <pc:spChg chg="mod">
          <ac:chgData name="GERALDI MARCO" userId="9990626b-3637-408b-ba6a-67fb3fd6e858" providerId="ADAL" clId="{F6DEB2F7-CE89-4F74-94E5-934CEF536FDB}" dt="2020-03-23T14:26:18.107" v="6951" actId="20577"/>
          <ac:spMkLst>
            <pc:docMk/>
            <pc:sldMk cId="1217070237" sldId="385"/>
            <ac:spMk id="3" creationId="{113E1567-7898-43C5-9D1D-9F098D119914}"/>
          </ac:spMkLst>
        </pc:spChg>
      </pc:sldChg>
      <pc:sldChg chg="modSp add del">
        <pc:chgData name="GERALDI MARCO" userId="9990626b-3637-408b-ba6a-67fb3fd6e858" providerId="ADAL" clId="{F6DEB2F7-CE89-4F74-94E5-934CEF536FDB}" dt="2020-03-23T10:52:30.237" v="130" actId="2696"/>
        <pc:sldMkLst>
          <pc:docMk/>
          <pc:sldMk cId="1769932667" sldId="386"/>
        </pc:sldMkLst>
        <pc:spChg chg="mod">
          <ac:chgData name="GERALDI MARCO" userId="9990626b-3637-408b-ba6a-67fb3fd6e858" providerId="ADAL" clId="{F6DEB2F7-CE89-4F74-94E5-934CEF536FDB}" dt="2020-03-23T10:52:20.470" v="129" actId="20577"/>
          <ac:spMkLst>
            <pc:docMk/>
            <pc:sldMk cId="1769932667" sldId="386"/>
            <ac:spMk id="2" creationId="{20E87E61-0B2C-4CA4-B4EB-9508C4A3171F}"/>
          </ac:spMkLst>
        </pc:spChg>
      </pc:sldChg>
      <pc:sldChg chg="addSp delSp modSp add">
        <pc:chgData name="GERALDI MARCO" userId="9990626b-3637-408b-ba6a-67fb3fd6e858" providerId="ADAL" clId="{F6DEB2F7-CE89-4F74-94E5-934CEF536FDB}" dt="2020-03-29T17:46:22.624" v="7060" actId="478"/>
        <pc:sldMkLst>
          <pc:docMk/>
          <pc:sldMk cId="2661439789" sldId="386"/>
        </pc:sldMkLst>
        <pc:spChg chg="mod">
          <ac:chgData name="GERALDI MARCO" userId="9990626b-3637-408b-ba6a-67fb3fd6e858" providerId="ADAL" clId="{F6DEB2F7-CE89-4F74-94E5-934CEF536FDB}" dt="2020-03-23T10:53:42.670" v="159" actId="20577"/>
          <ac:spMkLst>
            <pc:docMk/>
            <pc:sldMk cId="2661439789" sldId="386"/>
            <ac:spMk id="2" creationId="{39AF23D5-ECB7-4713-8402-06DA18E25384}"/>
          </ac:spMkLst>
        </pc:spChg>
        <pc:spChg chg="add del mod">
          <ac:chgData name="GERALDI MARCO" userId="9990626b-3637-408b-ba6a-67fb3fd6e858" providerId="ADAL" clId="{F6DEB2F7-CE89-4F74-94E5-934CEF536FDB}" dt="2020-03-23T10:56:24.773" v="222" actId="20577"/>
          <ac:spMkLst>
            <pc:docMk/>
            <pc:sldMk cId="2661439789" sldId="386"/>
            <ac:spMk id="3" creationId="{D0239B0D-C70D-42CD-B2B8-1CB78BF14790}"/>
          </ac:spMkLst>
        </pc:spChg>
        <pc:spChg chg="del">
          <ac:chgData name="GERALDI MARCO" userId="9990626b-3637-408b-ba6a-67fb3fd6e858" providerId="ADAL" clId="{F6DEB2F7-CE89-4F74-94E5-934CEF536FDB}" dt="2020-03-29T17:44:56.805" v="7004" actId="478"/>
          <ac:spMkLst>
            <pc:docMk/>
            <pc:sldMk cId="2661439789" sldId="386"/>
            <ac:spMk id="4" creationId="{DE14DD47-D83D-4727-84A2-2DCC8B35C4EE}"/>
          </ac:spMkLst>
        </pc:spChg>
        <pc:spChg chg="del">
          <ac:chgData name="GERALDI MARCO" userId="9990626b-3637-408b-ba6a-67fb3fd6e858" providerId="ADAL" clId="{F6DEB2F7-CE89-4F74-94E5-934CEF536FDB}" dt="2020-03-23T10:53:12.222" v="146"/>
          <ac:spMkLst>
            <pc:docMk/>
            <pc:sldMk cId="2661439789" sldId="386"/>
            <ac:spMk id="7" creationId="{E8C7D66C-4632-46A4-8578-03762A1D6368}"/>
          </ac:spMkLst>
        </pc:spChg>
        <pc:spChg chg="add del mod">
          <ac:chgData name="GERALDI MARCO" userId="9990626b-3637-408b-ba6a-67fb3fd6e858" providerId="ADAL" clId="{F6DEB2F7-CE89-4F74-94E5-934CEF536FDB}" dt="2020-03-29T17:46:22.624" v="7060" actId="478"/>
          <ac:spMkLst>
            <pc:docMk/>
            <pc:sldMk cId="2661439789" sldId="386"/>
            <ac:spMk id="8" creationId="{D30767EA-1C51-4A8B-9359-8F6794E65D35}"/>
          </ac:spMkLst>
        </pc:spChg>
        <pc:picChg chg="add del mod">
          <ac:chgData name="GERALDI MARCO" userId="9990626b-3637-408b-ba6a-67fb3fd6e858" providerId="ADAL" clId="{F6DEB2F7-CE89-4F74-94E5-934CEF536FDB}" dt="2020-03-23T10:53:09.830" v="143"/>
          <ac:picMkLst>
            <pc:docMk/>
            <pc:sldMk cId="2661439789" sldId="386"/>
            <ac:picMk id="9" creationId="{F77E1310-DA19-4995-A5DA-93F80C4181C6}"/>
          </ac:picMkLst>
        </pc:picChg>
        <pc:picChg chg="add mod">
          <ac:chgData name="GERALDI MARCO" userId="9990626b-3637-408b-ba6a-67fb3fd6e858" providerId="ADAL" clId="{F6DEB2F7-CE89-4F74-94E5-934CEF536FDB}" dt="2020-03-23T10:53:13.395" v="147" actId="27614"/>
          <ac:picMkLst>
            <pc:docMk/>
            <pc:sldMk cId="2661439789" sldId="386"/>
            <ac:picMk id="11" creationId="{DC5188B2-50B3-47F5-BDF4-E63E376625F8}"/>
          </ac:picMkLst>
        </pc:picChg>
      </pc:sldChg>
      <pc:sldChg chg="add del">
        <pc:chgData name="GERALDI MARCO" userId="9990626b-3637-408b-ba6a-67fb3fd6e858" providerId="ADAL" clId="{F6DEB2F7-CE89-4F74-94E5-934CEF536FDB}" dt="2020-03-23T10:56:58.317" v="225" actId="2696"/>
        <pc:sldMkLst>
          <pc:docMk/>
          <pc:sldMk cId="1093224429" sldId="387"/>
        </pc:sldMkLst>
      </pc:sldChg>
      <pc:sldChg chg="addSp delSp modSp add modTransition">
        <pc:chgData name="GERALDI MARCO" userId="9990626b-3637-408b-ba6a-67fb3fd6e858" providerId="ADAL" clId="{F6DEB2F7-CE89-4F74-94E5-934CEF536FDB}" dt="2020-03-29T17:46:29.172" v="7064" actId="478"/>
        <pc:sldMkLst>
          <pc:docMk/>
          <pc:sldMk cId="4161141130" sldId="400"/>
        </pc:sldMkLst>
        <pc:spChg chg="del mod">
          <ac:chgData name="GERALDI MARCO" userId="9990626b-3637-408b-ba6a-67fb3fd6e858" providerId="ADAL" clId="{F6DEB2F7-CE89-4F74-94E5-934CEF536FDB}" dt="2020-03-29T17:45:18.762" v="7017"/>
          <ac:spMkLst>
            <pc:docMk/>
            <pc:sldMk cId="4161141130" sldId="400"/>
            <ac:spMk id="4" creationId="{489D9B7E-31AB-43E4-9C9F-E6299408AE1C}"/>
          </ac:spMkLst>
        </pc:spChg>
        <pc:spChg chg="add del">
          <ac:chgData name="GERALDI MARCO" userId="9990626b-3637-408b-ba6a-67fb3fd6e858" providerId="ADAL" clId="{F6DEB2F7-CE89-4F74-94E5-934CEF536FDB}" dt="2020-03-29T17:46:29.172" v="7064" actId="478"/>
          <ac:spMkLst>
            <pc:docMk/>
            <pc:sldMk cId="4161141130" sldId="400"/>
            <ac:spMk id="21" creationId="{A30A5EE0-57A0-4A7C-AC52-3B49B04805B5}"/>
          </ac:spMkLst>
        </pc:spChg>
      </pc:sldChg>
      <pc:sldChg chg="addSp delSp add modTransition">
        <pc:chgData name="GERALDI MARCO" userId="9990626b-3637-408b-ba6a-67fb3fd6e858" providerId="ADAL" clId="{F6DEB2F7-CE89-4F74-94E5-934CEF536FDB}" dt="2020-03-29T17:46:24.162" v="7061" actId="478"/>
        <pc:sldMkLst>
          <pc:docMk/>
          <pc:sldMk cId="2764204518" sldId="409"/>
        </pc:sldMkLst>
        <pc:spChg chg="del">
          <ac:chgData name="GERALDI MARCO" userId="9990626b-3637-408b-ba6a-67fb3fd6e858" providerId="ADAL" clId="{F6DEB2F7-CE89-4F74-94E5-934CEF536FDB}" dt="2020-03-29T17:45:06.133" v="7008" actId="478"/>
          <ac:spMkLst>
            <pc:docMk/>
            <pc:sldMk cId="2764204518" sldId="409"/>
            <ac:spMk id="4" creationId="{63426EA5-1125-409F-8B09-74949552FB5D}"/>
          </ac:spMkLst>
        </pc:spChg>
        <pc:spChg chg="add del">
          <ac:chgData name="GERALDI MARCO" userId="9990626b-3637-408b-ba6a-67fb3fd6e858" providerId="ADAL" clId="{F6DEB2F7-CE89-4F74-94E5-934CEF536FDB}" dt="2020-03-29T17:45:04.577" v="7007"/>
          <ac:spMkLst>
            <pc:docMk/>
            <pc:sldMk cId="2764204518" sldId="409"/>
            <ac:spMk id="9" creationId="{BC77596A-DBD0-4561-9F02-EFA6FEC16F3A}"/>
          </ac:spMkLst>
        </pc:spChg>
        <pc:spChg chg="add del">
          <ac:chgData name="GERALDI MARCO" userId="9990626b-3637-408b-ba6a-67fb3fd6e858" providerId="ADAL" clId="{F6DEB2F7-CE89-4F74-94E5-934CEF536FDB}" dt="2020-03-29T17:46:24.162" v="7061" actId="478"/>
          <ac:spMkLst>
            <pc:docMk/>
            <pc:sldMk cId="2764204518" sldId="409"/>
            <ac:spMk id="10" creationId="{42217700-50CF-481F-AC04-ABAFE0E27DBE}"/>
          </ac:spMkLst>
        </pc:spChg>
      </pc:sldChg>
      <pc:sldChg chg="addSp delSp add">
        <pc:chgData name="GERALDI MARCO" userId="9990626b-3637-408b-ba6a-67fb3fd6e858" providerId="ADAL" clId="{F6DEB2F7-CE89-4F74-94E5-934CEF536FDB}" dt="2020-03-29T17:46:25.626" v="7062" actId="478"/>
        <pc:sldMkLst>
          <pc:docMk/>
          <pc:sldMk cId="2448902877" sldId="410"/>
        </pc:sldMkLst>
        <pc:spChg chg="del">
          <ac:chgData name="GERALDI MARCO" userId="9990626b-3637-408b-ba6a-67fb3fd6e858" providerId="ADAL" clId="{F6DEB2F7-CE89-4F74-94E5-934CEF536FDB}" dt="2020-03-29T17:45:10.021" v="7010" actId="478"/>
          <ac:spMkLst>
            <pc:docMk/>
            <pc:sldMk cId="2448902877" sldId="410"/>
            <ac:spMk id="4" creationId="{79BD4368-3539-44F9-9DAE-7D783916EA77}"/>
          </ac:spMkLst>
        </pc:spChg>
        <pc:spChg chg="add del">
          <ac:chgData name="GERALDI MARCO" userId="9990626b-3637-408b-ba6a-67fb3fd6e858" providerId="ADAL" clId="{F6DEB2F7-CE89-4F74-94E5-934CEF536FDB}" dt="2020-03-29T17:46:25.626" v="7062" actId="478"/>
          <ac:spMkLst>
            <pc:docMk/>
            <pc:sldMk cId="2448902877" sldId="410"/>
            <ac:spMk id="10" creationId="{58FBC5D5-9DAA-45E9-9532-BEC4E3864B91}"/>
          </ac:spMkLst>
        </pc:spChg>
      </pc:sldChg>
      <pc:sldChg chg="addSp delSp modSp add">
        <pc:chgData name="GERALDI MARCO" userId="9990626b-3637-408b-ba6a-67fb3fd6e858" providerId="ADAL" clId="{F6DEB2F7-CE89-4F74-94E5-934CEF536FDB}" dt="2020-03-29T17:46:27.426" v="7063" actId="478"/>
        <pc:sldMkLst>
          <pc:docMk/>
          <pc:sldMk cId="852269148" sldId="411"/>
        </pc:sldMkLst>
        <pc:spChg chg="del">
          <ac:chgData name="GERALDI MARCO" userId="9990626b-3637-408b-ba6a-67fb3fd6e858" providerId="ADAL" clId="{F6DEB2F7-CE89-4F74-94E5-934CEF536FDB}" dt="2020-03-29T17:45:12.829" v="7012" actId="478"/>
          <ac:spMkLst>
            <pc:docMk/>
            <pc:sldMk cId="852269148" sldId="411"/>
            <ac:spMk id="4" creationId="{79BD4368-3539-44F9-9DAE-7D783916EA77}"/>
          </ac:spMkLst>
        </pc:spChg>
        <pc:spChg chg="add del mod">
          <ac:chgData name="GERALDI MARCO" userId="9990626b-3637-408b-ba6a-67fb3fd6e858" providerId="ADAL" clId="{F6DEB2F7-CE89-4F74-94E5-934CEF536FDB}" dt="2020-03-29T17:46:27.426" v="7063" actId="478"/>
          <ac:spMkLst>
            <pc:docMk/>
            <pc:sldMk cId="852269148" sldId="411"/>
            <ac:spMk id="10" creationId="{F217E3EA-B386-4DE2-ABC7-A5E82AD0A43C}"/>
          </ac:spMkLst>
        </pc:spChg>
      </pc:sldChg>
      <pc:sldChg chg="addSp delSp modSp add">
        <pc:chgData name="GERALDI MARCO" userId="9990626b-3637-408b-ba6a-67fb3fd6e858" providerId="ADAL" clId="{F6DEB2F7-CE89-4F74-94E5-934CEF536FDB}" dt="2020-03-29T17:46:30.561" v="7065" actId="478"/>
        <pc:sldMkLst>
          <pc:docMk/>
          <pc:sldMk cId="4044157190" sldId="412"/>
        </pc:sldMkLst>
        <pc:spChg chg="mod">
          <ac:chgData name="GERALDI MARCO" userId="9990626b-3637-408b-ba6a-67fb3fd6e858" providerId="ADAL" clId="{F6DEB2F7-CE89-4F74-94E5-934CEF536FDB}" dt="2020-03-23T11:05:18.436" v="276" actId="20577"/>
          <ac:spMkLst>
            <pc:docMk/>
            <pc:sldMk cId="4044157190" sldId="412"/>
            <ac:spMk id="2" creationId="{C0E61773-C733-4BC7-9437-B51BC5213156}"/>
          </ac:spMkLst>
        </pc:spChg>
        <pc:spChg chg="mod">
          <ac:chgData name="GERALDI MARCO" userId="9990626b-3637-408b-ba6a-67fb3fd6e858" providerId="ADAL" clId="{F6DEB2F7-CE89-4F74-94E5-934CEF536FDB}" dt="2020-03-23T11:11:16.283" v="747" actId="20577"/>
          <ac:spMkLst>
            <pc:docMk/>
            <pc:sldMk cId="4044157190" sldId="412"/>
            <ac:spMk id="3" creationId="{1532F591-3885-46FF-A5F9-5B18F5F8FC7C}"/>
          </ac:spMkLst>
        </pc:spChg>
        <pc:spChg chg="del mod">
          <ac:chgData name="GERALDI MARCO" userId="9990626b-3637-408b-ba6a-67fb3fd6e858" providerId="ADAL" clId="{F6DEB2F7-CE89-4F74-94E5-934CEF536FDB}" dt="2020-03-29T17:45:21.132" v="7019"/>
          <ac:spMkLst>
            <pc:docMk/>
            <pc:sldMk cId="4044157190" sldId="412"/>
            <ac:spMk id="4" creationId="{EB94E2BA-4139-4210-A2AB-9BDD5CAF50E2}"/>
          </ac:spMkLst>
        </pc:spChg>
        <pc:spChg chg="del">
          <ac:chgData name="GERALDI MARCO" userId="9990626b-3637-408b-ba6a-67fb3fd6e858" providerId="ADAL" clId="{F6DEB2F7-CE89-4F74-94E5-934CEF536FDB}" dt="2020-03-23T11:05:36.935" v="290"/>
          <ac:spMkLst>
            <pc:docMk/>
            <pc:sldMk cId="4044157190" sldId="412"/>
            <ac:spMk id="7" creationId="{D54DA5C2-CF63-4BA3-8FDA-6ACA54A2A7FF}"/>
          </ac:spMkLst>
        </pc:spChg>
        <pc:spChg chg="add mod">
          <ac:chgData name="GERALDI MARCO" userId="9990626b-3637-408b-ba6a-67fb3fd6e858" providerId="ADAL" clId="{F6DEB2F7-CE89-4F74-94E5-934CEF536FDB}" dt="2020-03-23T11:07:01.001" v="392" actId="1076"/>
          <ac:spMkLst>
            <pc:docMk/>
            <pc:sldMk cId="4044157190" sldId="412"/>
            <ac:spMk id="12" creationId="{F8E98A3F-0E7F-419A-AAC9-A71D20CAF354}"/>
          </ac:spMkLst>
        </pc:spChg>
        <pc:spChg chg="add del">
          <ac:chgData name="GERALDI MARCO" userId="9990626b-3637-408b-ba6a-67fb3fd6e858" providerId="ADAL" clId="{F6DEB2F7-CE89-4F74-94E5-934CEF536FDB}" dt="2020-03-29T17:46:30.561" v="7065" actId="478"/>
          <ac:spMkLst>
            <pc:docMk/>
            <pc:sldMk cId="4044157190" sldId="412"/>
            <ac:spMk id="19" creationId="{47262038-F44A-4D14-B718-C20873CD4A4C}"/>
          </ac:spMkLst>
        </pc:spChg>
        <pc:picChg chg="add mod">
          <ac:chgData name="GERALDI MARCO" userId="9990626b-3637-408b-ba6a-67fb3fd6e858" providerId="ADAL" clId="{F6DEB2F7-CE89-4F74-94E5-934CEF536FDB}" dt="2020-03-23T11:07:42.106" v="404" actId="1076"/>
          <ac:picMkLst>
            <pc:docMk/>
            <pc:sldMk cId="4044157190" sldId="412"/>
            <ac:picMk id="9" creationId="{8E7B5D89-0853-428A-B4A7-1E4F0C071545}"/>
          </ac:picMkLst>
        </pc:picChg>
        <pc:cxnChg chg="add mod">
          <ac:chgData name="GERALDI MARCO" userId="9990626b-3637-408b-ba6a-67fb3fd6e858" providerId="ADAL" clId="{F6DEB2F7-CE89-4F74-94E5-934CEF536FDB}" dt="2020-03-23T11:06:50.011" v="388" actId="208"/>
          <ac:cxnSpMkLst>
            <pc:docMk/>
            <pc:sldMk cId="4044157190" sldId="412"/>
            <ac:cxnSpMk id="11" creationId="{E90FC22B-BBE2-4765-9B3F-97BDAA13A9FA}"/>
          </ac:cxnSpMkLst>
        </pc:cxnChg>
        <pc:cxnChg chg="add mod">
          <ac:chgData name="GERALDI MARCO" userId="9990626b-3637-408b-ba6a-67fb3fd6e858" providerId="ADAL" clId="{F6DEB2F7-CE89-4F74-94E5-934CEF536FDB}" dt="2020-03-23T11:07:21.532" v="395" actId="208"/>
          <ac:cxnSpMkLst>
            <pc:docMk/>
            <pc:sldMk cId="4044157190" sldId="412"/>
            <ac:cxnSpMk id="14" creationId="{082BB8DE-B4CD-4182-B1B1-FD25473DE52F}"/>
          </ac:cxnSpMkLst>
        </pc:cxnChg>
        <pc:cxnChg chg="add mod">
          <ac:chgData name="GERALDI MARCO" userId="9990626b-3637-408b-ba6a-67fb3fd6e858" providerId="ADAL" clId="{F6DEB2F7-CE89-4F74-94E5-934CEF536FDB}" dt="2020-03-23T11:07:27.370" v="397" actId="1076"/>
          <ac:cxnSpMkLst>
            <pc:docMk/>
            <pc:sldMk cId="4044157190" sldId="412"/>
            <ac:cxnSpMk id="15" creationId="{6B1B3570-7957-4416-BDF4-6B2C71E5AD88}"/>
          </ac:cxnSpMkLst>
        </pc:cxnChg>
        <pc:cxnChg chg="add mod">
          <ac:chgData name="GERALDI MARCO" userId="9990626b-3637-408b-ba6a-67fb3fd6e858" providerId="ADAL" clId="{F6DEB2F7-CE89-4F74-94E5-934CEF536FDB}" dt="2020-03-23T11:07:31.966" v="399" actId="1076"/>
          <ac:cxnSpMkLst>
            <pc:docMk/>
            <pc:sldMk cId="4044157190" sldId="412"/>
            <ac:cxnSpMk id="16" creationId="{BB420F1F-644B-43D0-B755-B000BA4CD712}"/>
          </ac:cxnSpMkLst>
        </pc:cxnChg>
        <pc:cxnChg chg="add mod">
          <ac:chgData name="GERALDI MARCO" userId="9990626b-3637-408b-ba6a-67fb3fd6e858" providerId="ADAL" clId="{F6DEB2F7-CE89-4F74-94E5-934CEF536FDB}" dt="2020-03-23T11:07:37.680" v="401" actId="1076"/>
          <ac:cxnSpMkLst>
            <pc:docMk/>
            <pc:sldMk cId="4044157190" sldId="412"/>
            <ac:cxnSpMk id="17" creationId="{247141D2-EBB4-4F7E-A8B3-8AD63E0F6A5D}"/>
          </ac:cxnSpMkLst>
        </pc:cxnChg>
        <pc:cxnChg chg="add mod">
          <ac:chgData name="GERALDI MARCO" userId="9990626b-3637-408b-ba6a-67fb3fd6e858" providerId="ADAL" clId="{F6DEB2F7-CE89-4F74-94E5-934CEF536FDB}" dt="2020-03-23T11:07:47.433" v="405" actId="1076"/>
          <ac:cxnSpMkLst>
            <pc:docMk/>
            <pc:sldMk cId="4044157190" sldId="412"/>
            <ac:cxnSpMk id="18" creationId="{C7A5FBC9-9966-4CBD-A7AA-0F59722BE337}"/>
          </ac:cxnSpMkLst>
        </pc:cxnChg>
      </pc:sldChg>
      <pc:sldChg chg="addSp delSp modSp add">
        <pc:chgData name="GERALDI MARCO" userId="9990626b-3637-408b-ba6a-67fb3fd6e858" providerId="ADAL" clId="{F6DEB2F7-CE89-4F74-94E5-934CEF536FDB}" dt="2020-03-29T17:46:32.771" v="7066" actId="478"/>
        <pc:sldMkLst>
          <pc:docMk/>
          <pc:sldMk cId="1053552628" sldId="413"/>
        </pc:sldMkLst>
        <pc:spChg chg="mod">
          <ac:chgData name="GERALDI MARCO" userId="9990626b-3637-408b-ba6a-67fb3fd6e858" providerId="ADAL" clId="{F6DEB2F7-CE89-4F74-94E5-934CEF536FDB}" dt="2020-03-23T11:12:17.602" v="765" actId="20577"/>
          <ac:spMkLst>
            <pc:docMk/>
            <pc:sldMk cId="1053552628" sldId="413"/>
            <ac:spMk id="2" creationId="{24AC2CC4-41E6-492C-B231-AB64E7D9B767}"/>
          </ac:spMkLst>
        </pc:spChg>
        <pc:spChg chg="mod">
          <ac:chgData name="GERALDI MARCO" userId="9990626b-3637-408b-ba6a-67fb3fd6e858" providerId="ADAL" clId="{F6DEB2F7-CE89-4F74-94E5-934CEF536FDB}" dt="2020-03-23T12:57:19.661" v="2868" actId="20577"/>
          <ac:spMkLst>
            <pc:docMk/>
            <pc:sldMk cId="1053552628" sldId="413"/>
            <ac:spMk id="3" creationId="{ED6447F3-07D0-4C7A-84F1-1630A468114B}"/>
          </ac:spMkLst>
        </pc:spChg>
        <pc:spChg chg="del mod">
          <ac:chgData name="GERALDI MARCO" userId="9990626b-3637-408b-ba6a-67fb3fd6e858" providerId="ADAL" clId="{F6DEB2F7-CE89-4F74-94E5-934CEF536FDB}" dt="2020-03-29T17:45:23.132" v="7021"/>
          <ac:spMkLst>
            <pc:docMk/>
            <pc:sldMk cId="1053552628" sldId="413"/>
            <ac:spMk id="4" creationId="{BFBCD2C8-0CD0-406B-97DC-5C949EA18524}"/>
          </ac:spMkLst>
        </pc:spChg>
        <pc:spChg chg="del">
          <ac:chgData name="GERALDI MARCO" userId="9990626b-3637-408b-ba6a-67fb3fd6e858" providerId="ADAL" clId="{F6DEB2F7-CE89-4F74-94E5-934CEF536FDB}" dt="2020-03-23T11:15:47.165" v="768"/>
          <ac:spMkLst>
            <pc:docMk/>
            <pc:sldMk cId="1053552628" sldId="413"/>
            <ac:spMk id="7" creationId="{859FC487-6832-483D-8CB2-97049E5A6B6B}"/>
          </ac:spMkLst>
        </pc:spChg>
        <pc:spChg chg="add mod">
          <ac:chgData name="GERALDI MARCO" userId="9990626b-3637-408b-ba6a-67fb3fd6e858" providerId="ADAL" clId="{F6DEB2F7-CE89-4F74-94E5-934CEF536FDB}" dt="2020-03-23T11:19:38.705" v="1148" actId="14100"/>
          <ac:spMkLst>
            <pc:docMk/>
            <pc:sldMk cId="1053552628" sldId="413"/>
            <ac:spMk id="15" creationId="{54CBAC0A-E345-49B3-9EC5-9F0A026F5FE1}"/>
          </ac:spMkLst>
        </pc:spChg>
        <pc:spChg chg="add del">
          <ac:chgData name="GERALDI MARCO" userId="9990626b-3637-408b-ba6a-67fb3fd6e858" providerId="ADAL" clId="{F6DEB2F7-CE89-4F74-94E5-934CEF536FDB}" dt="2020-03-29T17:46:32.771" v="7066" actId="478"/>
          <ac:spMkLst>
            <pc:docMk/>
            <pc:sldMk cId="1053552628" sldId="413"/>
            <ac:spMk id="16" creationId="{26700F7F-334E-41FB-9BBB-5705F980472A}"/>
          </ac:spMkLst>
        </pc:spChg>
        <pc:picChg chg="add mod">
          <ac:chgData name="GERALDI MARCO" userId="9990626b-3637-408b-ba6a-67fb3fd6e858" providerId="ADAL" clId="{F6DEB2F7-CE89-4F74-94E5-934CEF536FDB}" dt="2020-03-23T11:17:22.592" v="927" actId="1076"/>
          <ac:picMkLst>
            <pc:docMk/>
            <pc:sldMk cId="1053552628" sldId="413"/>
            <ac:picMk id="9" creationId="{D14C9197-9652-454E-AD46-97BD0DA90A6A}"/>
          </ac:picMkLst>
        </pc:picChg>
        <pc:cxnChg chg="add del mod">
          <ac:chgData name="GERALDI MARCO" userId="9990626b-3637-408b-ba6a-67fb3fd6e858" providerId="ADAL" clId="{F6DEB2F7-CE89-4F74-94E5-934CEF536FDB}" dt="2020-03-23T11:17:03.760" v="917"/>
          <ac:cxnSpMkLst>
            <pc:docMk/>
            <pc:sldMk cId="1053552628" sldId="413"/>
            <ac:cxnSpMk id="11" creationId="{8AFDA68F-9D66-4B89-AE13-EDB3F35879BD}"/>
          </ac:cxnSpMkLst>
        </pc:cxnChg>
        <pc:cxnChg chg="add mod">
          <ac:chgData name="GERALDI MARCO" userId="9990626b-3637-408b-ba6a-67fb3fd6e858" providerId="ADAL" clId="{F6DEB2F7-CE89-4F74-94E5-934CEF536FDB}" dt="2020-03-23T11:17:06.698" v="919" actId="1076"/>
          <ac:cxnSpMkLst>
            <pc:docMk/>
            <pc:sldMk cId="1053552628" sldId="413"/>
            <ac:cxnSpMk id="12" creationId="{DD8EDD16-B1EB-438E-B38F-38EFC946FE25}"/>
          </ac:cxnSpMkLst>
        </pc:cxnChg>
        <pc:cxnChg chg="add mod">
          <ac:chgData name="GERALDI MARCO" userId="9990626b-3637-408b-ba6a-67fb3fd6e858" providerId="ADAL" clId="{F6DEB2F7-CE89-4F74-94E5-934CEF536FDB}" dt="2020-03-23T11:17:14.605" v="923" actId="1076"/>
          <ac:cxnSpMkLst>
            <pc:docMk/>
            <pc:sldMk cId="1053552628" sldId="413"/>
            <ac:cxnSpMk id="13" creationId="{E626E020-98F1-4E34-AB17-F0FE469B78D8}"/>
          </ac:cxnSpMkLst>
        </pc:cxnChg>
        <pc:cxnChg chg="add mod">
          <ac:chgData name="GERALDI MARCO" userId="9990626b-3637-408b-ba6a-67fb3fd6e858" providerId="ADAL" clId="{F6DEB2F7-CE89-4F74-94E5-934CEF536FDB}" dt="2020-03-23T11:17:25.171" v="928" actId="1076"/>
          <ac:cxnSpMkLst>
            <pc:docMk/>
            <pc:sldMk cId="1053552628" sldId="413"/>
            <ac:cxnSpMk id="14" creationId="{FD711422-0BEB-4BBB-B5D9-DFF905F62EA5}"/>
          </ac:cxnSpMkLst>
        </pc:cxnChg>
      </pc:sldChg>
      <pc:sldChg chg="addSp delSp modSp add">
        <pc:chgData name="GERALDI MARCO" userId="9990626b-3637-408b-ba6a-67fb3fd6e858" providerId="ADAL" clId="{F6DEB2F7-CE89-4F74-94E5-934CEF536FDB}" dt="2020-03-29T17:46:34.511" v="7067" actId="478"/>
        <pc:sldMkLst>
          <pc:docMk/>
          <pc:sldMk cId="3889944243" sldId="414"/>
        </pc:sldMkLst>
        <pc:spChg chg="mod">
          <ac:chgData name="GERALDI MARCO" userId="9990626b-3637-408b-ba6a-67fb3fd6e858" providerId="ADAL" clId="{F6DEB2F7-CE89-4F74-94E5-934CEF536FDB}" dt="2020-03-23T11:18:43.529" v="1086" actId="20577"/>
          <ac:spMkLst>
            <pc:docMk/>
            <pc:sldMk cId="3889944243" sldId="414"/>
            <ac:spMk id="2" creationId="{F8B1D273-F7EC-4BED-AFF5-302A12B4CE2A}"/>
          </ac:spMkLst>
        </pc:spChg>
        <pc:spChg chg="mod">
          <ac:chgData name="GERALDI MARCO" userId="9990626b-3637-408b-ba6a-67fb3fd6e858" providerId="ADAL" clId="{F6DEB2F7-CE89-4F74-94E5-934CEF536FDB}" dt="2020-03-23T11:22:29.648" v="1467" actId="20577"/>
          <ac:spMkLst>
            <pc:docMk/>
            <pc:sldMk cId="3889944243" sldId="414"/>
            <ac:spMk id="3" creationId="{B49B081A-214A-493C-B392-E67AD9463ED7}"/>
          </ac:spMkLst>
        </pc:spChg>
        <pc:spChg chg="del mod">
          <ac:chgData name="GERALDI MARCO" userId="9990626b-3637-408b-ba6a-67fb3fd6e858" providerId="ADAL" clId="{F6DEB2F7-CE89-4F74-94E5-934CEF536FDB}" dt="2020-03-29T17:45:26.752" v="7023"/>
          <ac:spMkLst>
            <pc:docMk/>
            <pc:sldMk cId="3889944243" sldId="414"/>
            <ac:spMk id="4" creationId="{845FE6DB-6A42-4C58-B87C-9E71803F59D5}"/>
          </ac:spMkLst>
        </pc:spChg>
        <pc:spChg chg="del">
          <ac:chgData name="GERALDI MARCO" userId="9990626b-3637-408b-ba6a-67fb3fd6e858" providerId="ADAL" clId="{F6DEB2F7-CE89-4F74-94E5-934CEF536FDB}" dt="2020-03-23T11:20:49.280" v="1298"/>
          <ac:spMkLst>
            <pc:docMk/>
            <pc:sldMk cId="3889944243" sldId="414"/>
            <ac:spMk id="7" creationId="{8F13E129-CEB9-477C-91E5-517F8CC39E45}"/>
          </ac:spMkLst>
        </pc:spChg>
        <pc:spChg chg="add del">
          <ac:chgData name="GERALDI MARCO" userId="9990626b-3637-408b-ba6a-67fb3fd6e858" providerId="ADAL" clId="{F6DEB2F7-CE89-4F74-94E5-934CEF536FDB}" dt="2020-03-29T17:46:34.511" v="7067" actId="478"/>
          <ac:spMkLst>
            <pc:docMk/>
            <pc:sldMk cId="3889944243" sldId="414"/>
            <ac:spMk id="10" creationId="{46E03791-F89A-46F7-8DD6-04D07667BBE6}"/>
          </ac:spMkLst>
        </pc:spChg>
        <pc:picChg chg="add mod">
          <ac:chgData name="GERALDI MARCO" userId="9990626b-3637-408b-ba6a-67fb3fd6e858" providerId="ADAL" clId="{F6DEB2F7-CE89-4F74-94E5-934CEF536FDB}" dt="2020-03-23T11:20:52.149" v="1301" actId="962"/>
          <ac:picMkLst>
            <pc:docMk/>
            <pc:sldMk cId="3889944243" sldId="414"/>
            <ac:picMk id="9" creationId="{CC4731C5-892F-45FF-B014-82824FA97C35}"/>
          </ac:picMkLst>
        </pc:picChg>
        <pc:cxnChg chg="add mod">
          <ac:chgData name="GERALDI MARCO" userId="9990626b-3637-408b-ba6a-67fb3fd6e858" providerId="ADAL" clId="{F6DEB2F7-CE89-4F74-94E5-934CEF536FDB}" dt="2020-03-23T11:21:05.624" v="1309" actId="208"/>
          <ac:cxnSpMkLst>
            <pc:docMk/>
            <pc:sldMk cId="3889944243" sldId="414"/>
            <ac:cxnSpMk id="11" creationId="{66B8E8B2-6D29-4478-A700-868842E63EA0}"/>
          </ac:cxnSpMkLst>
        </pc:cxnChg>
        <pc:cxnChg chg="add mod">
          <ac:chgData name="GERALDI MARCO" userId="9990626b-3637-408b-ba6a-67fb3fd6e858" providerId="ADAL" clId="{F6DEB2F7-CE89-4F74-94E5-934CEF536FDB}" dt="2020-03-23T11:21:11.760" v="1316" actId="1036"/>
          <ac:cxnSpMkLst>
            <pc:docMk/>
            <pc:sldMk cId="3889944243" sldId="414"/>
            <ac:cxnSpMk id="12" creationId="{07DE70EE-4F3B-4A69-9B3A-12336E729293}"/>
          </ac:cxnSpMkLst>
        </pc:cxnChg>
      </pc:sldChg>
      <pc:sldChg chg="addSp delSp modSp add">
        <pc:chgData name="GERALDI MARCO" userId="9990626b-3637-408b-ba6a-67fb3fd6e858" providerId="ADAL" clId="{F6DEB2F7-CE89-4F74-94E5-934CEF536FDB}" dt="2020-03-29T17:46:37.012" v="7068" actId="478"/>
        <pc:sldMkLst>
          <pc:docMk/>
          <pc:sldMk cId="2086207087" sldId="415"/>
        </pc:sldMkLst>
        <pc:spChg chg="mod">
          <ac:chgData name="GERALDI MARCO" userId="9990626b-3637-408b-ba6a-67fb3fd6e858" providerId="ADAL" clId="{F6DEB2F7-CE89-4F74-94E5-934CEF536FDB}" dt="2020-03-23T11:22:41.536" v="1497" actId="20577"/>
          <ac:spMkLst>
            <pc:docMk/>
            <pc:sldMk cId="2086207087" sldId="415"/>
            <ac:spMk id="2" creationId="{B4FCFD20-C6C3-4E7A-9983-CF0B3DF1F845}"/>
          </ac:spMkLst>
        </pc:spChg>
        <pc:spChg chg="del">
          <ac:chgData name="GERALDI MARCO" userId="9990626b-3637-408b-ba6a-67fb3fd6e858" providerId="ADAL" clId="{F6DEB2F7-CE89-4F74-94E5-934CEF536FDB}" dt="2020-03-23T11:22:46.648" v="1498" actId="478"/>
          <ac:spMkLst>
            <pc:docMk/>
            <pc:sldMk cId="2086207087" sldId="415"/>
            <ac:spMk id="3" creationId="{19987B12-EE06-429D-B376-AFE6A44BBCAD}"/>
          </ac:spMkLst>
        </pc:spChg>
        <pc:spChg chg="del mod">
          <ac:chgData name="GERALDI MARCO" userId="9990626b-3637-408b-ba6a-67fb3fd6e858" providerId="ADAL" clId="{F6DEB2F7-CE89-4F74-94E5-934CEF536FDB}" dt="2020-03-29T17:45:31.004" v="7027"/>
          <ac:spMkLst>
            <pc:docMk/>
            <pc:sldMk cId="2086207087" sldId="415"/>
            <ac:spMk id="4" creationId="{A962ABB6-1C40-4CFE-B541-1813DDC7A7A1}"/>
          </ac:spMkLst>
        </pc:spChg>
        <pc:spChg chg="add del">
          <ac:chgData name="GERALDI MARCO" userId="9990626b-3637-408b-ba6a-67fb3fd6e858" providerId="ADAL" clId="{F6DEB2F7-CE89-4F74-94E5-934CEF536FDB}" dt="2020-03-29T17:45:29.802" v="7025"/>
          <ac:spMkLst>
            <pc:docMk/>
            <pc:sldMk cId="2086207087" sldId="415"/>
            <ac:spMk id="7" creationId="{62544A6A-055E-4133-A356-0C3881756BF7}"/>
          </ac:spMkLst>
        </pc:spChg>
        <pc:spChg chg="add del">
          <ac:chgData name="GERALDI MARCO" userId="9990626b-3637-408b-ba6a-67fb3fd6e858" providerId="ADAL" clId="{F6DEB2F7-CE89-4F74-94E5-934CEF536FDB}" dt="2020-03-29T17:46:37.012" v="7068" actId="478"/>
          <ac:spMkLst>
            <pc:docMk/>
            <pc:sldMk cId="2086207087" sldId="415"/>
            <ac:spMk id="9" creationId="{5E0BCF00-3B13-4B30-A1DF-1409F9CBAAC6}"/>
          </ac:spMkLst>
        </pc:spChg>
        <pc:picChg chg="add mod">
          <ac:chgData name="GERALDI MARCO" userId="9990626b-3637-408b-ba6a-67fb3fd6e858" providerId="ADAL" clId="{F6DEB2F7-CE89-4F74-94E5-934CEF536FDB}" dt="2020-03-23T11:23:18.823" v="1508" actId="1076"/>
          <ac:picMkLst>
            <pc:docMk/>
            <pc:sldMk cId="2086207087" sldId="415"/>
            <ac:picMk id="8" creationId="{2051E9BC-675E-4292-9337-943C4941095A}"/>
          </ac:picMkLst>
        </pc:picChg>
      </pc:sldChg>
      <pc:sldChg chg="addSp delSp modSp add">
        <pc:chgData name="GERALDI MARCO" userId="9990626b-3637-408b-ba6a-67fb3fd6e858" providerId="ADAL" clId="{F6DEB2F7-CE89-4F74-94E5-934CEF536FDB}" dt="2020-03-29T17:46:40.081" v="7069" actId="478"/>
        <pc:sldMkLst>
          <pc:docMk/>
          <pc:sldMk cId="1175962266" sldId="416"/>
        </pc:sldMkLst>
        <pc:spChg chg="mod">
          <ac:chgData name="GERALDI MARCO" userId="9990626b-3637-408b-ba6a-67fb3fd6e858" providerId="ADAL" clId="{F6DEB2F7-CE89-4F74-94E5-934CEF536FDB}" dt="2020-03-23T11:24:30.295" v="1530" actId="20577"/>
          <ac:spMkLst>
            <pc:docMk/>
            <pc:sldMk cId="1175962266" sldId="416"/>
            <ac:spMk id="2" creationId="{306E2FB7-29AD-486C-AD4B-485A036B3135}"/>
          </ac:spMkLst>
        </pc:spChg>
        <pc:spChg chg="mod">
          <ac:chgData name="GERALDI MARCO" userId="9990626b-3637-408b-ba6a-67fb3fd6e858" providerId="ADAL" clId="{F6DEB2F7-CE89-4F74-94E5-934CEF536FDB}" dt="2020-03-23T11:26:32.741" v="1715" actId="20577"/>
          <ac:spMkLst>
            <pc:docMk/>
            <pc:sldMk cId="1175962266" sldId="416"/>
            <ac:spMk id="3" creationId="{19A0F30F-3CEF-470B-841E-8F99B7B35549}"/>
          </ac:spMkLst>
        </pc:spChg>
        <pc:spChg chg="del">
          <ac:chgData name="GERALDI MARCO" userId="9990626b-3637-408b-ba6a-67fb3fd6e858" providerId="ADAL" clId="{F6DEB2F7-CE89-4F74-94E5-934CEF536FDB}" dt="2020-03-29T17:45:34.612" v="7030" actId="478"/>
          <ac:spMkLst>
            <pc:docMk/>
            <pc:sldMk cId="1175962266" sldId="416"/>
            <ac:spMk id="4" creationId="{BAB673F0-602E-46F8-B493-B6687FFFF1F3}"/>
          </ac:spMkLst>
        </pc:spChg>
        <pc:spChg chg="del">
          <ac:chgData name="GERALDI MARCO" userId="9990626b-3637-408b-ba6a-67fb3fd6e858" providerId="ADAL" clId="{F6DEB2F7-CE89-4F74-94E5-934CEF536FDB}" dt="2020-03-23T11:26:04.130" v="1702"/>
          <ac:spMkLst>
            <pc:docMk/>
            <pc:sldMk cId="1175962266" sldId="416"/>
            <ac:spMk id="7" creationId="{29B46F20-0B85-4666-94B8-86274599A9B3}"/>
          </ac:spMkLst>
        </pc:spChg>
        <pc:spChg chg="add del">
          <ac:chgData name="GERALDI MARCO" userId="9990626b-3637-408b-ba6a-67fb3fd6e858" providerId="ADAL" clId="{F6DEB2F7-CE89-4F74-94E5-934CEF536FDB}" dt="2020-03-29T17:45:34.306" v="7029"/>
          <ac:spMkLst>
            <pc:docMk/>
            <pc:sldMk cId="1175962266" sldId="416"/>
            <ac:spMk id="14" creationId="{3AA75AD8-185F-4038-88CB-15F66B4B4334}"/>
          </ac:spMkLst>
        </pc:spChg>
        <pc:spChg chg="add del">
          <ac:chgData name="GERALDI MARCO" userId="9990626b-3637-408b-ba6a-67fb3fd6e858" providerId="ADAL" clId="{F6DEB2F7-CE89-4F74-94E5-934CEF536FDB}" dt="2020-03-29T17:46:40.081" v="7069" actId="478"/>
          <ac:spMkLst>
            <pc:docMk/>
            <pc:sldMk cId="1175962266" sldId="416"/>
            <ac:spMk id="15" creationId="{F0FD3E5A-F13A-4010-AD5C-89464F4BE17D}"/>
          </ac:spMkLst>
        </pc:spChg>
        <pc:picChg chg="add mod">
          <ac:chgData name="GERALDI MARCO" userId="9990626b-3637-408b-ba6a-67fb3fd6e858" providerId="ADAL" clId="{F6DEB2F7-CE89-4F74-94E5-934CEF536FDB}" dt="2020-03-23T11:26:05.305" v="1704" actId="962"/>
          <ac:picMkLst>
            <pc:docMk/>
            <pc:sldMk cId="1175962266" sldId="416"/>
            <ac:picMk id="9" creationId="{D387B4AF-2EB8-4AD1-A990-CE9B4C7243C8}"/>
          </ac:picMkLst>
        </pc:picChg>
        <pc:cxnChg chg="add mod">
          <ac:chgData name="GERALDI MARCO" userId="9990626b-3637-408b-ba6a-67fb3fd6e858" providerId="ADAL" clId="{F6DEB2F7-CE89-4F74-94E5-934CEF536FDB}" dt="2020-03-23T11:26:21.510" v="1709" actId="208"/>
          <ac:cxnSpMkLst>
            <pc:docMk/>
            <pc:sldMk cId="1175962266" sldId="416"/>
            <ac:cxnSpMk id="11" creationId="{C8FF54A1-CC19-4CF8-AA92-167588052366}"/>
          </ac:cxnSpMkLst>
        </pc:cxnChg>
        <pc:cxnChg chg="add mod">
          <ac:chgData name="GERALDI MARCO" userId="9990626b-3637-408b-ba6a-67fb3fd6e858" providerId="ADAL" clId="{F6DEB2F7-CE89-4F74-94E5-934CEF536FDB}" dt="2020-03-23T11:26:25.557" v="1711" actId="1076"/>
          <ac:cxnSpMkLst>
            <pc:docMk/>
            <pc:sldMk cId="1175962266" sldId="416"/>
            <ac:cxnSpMk id="12" creationId="{DC9E777C-90DD-4C50-8680-7F5418DF7AE5}"/>
          </ac:cxnSpMkLst>
        </pc:cxnChg>
        <pc:cxnChg chg="add mod">
          <ac:chgData name="GERALDI MARCO" userId="9990626b-3637-408b-ba6a-67fb3fd6e858" providerId="ADAL" clId="{F6DEB2F7-CE89-4F74-94E5-934CEF536FDB}" dt="2020-03-23T11:26:29.204" v="1713" actId="1076"/>
          <ac:cxnSpMkLst>
            <pc:docMk/>
            <pc:sldMk cId="1175962266" sldId="416"/>
            <ac:cxnSpMk id="13" creationId="{3EE73E62-FA5A-4BC6-B3AC-7480670E3EBD}"/>
          </ac:cxnSpMkLst>
        </pc:cxnChg>
      </pc:sldChg>
      <pc:sldChg chg="addSp delSp modSp add">
        <pc:chgData name="GERALDI MARCO" userId="9990626b-3637-408b-ba6a-67fb3fd6e858" providerId="ADAL" clId="{F6DEB2F7-CE89-4F74-94E5-934CEF536FDB}" dt="2020-03-29T17:46:41.872" v="7070" actId="478"/>
        <pc:sldMkLst>
          <pc:docMk/>
          <pc:sldMk cId="329197329" sldId="417"/>
        </pc:sldMkLst>
        <pc:spChg chg="mod">
          <ac:chgData name="GERALDI MARCO" userId="9990626b-3637-408b-ba6a-67fb3fd6e858" providerId="ADAL" clId="{F6DEB2F7-CE89-4F74-94E5-934CEF536FDB}" dt="2020-03-23T11:27:45.287" v="1742" actId="20577"/>
          <ac:spMkLst>
            <pc:docMk/>
            <pc:sldMk cId="329197329" sldId="417"/>
            <ac:spMk id="2" creationId="{3894D939-9520-45E6-9211-6FC3C8F97451}"/>
          </ac:spMkLst>
        </pc:spChg>
        <pc:spChg chg="mod">
          <ac:chgData name="GERALDI MARCO" userId="9990626b-3637-408b-ba6a-67fb3fd6e858" providerId="ADAL" clId="{F6DEB2F7-CE89-4F74-94E5-934CEF536FDB}" dt="2020-03-23T12:55:58.804" v="2851" actId="114"/>
          <ac:spMkLst>
            <pc:docMk/>
            <pc:sldMk cId="329197329" sldId="417"/>
            <ac:spMk id="3" creationId="{AA1BEACE-7313-49F5-BCC4-86750170F13B}"/>
          </ac:spMkLst>
        </pc:spChg>
        <pc:spChg chg="del">
          <ac:chgData name="GERALDI MARCO" userId="9990626b-3637-408b-ba6a-67fb3fd6e858" providerId="ADAL" clId="{F6DEB2F7-CE89-4F74-94E5-934CEF536FDB}" dt="2020-03-29T17:45:38.778" v="7034" actId="478"/>
          <ac:spMkLst>
            <pc:docMk/>
            <pc:sldMk cId="329197329" sldId="417"/>
            <ac:spMk id="4" creationId="{D8D65AFE-E126-4EDA-BBE6-DE3D580EEA7B}"/>
          </ac:spMkLst>
        </pc:spChg>
        <pc:spChg chg="del">
          <ac:chgData name="GERALDI MARCO" userId="9990626b-3637-408b-ba6a-67fb3fd6e858" providerId="ADAL" clId="{F6DEB2F7-CE89-4F74-94E5-934CEF536FDB}" dt="2020-03-23T11:29:13.135" v="1745"/>
          <ac:spMkLst>
            <pc:docMk/>
            <pc:sldMk cId="329197329" sldId="417"/>
            <ac:spMk id="7" creationId="{0B4B0867-2A18-459A-8D95-8DA68EDAB351}"/>
          </ac:spMkLst>
        </pc:spChg>
        <pc:spChg chg="add mod">
          <ac:chgData name="GERALDI MARCO" userId="9990626b-3637-408b-ba6a-67fb3fd6e858" providerId="ADAL" clId="{F6DEB2F7-CE89-4F74-94E5-934CEF536FDB}" dt="2020-03-23T11:29:22.934" v="1749" actId="208"/>
          <ac:spMkLst>
            <pc:docMk/>
            <pc:sldMk cId="329197329" sldId="417"/>
            <ac:spMk id="10" creationId="{1101147C-59F8-4B2A-B035-D5867FA4ECFC}"/>
          </ac:spMkLst>
        </pc:spChg>
        <pc:spChg chg="add del">
          <ac:chgData name="GERALDI MARCO" userId="9990626b-3637-408b-ba6a-67fb3fd6e858" providerId="ADAL" clId="{F6DEB2F7-CE89-4F74-94E5-934CEF536FDB}" dt="2020-03-23T11:53:56.666" v="2846"/>
          <ac:spMkLst>
            <pc:docMk/>
            <pc:sldMk cId="329197329" sldId="417"/>
            <ac:spMk id="17" creationId="{D3C9DDD8-E5F8-4AF6-9CDF-176FDB7C917B}"/>
          </ac:spMkLst>
        </pc:spChg>
        <pc:spChg chg="add del">
          <ac:chgData name="GERALDI MARCO" userId="9990626b-3637-408b-ba6a-67fb3fd6e858" providerId="ADAL" clId="{F6DEB2F7-CE89-4F74-94E5-934CEF536FDB}" dt="2020-03-29T17:45:38.181" v="7033"/>
          <ac:spMkLst>
            <pc:docMk/>
            <pc:sldMk cId="329197329" sldId="417"/>
            <ac:spMk id="17" creationId="{DC389320-46CF-4A34-87BB-081332C7C0EE}"/>
          </ac:spMkLst>
        </pc:spChg>
        <pc:spChg chg="add del">
          <ac:chgData name="GERALDI MARCO" userId="9990626b-3637-408b-ba6a-67fb3fd6e858" providerId="ADAL" clId="{F6DEB2F7-CE89-4F74-94E5-934CEF536FDB}" dt="2020-03-29T17:46:41.872" v="7070" actId="478"/>
          <ac:spMkLst>
            <pc:docMk/>
            <pc:sldMk cId="329197329" sldId="417"/>
            <ac:spMk id="19" creationId="{B947D4E2-AC12-48B0-9BB1-D9B0D617C8A1}"/>
          </ac:spMkLst>
        </pc:spChg>
        <pc:picChg chg="add mod">
          <ac:chgData name="GERALDI MARCO" userId="9990626b-3637-408b-ba6a-67fb3fd6e858" providerId="ADAL" clId="{F6DEB2F7-CE89-4F74-94E5-934CEF536FDB}" dt="2020-03-23T11:29:14.715" v="1746" actId="27614"/>
          <ac:picMkLst>
            <pc:docMk/>
            <pc:sldMk cId="329197329" sldId="417"/>
            <ac:picMk id="9" creationId="{9D67C178-AF87-4882-8ADC-0F48C96633D9}"/>
          </ac:picMkLst>
        </pc:picChg>
        <pc:picChg chg="add mod">
          <ac:chgData name="GERALDI MARCO" userId="9990626b-3637-408b-ba6a-67fb3fd6e858" providerId="ADAL" clId="{F6DEB2F7-CE89-4F74-94E5-934CEF536FDB}" dt="2020-03-23T11:54:02.715" v="2848" actId="1076"/>
          <ac:picMkLst>
            <pc:docMk/>
            <pc:sldMk cId="329197329" sldId="417"/>
            <ac:picMk id="18" creationId="{CF979EA1-5467-43B8-A0FB-A914970A5892}"/>
          </ac:picMkLst>
        </pc:picChg>
        <pc:cxnChg chg="add mod">
          <ac:chgData name="GERALDI MARCO" userId="9990626b-3637-408b-ba6a-67fb3fd6e858" providerId="ADAL" clId="{F6DEB2F7-CE89-4F74-94E5-934CEF536FDB}" dt="2020-03-23T11:38:55.164" v="2076" actId="208"/>
          <ac:cxnSpMkLst>
            <pc:docMk/>
            <pc:sldMk cId="329197329" sldId="417"/>
            <ac:cxnSpMk id="12" creationId="{83F4CEF6-7BAA-467A-9434-DC94E68C0650}"/>
          </ac:cxnSpMkLst>
        </pc:cxnChg>
        <pc:cxnChg chg="add mod">
          <ac:chgData name="GERALDI MARCO" userId="9990626b-3637-408b-ba6a-67fb3fd6e858" providerId="ADAL" clId="{F6DEB2F7-CE89-4F74-94E5-934CEF536FDB}" dt="2020-03-23T11:38:59.326" v="2078" actId="1076"/>
          <ac:cxnSpMkLst>
            <pc:docMk/>
            <pc:sldMk cId="329197329" sldId="417"/>
            <ac:cxnSpMk id="13" creationId="{EDB56BB8-129A-4F22-9ABF-3DC18F99122B}"/>
          </ac:cxnSpMkLst>
        </pc:cxnChg>
        <pc:cxnChg chg="add mod">
          <ac:chgData name="GERALDI MARCO" userId="9990626b-3637-408b-ba6a-67fb3fd6e858" providerId="ADAL" clId="{F6DEB2F7-CE89-4F74-94E5-934CEF536FDB}" dt="2020-03-23T11:39:08.092" v="2081" actId="1076"/>
          <ac:cxnSpMkLst>
            <pc:docMk/>
            <pc:sldMk cId="329197329" sldId="417"/>
            <ac:cxnSpMk id="14" creationId="{8CD15029-F6DD-4AC8-99B4-FED21A09F9E2}"/>
          </ac:cxnSpMkLst>
        </pc:cxnChg>
        <pc:cxnChg chg="add mod">
          <ac:chgData name="GERALDI MARCO" userId="9990626b-3637-408b-ba6a-67fb3fd6e858" providerId="ADAL" clId="{F6DEB2F7-CE89-4F74-94E5-934CEF536FDB}" dt="2020-03-23T11:39:20.309" v="2084" actId="1076"/>
          <ac:cxnSpMkLst>
            <pc:docMk/>
            <pc:sldMk cId="329197329" sldId="417"/>
            <ac:cxnSpMk id="15" creationId="{C78D097A-AC54-44C0-BDFA-93885A3E9CB2}"/>
          </ac:cxnSpMkLst>
        </pc:cxnChg>
        <pc:cxnChg chg="add mod">
          <ac:chgData name="GERALDI MARCO" userId="9990626b-3637-408b-ba6a-67fb3fd6e858" providerId="ADAL" clId="{F6DEB2F7-CE89-4F74-94E5-934CEF536FDB}" dt="2020-03-23T11:39:43.637" v="2093" actId="1037"/>
          <ac:cxnSpMkLst>
            <pc:docMk/>
            <pc:sldMk cId="329197329" sldId="417"/>
            <ac:cxnSpMk id="16" creationId="{30A52B84-85E9-4414-BE60-CDA0ED33DA90}"/>
          </ac:cxnSpMkLst>
        </pc:cxnChg>
      </pc:sldChg>
      <pc:sldChg chg="addSp delSp modSp add">
        <pc:chgData name="GERALDI MARCO" userId="9990626b-3637-408b-ba6a-67fb3fd6e858" providerId="ADAL" clId="{F6DEB2F7-CE89-4F74-94E5-934CEF536FDB}" dt="2020-03-29T17:46:44.571" v="7073" actId="478"/>
        <pc:sldMkLst>
          <pc:docMk/>
          <pc:sldMk cId="4191589996" sldId="418"/>
        </pc:sldMkLst>
        <pc:spChg chg="mod">
          <ac:chgData name="GERALDI MARCO" userId="9990626b-3637-408b-ba6a-67fb3fd6e858" providerId="ADAL" clId="{F6DEB2F7-CE89-4F74-94E5-934CEF536FDB}" dt="2020-03-23T11:42:06.204" v="2150" actId="20577"/>
          <ac:spMkLst>
            <pc:docMk/>
            <pc:sldMk cId="4191589996" sldId="418"/>
            <ac:spMk id="2" creationId="{C854A640-91B1-4935-A11D-B3C36B3E9C82}"/>
          </ac:spMkLst>
        </pc:spChg>
        <pc:spChg chg="mod">
          <ac:chgData name="GERALDI MARCO" userId="9990626b-3637-408b-ba6a-67fb3fd6e858" providerId="ADAL" clId="{F6DEB2F7-CE89-4F74-94E5-934CEF536FDB}" dt="2020-03-23T12:56:19.685" v="2854" actId="20577"/>
          <ac:spMkLst>
            <pc:docMk/>
            <pc:sldMk cId="4191589996" sldId="418"/>
            <ac:spMk id="3" creationId="{05444DBC-171E-42BF-8A56-C1CB9A3E6A70}"/>
          </ac:spMkLst>
        </pc:spChg>
        <pc:spChg chg="del mod">
          <ac:chgData name="GERALDI MARCO" userId="9990626b-3637-408b-ba6a-67fb3fd6e858" providerId="ADAL" clId="{F6DEB2F7-CE89-4F74-94E5-934CEF536FDB}" dt="2020-03-29T17:45:42.395" v="7037"/>
          <ac:spMkLst>
            <pc:docMk/>
            <pc:sldMk cId="4191589996" sldId="418"/>
            <ac:spMk id="4" creationId="{856AB2C9-2952-46F5-ACEA-8076DE58DB64}"/>
          </ac:spMkLst>
        </pc:spChg>
        <pc:spChg chg="del">
          <ac:chgData name="GERALDI MARCO" userId="9990626b-3637-408b-ba6a-67fb3fd6e858" providerId="ADAL" clId="{F6DEB2F7-CE89-4F74-94E5-934CEF536FDB}" dt="2020-03-23T11:42:42.919" v="2152"/>
          <ac:spMkLst>
            <pc:docMk/>
            <pc:sldMk cId="4191589996" sldId="418"/>
            <ac:spMk id="7" creationId="{F6E45435-4F47-402D-AFF4-E14DF77A5FFD}"/>
          </ac:spMkLst>
        </pc:spChg>
        <pc:spChg chg="add del mod">
          <ac:chgData name="GERALDI MARCO" userId="9990626b-3637-408b-ba6a-67fb3fd6e858" providerId="ADAL" clId="{F6DEB2F7-CE89-4F74-94E5-934CEF536FDB}" dt="2020-03-29T17:46:44.571" v="7073" actId="478"/>
          <ac:spMkLst>
            <pc:docMk/>
            <pc:sldMk cId="4191589996" sldId="418"/>
            <ac:spMk id="10" creationId="{3C9309C7-D64E-4BB2-B01D-9022CB33AD4F}"/>
          </ac:spMkLst>
        </pc:spChg>
        <pc:picChg chg="add mod">
          <ac:chgData name="GERALDI MARCO" userId="9990626b-3637-408b-ba6a-67fb3fd6e858" providerId="ADAL" clId="{F6DEB2F7-CE89-4F74-94E5-934CEF536FDB}" dt="2020-03-23T11:46:54.520" v="2546" actId="1076"/>
          <ac:picMkLst>
            <pc:docMk/>
            <pc:sldMk cId="4191589996" sldId="418"/>
            <ac:picMk id="9" creationId="{C13728AF-6AA7-450E-9F2A-2A61DAA46D16}"/>
          </ac:picMkLst>
        </pc:picChg>
        <pc:picChg chg="add mod">
          <ac:chgData name="GERALDI MARCO" userId="9990626b-3637-408b-ba6a-67fb3fd6e858" providerId="ADAL" clId="{F6DEB2F7-CE89-4F74-94E5-934CEF536FDB}" dt="2020-03-23T11:46:41.808" v="2544" actId="1076"/>
          <ac:picMkLst>
            <pc:docMk/>
            <pc:sldMk cId="4191589996" sldId="418"/>
            <ac:picMk id="1026" creationId="{71FC6985-FD6A-4330-A318-7BAFAC16F9DB}"/>
          </ac:picMkLst>
        </pc:picChg>
      </pc:sldChg>
      <pc:sldChg chg="addSp delSp modSp add">
        <pc:chgData name="GERALDI MARCO" userId="9990626b-3637-408b-ba6a-67fb3fd6e858" providerId="ADAL" clId="{F6DEB2F7-CE89-4F74-94E5-934CEF536FDB}" dt="2020-03-29T17:46:46.136" v="7074" actId="478"/>
        <pc:sldMkLst>
          <pc:docMk/>
          <pc:sldMk cId="1379196326" sldId="419"/>
        </pc:sldMkLst>
        <pc:spChg chg="mod">
          <ac:chgData name="GERALDI MARCO" userId="9990626b-3637-408b-ba6a-67fb3fd6e858" providerId="ADAL" clId="{F6DEB2F7-CE89-4F74-94E5-934CEF536FDB}" dt="2020-03-23T11:51:52.627" v="2805" actId="20577"/>
          <ac:spMkLst>
            <pc:docMk/>
            <pc:sldMk cId="1379196326" sldId="419"/>
            <ac:spMk id="2" creationId="{3AC78943-4DCC-4832-91C6-6C4F9386BE2E}"/>
          </ac:spMkLst>
        </pc:spChg>
        <pc:spChg chg="del">
          <ac:chgData name="GERALDI MARCO" userId="9990626b-3637-408b-ba6a-67fb3fd6e858" providerId="ADAL" clId="{F6DEB2F7-CE89-4F74-94E5-934CEF536FDB}" dt="2020-03-23T11:48:37.478" v="2585"/>
          <ac:spMkLst>
            <pc:docMk/>
            <pc:sldMk cId="1379196326" sldId="419"/>
            <ac:spMk id="3" creationId="{FF11D9E6-56F8-4934-A380-80E3A066FE7F}"/>
          </ac:spMkLst>
        </pc:spChg>
        <pc:spChg chg="del mod">
          <ac:chgData name="GERALDI MARCO" userId="9990626b-3637-408b-ba6a-67fb3fd6e858" providerId="ADAL" clId="{F6DEB2F7-CE89-4F74-94E5-934CEF536FDB}" dt="2020-03-29T17:45:52.791" v="7039"/>
          <ac:spMkLst>
            <pc:docMk/>
            <pc:sldMk cId="1379196326" sldId="419"/>
            <ac:spMk id="4" creationId="{A1275ED9-8CE5-420E-94C5-7091FF13C722}"/>
          </ac:spMkLst>
        </pc:spChg>
        <pc:spChg chg="del">
          <ac:chgData name="GERALDI MARCO" userId="9990626b-3637-408b-ba6a-67fb3fd6e858" providerId="ADAL" clId="{F6DEB2F7-CE89-4F74-94E5-934CEF536FDB}" dt="2020-03-23T11:48:28.597" v="2584"/>
          <ac:spMkLst>
            <pc:docMk/>
            <pc:sldMk cId="1379196326" sldId="419"/>
            <ac:spMk id="7" creationId="{AACEEC03-50EB-4D6D-A18C-97CDE782D516}"/>
          </ac:spMkLst>
        </pc:spChg>
        <pc:spChg chg="add del mod">
          <ac:chgData name="GERALDI MARCO" userId="9990626b-3637-408b-ba6a-67fb3fd6e858" providerId="ADAL" clId="{F6DEB2F7-CE89-4F74-94E5-934CEF536FDB}" dt="2020-03-23T11:52:08.982" v="2808" actId="478"/>
          <ac:spMkLst>
            <pc:docMk/>
            <pc:sldMk cId="1379196326" sldId="419"/>
            <ac:spMk id="8" creationId="{B631259C-46B9-4093-8D98-261BA5CD22B4}"/>
          </ac:spMkLst>
        </pc:spChg>
        <pc:spChg chg="add mod">
          <ac:chgData name="GERALDI MARCO" userId="9990626b-3637-408b-ba6a-67fb3fd6e858" providerId="ADAL" clId="{F6DEB2F7-CE89-4F74-94E5-934CEF536FDB}" dt="2020-03-23T12:55:44.895" v="2849" actId="6549"/>
          <ac:spMkLst>
            <pc:docMk/>
            <pc:sldMk cId="1379196326" sldId="419"/>
            <ac:spMk id="9" creationId="{85C4D714-0FA6-40FF-A340-356FB49CDB8D}"/>
          </ac:spMkLst>
        </pc:spChg>
        <pc:spChg chg="add del mod">
          <ac:chgData name="GERALDI MARCO" userId="9990626b-3637-408b-ba6a-67fb3fd6e858" providerId="ADAL" clId="{F6DEB2F7-CE89-4F74-94E5-934CEF536FDB}" dt="2020-03-23T11:52:10.634" v="2809" actId="478"/>
          <ac:spMkLst>
            <pc:docMk/>
            <pc:sldMk cId="1379196326" sldId="419"/>
            <ac:spMk id="11" creationId="{D28182D7-2C6E-4CB8-B3FD-4A813C76D50F}"/>
          </ac:spMkLst>
        </pc:spChg>
        <pc:spChg chg="add del mod">
          <ac:chgData name="GERALDI MARCO" userId="9990626b-3637-408b-ba6a-67fb3fd6e858" providerId="ADAL" clId="{F6DEB2F7-CE89-4F74-94E5-934CEF536FDB}" dt="2020-03-23T11:52:12.003" v="2810" actId="478"/>
          <ac:spMkLst>
            <pc:docMk/>
            <pc:sldMk cId="1379196326" sldId="419"/>
            <ac:spMk id="12" creationId="{FCAB73D5-E2EB-40AD-A087-96F786C7FF7B}"/>
          </ac:spMkLst>
        </pc:spChg>
        <pc:spChg chg="add del mod">
          <ac:chgData name="GERALDI MARCO" userId="9990626b-3637-408b-ba6a-67fb3fd6e858" providerId="ADAL" clId="{F6DEB2F7-CE89-4F74-94E5-934CEF536FDB}" dt="2020-03-23T11:52:12.458" v="2811" actId="478"/>
          <ac:spMkLst>
            <pc:docMk/>
            <pc:sldMk cId="1379196326" sldId="419"/>
            <ac:spMk id="13" creationId="{37FC727C-35FA-40EA-9FB4-64E003548C15}"/>
          </ac:spMkLst>
        </pc:spChg>
        <pc:spChg chg="add del mod">
          <ac:chgData name="GERALDI MARCO" userId="9990626b-3637-408b-ba6a-67fb3fd6e858" providerId="ADAL" clId="{F6DEB2F7-CE89-4F74-94E5-934CEF536FDB}" dt="2020-03-23T11:52:13.820" v="2812" actId="478"/>
          <ac:spMkLst>
            <pc:docMk/>
            <pc:sldMk cId="1379196326" sldId="419"/>
            <ac:spMk id="14" creationId="{B83EFCDA-87C9-4ABA-B89E-5D5CCF927C2C}"/>
          </ac:spMkLst>
        </pc:spChg>
        <pc:spChg chg="add del">
          <ac:chgData name="GERALDI MARCO" userId="9990626b-3637-408b-ba6a-67fb3fd6e858" providerId="ADAL" clId="{F6DEB2F7-CE89-4F74-94E5-934CEF536FDB}" dt="2020-03-29T17:46:46.136" v="7074" actId="478"/>
          <ac:spMkLst>
            <pc:docMk/>
            <pc:sldMk cId="1379196326" sldId="419"/>
            <ac:spMk id="15" creationId="{9ED465B1-FF56-4EBA-918A-6B07772E0801}"/>
          </ac:spMkLst>
        </pc:spChg>
        <pc:spChg chg="add mod">
          <ac:chgData name="GERALDI MARCO" userId="9990626b-3637-408b-ba6a-67fb3fd6e858" providerId="ADAL" clId="{F6DEB2F7-CE89-4F74-94E5-934CEF536FDB}" dt="2020-03-23T11:50:09.059" v="2602" actId="571"/>
          <ac:spMkLst>
            <pc:docMk/>
            <pc:sldMk cId="1379196326" sldId="419"/>
            <ac:spMk id="15" creationId="{C547B902-50C5-48BB-AD2F-69AF01FB77CE}"/>
          </ac:spMkLst>
        </pc:spChg>
        <pc:spChg chg="add mod">
          <ac:chgData name="GERALDI MARCO" userId="9990626b-3637-408b-ba6a-67fb3fd6e858" providerId="ADAL" clId="{F6DEB2F7-CE89-4F74-94E5-934CEF536FDB}" dt="2020-03-23T11:50:55.490" v="2775" actId="1036"/>
          <ac:spMkLst>
            <pc:docMk/>
            <pc:sldMk cId="1379196326" sldId="419"/>
            <ac:spMk id="17" creationId="{C47F2FD7-08E8-4707-9AE2-ED17CE83F365}"/>
          </ac:spMkLst>
        </pc:spChg>
        <pc:spChg chg="add mod">
          <ac:chgData name="GERALDI MARCO" userId="9990626b-3637-408b-ba6a-67fb3fd6e858" providerId="ADAL" clId="{F6DEB2F7-CE89-4F74-94E5-934CEF536FDB}" dt="2020-03-23T11:50:55.490" v="2775" actId="1036"/>
          <ac:spMkLst>
            <pc:docMk/>
            <pc:sldMk cId="1379196326" sldId="419"/>
            <ac:spMk id="18" creationId="{EC92484E-B711-4AC8-85AF-CD8E764E6AEE}"/>
          </ac:spMkLst>
        </pc:spChg>
        <pc:spChg chg="add mod">
          <ac:chgData name="GERALDI MARCO" userId="9990626b-3637-408b-ba6a-67fb3fd6e858" providerId="ADAL" clId="{F6DEB2F7-CE89-4F74-94E5-934CEF536FDB}" dt="2020-03-23T11:50:55.490" v="2775" actId="1036"/>
          <ac:spMkLst>
            <pc:docMk/>
            <pc:sldMk cId="1379196326" sldId="419"/>
            <ac:spMk id="19" creationId="{007CD2D9-B888-4426-AE5C-7E6C01CA1364}"/>
          </ac:spMkLst>
        </pc:spChg>
        <pc:spChg chg="add mod">
          <ac:chgData name="GERALDI MARCO" userId="9990626b-3637-408b-ba6a-67fb3fd6e858" providerId="ADAL" clId="{F6DEB2F7-CE89-4F74-94E5-934CEF536FDB}" dt="2020-03-23T11:51:10.126" v="2779" actId="1076"/>
          <ac:spMkLst>
            <pc:docMk/>
            <pc:sldMk cId="1379196326" sldId="419"/>
            <ac:spMk id="20" creationId="{5AD7B606-3972-447E-9D2A-E76394549AE7}"/>
          </ac:spMkLst>
        </pc:spChg>
        <pc:spChg chg="add mod">
          <ac:chgData name="GERALDI MARCO" userId="9990626b-3637-408b-ba6a-67fb3fd6e858" providerId="ADAL" clId="{F6DEB2F7-CE89-4F74-94E5-934CEF536FDB}" dt="2020-03-23T14:27:08.498" v="6952" actId="1076"/>
          <ac:spMkLst>
            <pc:docMk/>
            <pc:sldMk cId="1379196326" sldId="419"/>
            <ac:spMk id="21" creationId="{012F7BC9-2E9B-4238-97CA-DBC96EB7603C}"/>
          </ac:spMkLst>
        </pc:spChg>
        <pc:spChg chg="add mod">
          <ac:chgData name="GERALDI MARCO" userId="9990626b-3637-408b-ba6a-67fb3fd6e858" providerId="ADAL" clId="{F6DEB2F7-CE89-4F74-94E5-934CEF536FDB}" dt="2020-03-23T14:27:11.113" v="6953" actId="1076"/>
          <ac:spMkLst>
            <pc:docMk/>
            <pc:sldMk cId="1379196326" sldId="419"/>
            <ac:spMk id="22" creationId="{F8E257B7-40AA-4B22-B6F0-7E923B6B0822}"/>
          </ac:spMkLst>
        </pc:spChg>
        <pc:picChg chg="add del mod">
          <ac:chgData name="GERALDI MARCO" userId="9990626b-3637-408b-ba6a-67fb3fd6e858" providerId="ADAL" clId="{F6DEB2F7-CE89-4F74-94E5-934CEF536FDB}" dt="2020-03-23T11:52:02.426" v="2807" actId="478"/>
          <ac:picMkLst>
            <pc:docMk/>
            <pc:sldMk cId="1379196326" sldId="419"/>
            <ac:picMk id="16" creationId="{CFA18AC1-793D-48D2-B300-8FDFADA35A47}"/>
          </ac:picMkLst>
        </pc:picChg>
        <pc:picChg chg="add mod">
          <ac:chgData name="GERALDI MARCO" userId="9990626b-3637-408b-ba6a-67fb3fd6e858" providerId="ADAL" clId="{F6DEB2F7-CE89-4F74-94E5-934CEF536FDB}" dt="2020-03-23T11:50:22.585" v="2620" actId="1038"/>
          <ac:picMkLst>
            <pc:docMk/>
            <pc:sldMk cId="1379196326" sldId="419"/>
            <ac:picMk id="2050" creationId="{8F940D23-C00C-4D2A-A0A1-E19BFC9CD01F}"/>
          </ac:picMkLst>
        </pc:picChg>
        <pc:picChg chg="add mod">
          <ac:chgData name="GERALDI MARCO" userId="9990626b-3637-408b-ba6a-67fb3fd6e858" providerId="ADAL" clId="{F6DEB2F7-CE89-4F74-94E5-934CEF536FDB}" dt="2020-03-23T11:51:06.674" v="2778" actId="1076"/>
          <ac:picMkLst>
            <pc:docMk/>
            <pc:sldMk cId="1379196326" sldId="419"/>
            <ac:picMk id="2052" creationId="{960D04D9-C37A-457E-AD05-E8590CA1AE39}"/>
          </ac:picMkLst>
        </pc:picChg>
      </pc:sldChg>
      <pc:sldChg chg="add del">
        <pc:chgData name="GERALDI MARCO" userId="9990626b-3637-408b-ba6a-67fb3fd6e858" providerId="ADAL" clId="{F6DEB2F7-CE89-4F74-94E5-934CEF536FDB}" dt="2020-03-23T11:48:24.021" v="2582" actId="2696"/>
        <pc:sldMkLst>
          <pc:docMk/>
          <pc:sldMk cId="1506083972" sldId="419"/>
        </pc:sldMkLst>
      </pc:sldChg>
      <pc:sldChg chg="addSp delSp modSp add">
        <pc:chgData name="GERALDI MARCO" userId="9990626b-3637-408b-ba6a-67fb3fd6e858" providerId="ADAL" clId="{F6DEB2F7-CE89-4F74-94E5-934CEF536FDB}" dt="2020-03-29T17:46:47.868" v="7075" actId="478"/>
        <pc:sldMkLst>
          <pc:docMk/>
          <pc:sldMk cId="3707048439" sldId="420"/>
        </pc:sldMkLst>
        <pc:spChg chg="mod">
          <ac:chgData name="GERALDI MARCO" userId="9990626b-3637-408b-ba6a-67fb3fd6e858" providerId="ADAL" clId="{F6DEB2F7-CE89-4F74-94E5-934CEF536FDB}" dt="2020-03-23T12:59:17.693" v="2895" actId="20577"/>
          <ac:spMkLst>
            <pc:docMk/>
            <pc:sldMk cId="3707048439" sldId="420"/>
            <ac:spMk id="2" creationId="{86CCC819-9F7D-4289-A082-F0A674677C8A}"/>
          </ac:spMkLst>
        </pc:spChg>
        <pc:spChg chg="mod">
          <ac:chgData name="GERALDI MARCO" userId="9990626b-3637-408b-ba6a-67fb3fd6e858" providerId="ADAL" clId="{F6DEB2F7-CE89-4F74-94E5-934CEF536FDB}" dt="2020-03-23T13:15:32.973" v="3326" actId="114"/>
          <ac:spMkLst>
            <pc:docMk/>
            <pc:sldMk cId="3707048439" sldId="420"/>
            <ac:spMk id="3" creationId="{3D565AC6-14B9-455A-B69C-87C194DB469B}"/>
          </ac:spMkLst>
        </pc:spChg>
        <pc:spChg chg="del mod">
          <ac:chgData name="GERALDI MARCO" userId="9990626b-3637-408b-ba6a-67fb3fd6e858" providerId="ADAL" clId="{F6DEB2F7-CE89-4F74-94E5-934CEF536FDB}" dt="2020-03-29T17:45:54.843" v="7041"/>
          <ac:spMkLst>
            <pc:docMk/>
            <pc:sldMk cId="3707048439" sldId="420"/>
            <ac:spMk id="4" creationId="{43EABF07-809E-47BD-BB63-2232BC59D649}"/>
          </ac:spMkLst>
        </pc:spChg>
        <pc:spChg chg="del">
          <ac:chgData name="GERALDI MARCO" userId="9990626b-3637-408b-ba6a-67fb3fd6e858" providerId="ADAL" clId="{F6DEB2F7-CE89-4F74-94E5-934CEF536FDB}" dt="2020-03-23T13:07:56.066" v="3043"/>
          <ac:spMkLst>
            <pc:docMk/>
            <pc:sldMk cId="3707048439" sldId="420"/>
            <ac:spMk id="7" creationId="{788360E4-6C77-4AA4-8AC7-6D68B52EB108}"/>
          </ac:spMkLst>
        </pc:spChg>
        <pc:spChg chg="add del">
          <ac:chgData name="GERALDI MARCO" userId="9990626b-3637-408b-ba6a-67fb3fd6e858" providerId="ADAL" clId="{F6DEB2F7-CE89-4F74-94E5-934CEF536FDB}" dt="2020-03-29T17:46:47.868" v="7075" actId="478"/>
          <ac:spMkLst>
            <pc:docMk/>
            <pc:sldMk cId="3707048439" sldId="420"/>
            <ac:spMk id="14" creationId="{2F715C1B-0E21-4E7A-8C88-534B1E551EB3}"/>
          </ac:spMkLst>
        </pc:spChg>
        <pc:picChg chg="add mod">
          <ac:chgData name="GERALDI MARCO" userId="9990626b-3637-408b-ba6a-67fb3fd6e858" providerId="ADAL" clId="{F6DEB2F7-CE89-4F74-94E5-934CEF536FDB}" dt="2020-03-23T13:07:58.135" v="3044" actId="27614"/>
          <ac:picMkLst>
            <pc:docMk/>
            <pc:sldMk cId="3707048439" sldId="420"/>
            <ac:picMk id="9" creationId="{D8A70748-EE0B-4B0B-A029-8659F0499260}"/>
          </ac:picMkLst>
        </pc:picChg>
        <pc:cxnChg chg="add mod">
          <ac:chgData name="GERALDI MARCO" userId="9990626b-3637-408b-ba6a-67fb3fd6e858" providerId="ADAL" clId="{F6DEB2F7-CE89-4F74-94E5-934CEF536FDB}" dt="2020-03-23T13:10:28.102" v="3092" actId="208"/>
          <ac:cxnSpMkLst>
            <pc:docMk/>
            <pc:sldMk cId="3707048439" sldId="420"/>
            <ac:cxnSpMk id="11" creationId="{EF32EB49-4A83-430E-BFBF-7779B8755C28}"/>
          </ac:cxnSpMkLst>
        </pc:cxnChg>
        <pc:cxnChg chg="add mod">
          <ac:chgData name="GERALDI MARCO" userId="9990626b-3637-408b-ba6a-67fb3fd6e858" providerId="ADAL" clId="{F6DEB2F7-CE89-4F74-94E5-934CEF536FDB}" dt="2020-03-23T13:10:32.472" v="3094" actId="1076"/>
          <ac:cxnSpMkLst>
            <pc:docMk/>
            <pc:sldMk cId="3707048439" sldId="420"/>
            <ac:cxnSpMk id="12" creationId="{74074FB9-6ADE-428D-B4E7-43FEE1425E5F}"/>
          </ac:cxnSpMkLst>
        </pc:cxnChg>
        <pc:cxnChg chg="add mod">
          <ac:chgData name="GERALDI MARCO" userId="9990626b-3637-408b-ba6a-67fb3fd6e858" providerId="ADAL" clId="{F6DEB2F7-CE89-4F74-94E5-934CEF536FDB}" dt="2020-03-23T13:10:41.299" v="3096" actId="1076"/>
          <ac:cxnSpMkLst>
            <pc:docMk/>
            <pc:sldMk cId="3707048439" sldId="420"/>
            <ac:cxnSpMk id="13" creationId="{289AC7DB-F335-40E4-9F2A-EA98F748CA13}"/>
          </ac:cxnSpMkLst>
        </pc:cxnChg>
      </pc:sldChg>
      <pc:sldChg chg="addSp delSp modSp add">
        <pc:chgData name="GERALDI MARCO" userId="9990626b-3637-408b-ba6a-67fb3fd6e858" providerId="ADAL" clId="{F6DEB2F7-CE89-4F74-94E5-934CEF536FDB}" dt="2020-03-29T17:46:51.939" v="7077" actId="478"/>
        <pc:sldMkLst>
          <pc:docMk/>
          <pc:sldMk cId="1193740151" sldId="421"/>
        </pc:sldMkLst>
        <pc:spChg chg="del">
          <ac:chgData name="GERALDI MARCO" userId="9990626b-3637-408b-ba6a-67fb3fd6e858" providerId="ADAL" clId="{F6DEB2F7-CE89-4F74-94E5-934CEF536FDB}" dt="2020-03-23T13:13:03.426" v="3197"/>
          <ac:spMkLst>
            <pc:docMk/>
            <pc:sldMk cId="1193740151" sldId="421"/>
            <ac:spMk id="2" creationId="{8B4C37E7-428D-4404-9B7D-6B2F7310B6AC}"/>
          </ac:spMkLst>
        </pc:spChg>
        <pc:spChg chg="mod">
          <ac:chgData name="GERALDI MARCO" userId="9990626b-3637-408b-ba6a-67fb3fd6e858" providerId="ADAL" clId="{F6DEB2F7-CE89-4F74-94E5-934CEF536FDB}" dt="2020-03-23T14:27:29.615" v="6955" actId="113"/>
          <ac:spMkLst>
            <pc:docMk/>
            <pc:sldMk cId="1193740151" sldId="421"/>
            <ac:spMk id="3" creationId="{66B94759-E403-4BCA-9029-BD9592210E93}"/>
          </ac:spMkLst>
        </pc:spChg>
        <pc:spChg chg="del">
          <ac:chgData name="GERALDI MARCO" userId="9990626b-3637-408b-ba6a-67fb3fd6e858" providerId="ADAL" clId="{F6DEB2F7-CE89-4F74-94E5-934CEF536FDB}" dt="2020-03-29T17:45:58.897" v="7044" actId="478"/>
          <ac:spMkLst>
            <pc:docMk/>
            <pc:sldMk cId="1193740151" sldId="421"/>
            <ac:spMk id="4" creationId="{0FFCD379-AF3E-4DE0-B8FC-1590001DDD51}"/>
          </ac:spMkLst>
        </pc:spChg>
        <pc:spChg chg="del">
          <ac:chgData name="GERALDI MARCO" userId="9990626b-3637-408b-ba6a-67fb3fd6e858" providerId="ADAL" clId="{F6DEB2F7-CE89-4F74-94E5-934CEF536FDB}" dt="2020-03-23T13:14:34.833" v="3268"/>
          <ac:spMkLst>
            <pc:docMk/>
            <pc:sldMk cId="1193740151" sldId="421"/>
            <ac:spMk id="7" creationId="{E5D9AF10-CA21-4101-8819-E96051A4620D}"/>
          </ac:spMkLst>
        </pc:spChg>
        <pc:spChg chg="add del">
          <ac:chgData name="GERALDI MARCO" userId="9990626b-3637-408b-ba6a-67fb3fd6e858" providerId="ADAL" clId="{F6DEB2F7-CE89-4F74-94E5-934CEF536FDB}" dt="2020-03-23T13:13:01.226" v="3196" actId="478"/>
          <ac:spMkLst>
            <pc:docMk/>
            <pc:sldMk cId="1193740151" sldId="421"/>
            <ac:spMk id="8" creationId="{D55952F2-712F-407B-960F-6D23FE3FD07D}"/>
          </ac:spMkLst>
        </pc:spChg>
        <pc:spChg chg="add">
          <ac:chgData name="GERALDI MARCO" userId="9990626b-3637-408b-ba6a-67fb3fd6e858" providerId="ADAL" clId="{F6DEB2F7-CE89-4F74-94E5-934CEF536FDB}" dt="2020-03-23T13:13:03.426" v="3197"/>
          <ac:spMkLst>
            <pc:docMk/>
            <pc:sldMk cId="1193740151" sldId="421"/>
            <ac:spMk id="9" creationId="{2A7D1D7D-2C4F-49DC-BF80-4FE4102383E5}"/>
          </ac:spMkLst>
        </pc:spChg>
        <pc:spChg chg="add del">
          <ac:chgData name="GERALDI MARCO" userId="9990626b-3637-408b-ba6a-67fb3fd6e858" providerId="ADAL" clId="{F6DEB2F7-CE89-4F74-94E5-934CEF536FDB}" dt="2020-03-29T17:46:51.939" v="7077" actId="478"/>
          <ac:spMkLst>
            <pc:docMk/>
            <pc:sldMk cId="1193740151" sldId="421"/>
            <ac:spMk id="10" creationId="{2EE829AA-C9F4-4A49-884E-4B1F8C60E310}"/>
          </ac:spMkLst>
        </pc:spChg>
        <pc:spChg chg="add mod">
          <ac:chgData name="GERALDI MARCO" userId="9990626b-3637-408b-ba6a-67fb3fd6e858" providerId="ADAL" clId="{F6DEB2F7-CE89-4F74-94E5-934CEF536FDB}" dt="2020-03-23T13:15:15.612" v="3322" actId="207"/>
          <ac:spMkLst>
            <pc:docMk/>
            <pc:sldMk cId="1193740151" sldId="421"/>
            <ac:spMk id="12" creationId="{FE62AE2C-EE58-4A55-9A6F-3CFBB6CD4726}"/>
          </ac:spMkLst>
        </pc:spChg>
        <pc:picChg chg="add mod">
          <ac:chgData name="GERALDI MARCO" userId="9990626b-3637-408b-ba6a-67fb3fd6e858" providerId="ADAL" clId="{F6DEB2F7-CE89-4F74-94E5-934CEF536FDB}" dt="2020-03-23T13:14:36.213" v="3270" actId="962"/>
          <ac:picMkLst>
            <pc:docMk/>
            <pc:sldMk cId="1193740151" sldId="421"/>
            <ac:picMk id="11" creationId="{3B161FC7-8BDF-4799-96A9-B1B9AAB67EE9}"/>
          </ac:picMkLst>
        </pc:picChg>
      </pc:sldChg>
      <pc:sldChg chg="addSp delSp modSp add">
        <pc:chgData name="GERALDI MARCO" userId="9990626b-3637-408b-ba6a-67fb3fd6e858" providerId="ADAL" clId="{F6DEB2F7-CE89-4F74-94E5-934CEF536FDB}" dt="2020-03-29T17:47:23.521" v="7079" actId="478"/>
        <pc:sldMkLst>
          <pc:docMk/>
          <pc:sldMk cId="1435918175" sldId="422"/>
        </pc:sldMkLst>
        <pc:spChg chg="mod">
          <ac:chgData name="GERALDI MARCO" userId="9990626b-3637-408b-ba6a-67fb3fd6e858" providerId="ADAL" clId="{F6DEB2F7-CE89-4F74-94E5-934CEF536FDB}" dt="2020-03-23T13:16:28.689" v="3377" actId="20577"/>
          <ac:spMkLst>
            <pc:docMk/>
            <pc:sldMk cId="1435918175" sldId="422"/>
            <ac:spMk id="2" creationId="{BBC7064C-160E-4C7C-AAB1-1C9BAEA0D052}"/>
          </ac:spMkLst>
        </pc:spChg>
        <pc:spChg chg="mod">
          <ac:chgData name="GERALDI MARCO" userId="9990626b-3637-408b-ba6a-67fb3fd6e858" providerId="ADAL" clId="{F6DEB2F7-CE89-4F74-94E5-934CEF536FDB}" dt="2020-03-23T13:23:08.112" v="4035" actId="20577"/>
          <ac:spMkLst>
            <pc:docMk/>
            <pc:sldMk cId="1435918175" sldId="422"/>
            <ac:spMk id="3" creationId="{8CDD3BE5-7C46-43DC-9E88-3D0B2FC35D93}"/>
          </ac:spMkLst>
        </pc:spChg>
        <pc:spChg chg="del mod">
          <ac:chgData name="GERALDI MARCO" userId="9990626b-3637-408b-ba6a-67fb3fd6e858" providerId="ADAL" clId="{F6DEB2F7-CE89-4F74-94E5-934CEF536FDB}" dt="2020-03-29T17:46:01.438" v="7047"/>
          <ac:spMkLst>
            <pc:docMk/>
            <pc:sldMk cId="1435918175" sldId="422"/>
            <ac:spMk id="4" creationId="{E24C41B8-4544-469B-B232-88AC1F45AEF9}"/>
          </ac:spMkLst>
        </pc:spChg>
        <pc:spChg chg="del">
          <ac:chgData name="GERALDI MARCO" userId="9990626b-3637-408b-ba6a-67fb3fd6e858" providerId="ADAL" clId="{F6DEB2F7-CE89-4F74-94E5-934CEF536FDB}" dt="2020-03-23T13:18:52.259" v="3677"/>
          <ac:spMkLst>
            <pc:docMk/>
            <pc:sldMk cId="1435918175" sldId="422"/>
            <ac:spMk id="7" creationId="{E9C21336-6218-4E20-881A-9CB78654C16B}"/>
          </ac:spMkLst>
        </pc:spChg>
        <pc:spChg chg="add mod">
          <ac:chgData name="GERALDI MARCO" userId="9990626b-3637-408b-ba6a-67fb3fd6e858" providerId="ADAL" clId="{F6DEB2F7-CE89-4F74-94E5-934CEF536FDB}" dt="2020-03-23T13:22:44.437" v="4009" actId="208"/>
          <ac:spMkLst>
            <pc:docMk/>
            <pc:sldMk cId="1435918175" sldId="422"/>
            <ac:spMk id="10" creationId="{13D986FA-8DE8-44FC-9860-93D438F68595}"/>
          </ac:spMkLst>
        </pc:spChg>
        <pc:spChg chg="add del mod">
          <ac:chgData name="GERALDI MARCO" userId="9990626b-3637-408b-ba6a-67fb3fd6e858" providerId="ADAL" clId="{F6DEB2F7-CE89-4F74-94E5-934CEF536FDB}" dt="2020-03-29T17:47:23.521" v="7079" actId="478"/>
          <ac:spMkLst>
            <pc:docMk/>
            <pc:sldMk cId="1435918175" sldId="422"/>
            <ac:spMk id="11" creationId="{55C6C623-0F46-4C31-BA46-1D7103C228F6}"/>
          </ac:spMkLst>
        </pc:spChg>
        <pc:picChg chg="add mod">
          <ac:chgData name="GERALDI MARCO" userId="9990626b-3637-408b-ba6a-67fb3fd6e858" providerId="ADAL" clId="{F6DEB2F7-CE89-4F74-94E5-934CEF536FDB}" dt="2020-03-23T13:18:54.324" v="3678" actId="27614"/>
          <ac:picMkLst>
            <pc:docMk/>
            <pc:sldMk cId="1435918175" sldId="422"/>
            <ac:picMk id="9" creationId="{1F69D6A1-ACBE-4AF9-B886-CFE4546C2EC9}"/>
          </ac:picMkLst>
        </pc:picChg>
      </pc:sldChg>
      <pc:sldChg chg="addSp delSp modSp add">
        <pc:chgData name="GERALDI MARCO" userId="9990626b-3637-408b-ba6a-67fb3fd6e858" providerId="ADAL" clId="{F6DEB2F7-CE89-4F74-94E5-934CEF536FDB}" dt="2020-03-29T17:46:50.386" v="7076" actId="478"/>
        <pc:sldMkLst>
          <pc:docMk/>
          <pc:sldMk cId="794369497" sldId="423"/>
        </pc:sldMkLst>
        <pc:spChg chg="mod">
          <ac:chgData name="GERALDI MARCO" userId="9990626b-3637-408b-ba6a-67fb3fd6e858" providerId="ADAL" clId="{F6DEB2F7-CE89-4F74-94E5-934CEF536FDB}" dt="2020-03-23T13:19:26.513" v="3757" actId="20577"/>
          <ac:spMkLst>
            <pc:docMk/>
            <pc:sldMk cId="794369497" sldId="423"/>
            <ac:spMk id="2" creationId="{9E8C906F-2B56-4F42-A88E-4F5D9EEE8368}"/>
          </ac:spMkLst>
        </pc:spChg>
        <pc:spChg chg="mod">
          <ac:chgData name="GERALDI MARCO" userId="9990626b-3637-408b-ba6a-67fb3fd6e858" providerId="ADAL" clId="{F6DEB2F7-CE89-4F74-94E5-934CEF536FDB}" dt="2020-03-23T14:27:23.584" v="6954" actId="113"/>
          <ac:spMkLst>
            <pc:docMk/>
            <pc:sldMk cId="794369497" sldId="423"/>
            <ac:spMk id="3" creationId="{FCD8BFB8-1470-4F60-B1E2-2C48BF597500}"/>
          </ac:spMkLst>
        </pc:spChg>
        <pc:spChg chg="del">
          <ac:chgData name="GERALDI MARCO" userId="9990626b-3637-408b-ba6a-67fb3fd6e858" providerId="ADAL" clId="{F6DEB2F7-CE89-4F74-94E5-934CEF536FDB}" dt="2020-03-29T17:45:56.629" v="7042" actId="478"/>
          <ac:spMkLst>
            <pc:docMk/>
            <pc:sldMk cId="794369497" sldId="423"/>
            <ac:spMk id="4" creationId="{B4F17774-3841-41C8-A52A-D7CBEB109FC7}"/>
          </ac:spMkLst>
        </pc:spChg>
        <pc:spChg chg="del">
          <ac:chgData name="GERALDI MARCO" userId="9990626b-3637-408b-ba6a-67fb3fd6e858" providerId="ADAL" clId="{F6DEB2F7-CE89-4F74-94E5-934CEF536FDB}" dt="2020-03-23T13:21:39.569" v="3995"/>
          <ac:spMkLst>
            <pc:docMk/>
            <pc:sldMk cId="794369497" sldId="423"/>
            <ac:spMk id="7" creationId="{F542FD2F-CB3C-44BA-947A-BD165CAA75C3}"/>
          </ac:spMkLst>
        </pc:spChg>
        <pc:spChg chg="add mod">
          <ac:chgData name="GERALDI MARCO" userId="9990626b-3637-408b-ba6a-67fb3fd6e858" providerId="ADAL" clId="{F6DEB2F7-CE89-4F74-94E5-934CEF536FDB}" dt="2020-03-23T13:21:54.501" v="4000" actId="208"/>
          <ac:spMkLst>
            <pc:docMk/>
            <pc:sldMk cId="794369497" sldId="423"/>
            <ac:spMk id="10" creationId="{5800C575-F1B7-4F26-93E9-8741297D59E5}"/>
          </ac:spMkLst>
        </pc:spChg>
        <pc:spChg chg="add mod">
          <ac:chgData name="GERALDI MARCO" userId="9990626b-3637-408b-ba6a-67fb3fd6e858" providerId="ADAL" clId="{F6DEB2F7-CE89-4F74-94E5-934CEF536FDB}" dt="2020-03-23T13:22:03.723" v="4003" actId="208"/>
          <ac:spMkLst>
            <pc:docMk/>
            <pc:sldMk cId="794369497" sldId="423"/>
            <ac:spMk id="11" creationId="{87217BFD-0104-4AF2-A961-A6BFB97D84A8}"/>
          </ac:spMkLst>
        </pc:spChg>
        <pc:spChg chg="add del">
          <ac:chgData name="GERALDI MARCO" userId="9990626b-3637-408b-ba6a-67fb3fd6e858" providerId="ADAL" clId="{F6DEB2F7-CE89-4F74-94E5-934CEF536FDB}" dt="2020-03-29T17:46:50.386" v="7076" actId="478"/>
          <ac:spMkLst>
            <pc:docMk/>
            <pc:sldMk cId="794369497" sldId="423"/>
            <ac:spMk id="12" creationId="{F60F8F40-1DF0-419C-89F8-AEF489A457EA}"/>
          </ac:spMkLst>
        </pc:spChg>
        <pc:picChg chg="add mod">
          <ac:chgData name="GERALDI MARCO" userId="9990626b-3637-408b-ba6a-67fb3fd6e858" providerId="ADAL" clId="{F6DEB2F7-CE89-4F74-94E5-934CEF536FDB}" dt="2020-03-23T13:21:41.155" v="3997" actId="962"/>
          <ac:picMkLst>
            <pc:docMk/>
            <pc:sldMk cId="794369497" sldId="423"/>
            <ac:picMk id="9" creationId="{A6AAF979-91B6-4539-9E28-83E6B1E0EEF7}"/>
          </ac:picMkLst>
        </pc:picChg>
      </pc:sldChg>
      <pc:sldChg chg="addSp delSp modSp add">
        <pc:chgData name="GERALDI MARCO" userId="9990626b-3637-408b-ba6a-67fb3fd6e858" providerId="ADAL" clId="{F6DEB2F7-CE89-4F74-94E5-934CEF536FDB}" dt="2020-03-29T17:47:28.216" v="7083" actId="478"/>
        <pc:sldMkLst>
          <pc:docMk/>
          <pc:sldMk cId="373629258" sldId="424"/>
        </pc:sldMkLst>
        <pc:spChg chg="mod">
          <ac:chgData name="GERALDI MARCO" userId="9990626b-3637-408b-ba6a-67fb3fd6e858" providerId="ADAL" clId="{F6DEB2F7-CE89-4F74-94E5-934CEF536FDB}" dt="2020-03-23T13:29:37.839" v="4064" actId="20577"/>
          <ac:spMkLst>
            <pc:docMk/>
            <pc:sldMk cId="373629258" sldId="424"/>
            <ac:spMk id="2" creationId="{09BE56C1-2109-487F-8E4B-F702663061C5}"/>
          </ac:spMkLst>
        </pc:spChg>
        <pc:spChg chg="mod">
          <ac:chgData name="GERALDI MARCO" userId="9990626b-3637-408b-ba6a-67fb3fd6e858" providerId="ADAL" clId="{F6DEB2F7-CE89-4F74-94E5-934CEF536FDB}" dt="2020-03-23T13:34:07.430" v="4491" actId="20577"/>
          <ac:spMkLst>
            <pc:docMk/>
            <pc:sldMk cId="373629258" sldId="424"/>
            <ac:spMk id="3" creationId="{CFB7942E-7025-4FFF-9922-46635156E7FA}"/>
          </ac:spMkLst>
        </pc:spChg>
        <pc:spChg chg="del">
          <ac:chgData name="GERALDI MARCO" userId="9990626b-3637-408b-ba6a-67fb3fd6e858" providerId="ADAL" clId="{F6DEB2F7-CE89-4F74-94E5-934CEF536FDB}" dt="2020-03-29T17:46:03.797" v="7048" actId="478"/>
          <ac:spMkLst>
            <pc:docMk/>
            <pc:sldMk cId="373629258" sldId="424"/>
            <ac:spMk id="4" creationId="{2DD465BA-B960-41E0-BD0A-57AA162A3318}"/>
          </ac:spMkLst>
        </pc:spChg>
        <pc:spChg chg="del">
          <ac:chgData name="GERALDI MARCO" userId="9990626b-3637-408b-ba6a-67fb3fd6e858" providerId="ADAL" clId="{F6DEB2F7-CE89-4F74-94E5-934CEF536FDB}" dt="2020-03-23T13:32:02.981" v="4331"/>
          <ac:spMkLst>
            <pc:docMk/>
            <pc:sldMk cId="373629258" sldId="424"/>
            <ac:spMk id="7" creationId="{B225D3C7-E9AD-4F39-8F9B-8B1BBB48D471}"/>
          </ac:spMkLst>
        </pc:spChg>
        <pc:spChg chg="add del mod">
          <ac:chgData name="GERALDI MARCO" userId="9990626b-3637-408b-ba6a-67fb3fd6e858" providerId="ADAL" clId="{F6DEB2F7-CE89-4F74-94E5-934CEF536FDB}" dt="2020-03-29T17:47:28.216" v="7083" actId="478"/>
          <ac:spMkLst>
            <pc:docMk/>
            <pc:sldMk cId="373629258" sldId="424"/>
            <ac:spMk id="8" creationId="{12421721-3AE4-48C5-84E8-826201842624}"/>
          </ac:spMkLst>
        </pc:spChg>
        <pc:spChg chg="add del mod">
          <ac:chgData name="GERALDI MARCO" userId="9990626b-3637-408b-ba6a-67fb3fd6e858" providerId="ADAL" clId="{F6DEB2F7-CE89-4F74-94E5-934CEF536FDB}" dt="2020-03-23T13:32:43.044" v="4337"/>
          <ac:spMkLst>
            <pc:docMk/>
            <pc:sldMk cId="373629258" sldId="424"/>
            <ac:spMk id="11" creationId="{8C5C9CDD-8AA7-4C1E-A0EA-84F79369D299}"/>
          </ac:spMkLst>
        </pc:spChg>
        <pc:picChg chg="add del mod">
          <ac:chgData name="GERALDI MARCO" userId="9990626b-3637-408b-ba6a-67fb3fd6e858" providerId="ADAL" clId="{F6DEB2F7-CE89-4F74-94E5-934CEF536FDB}" dt="2020-03-23T13:32:19.973" v="4336" actId="478"/>
          <ac:picMkLst>
            <pc:docMk/>
            <pc:sldMk cId="373629258" sldId="424"/>
            <ac:picMk id="9" creationId="{A458A851-C860-4C85-9398-6168529AD9E5}"/>
          </ac:picMkLst>
        </pc:picChg>
        <pc:picChg chg="add mod">
          <ac:chgData name="GERALDI MARCO" userId="9990626b-3637-408b-ba6a-67fb3fd6e858" providerId="ADAL" clId="{F6DEB2F7-CE89-4F74-94E5-934CEF536FDB}" dt="2020-03-23T13:32:46.748" v="4338" actId="27614"/>
          <ac:picMkLst>
            <pc:docMk/>
            <pc:sldMk cId="373629258" sldId="424"/>
            <ac:picMk id="13" creationId="{C859DD1F-09BC-4324-8B1C-72B1C077B279}"/>
          </ac:picMkLst>
        </pc:picChg>
      </pc:sldChg>
      <pc:sldChg chg="addSp delSp modSp add">
        <pc:chgData name="GERALDI MARCO" userId="9990626b-3637-408b-ba6a-67fb3fd6e858" providerId="ADAL" clId="{F6DEB2F7-CE89-4F74-94E5-934CEF536FDB}" dt="2020-03-29T17:46:11.041" v="7054"/>
        <pc:sldMkLst>
          <pc:docMk/>
          <pc:sldMk cId="450238471" sldId="425"/>
        </pc:sldMkLst>
        <pc:spChg chg="mod">
          <ac:chgData name="GERALDI MARCO" userId="9990626b-3637-408b-ba6a-67fb3fd6e858" providerId="ADAL" clId="{F6DEB2F7-CE89-4F74-94E5-934CEF536FDB}" dt="2020-03-23T13:35:23.117" v="4529" actId="20577"/>
          <ac:spMkLst>
            <pc:docMk/>
            <pc:sldMk cId="450238471" sldId="425"/>
            <ac:spMk id="2" creationId="{7608FF54-210E-423F-A5E0-BB4FEFD6010E}"/>
          </ac:spMkLst>
        </pc:spChg>
        <pc:spChg chg="mod">
          <ac:chgData name="GERALDI MARCO" userId="9990626b-3637-408b-ba6a-67fb3fd6e858" providerId="ADAL" clId="{F6DEB2F7-CE89-4F74-94E5-934CEF536FDB}" dt="2020-03-23T14:27:49.076" v="6958" actId="207"/>
          <ac:spMkLst>
            <pc:docMk/>
            <pc:sldMk cId="450238471" sldId="425"/>
            <ac:spMk id="3" creationId="{C7D4668C-DD12-474C-9A1B-BDDAE86CDDF8}"/>
          </ac:spMkLst>
        </pc:spChg>
        <pc:spChg chg="del">
          <ac:chgData name="GERALDI MARCO" userId="9990626b-3637-408b-ba6a-67fb3fd6e858" providerId="ADAL" clId="{F6DEB2F7-CE89-4F74-94E5-934CEF536FDB}" dt="2020-03-29T17:46:08.387" v="7050" actId="478"/>
          <ac:spMkLst>
            <pc:docMk/>
            <pc:sldMk cId="450238471" sldId="425"/>
            <ac:spMk id="4" creationId="{0F0823B5-B53E-474E-8E41-CEE1ED73113C}"/>
          </ac:spMkLst>
        </pc:spChg>
        <pc:spChg chg="del">
          <ac:chgData name="GERALDI MARCO" userId="9990626b-3637-408b-ba6a-67fb3fd6e858" providerId="ADAL" clId="{F6DEB2F7-CE89-4F74-94E5-934CEF536FDB}" dt="2020-03-23T13:39:27.917" v="4908"/>
          <ac:spMkLst>
            <pc:docMk/>
            <pc:sldMk cId="450238471" sldId="425"/>
            <ac:spMk id="7" creationId="{06FA47BC-B11B-4B48-A9D9-BB97BE4009CF}"/>
          </ac:spMkLst>
        </pc:spChg>
        <pc:spChg chg="add del">
          <ac:chgData name="GERALDI MARCO" userId="9990626b-3637-408b-ba6a-67fb3fd6e858" providerId="ADAL" clId="{F6DEB2F7-CE89-4F74-94E5-934CEF536FDB}" dt="2020-03-29T17:46:11.041" v="7054"/>
          <ac:spMkLst>
            <pc:docMk/>
            <pc:sldMk cId="450238471" sldId="425"/>
            <ac:spMk id="9" creationId="{8C2E0D49-EE5E-4E0F-8014-969806B484FA}"/>
          </ac:spMkLst>
        </pc:spChg>
        <pc:spChg chg="add del">
          <ac:chgData name="GERALDI MARCO" userId="9990626b-3637-408b-ba6a-67fb3fd6e858" providerId="ADAL" clId="{F6DEB2F7-CE89-4F74-94E5-934CEF536FDB}" dt="2020-03-29T17:46:10.683" v="7053"/>
          <ac:spMkLst>
            <pc:docMk/>
            <pc:sldMk cId="450238471" sldId="425"/>
            <ac:spMk id="10" creationId="{6BC1A429-4C86-4B62-A120-D5265D8CF903}"/>
          </ac:spMkLst>
        </pc:spChg>
        <pc:picChg chg="add mod">
          <ac:chgData name="GERALDI MARCO" userId="9990626b-3637-408b-ba6a-67fb3fd6e858" providerId="ADAL" clId="{F6DEB2F7-CE89-4F74-94E5-934CEF536FDB}" dt="2020-03-23T13:39:27.917" v="4908"/>
          <ac:picMkLst>
            <pc:docMk/>
            <pc:sldMk cId="450238471" sldId="425"/>
            <ac:picMk id="8" creationId="{C179B6D6-8279-40C7-8D34-19D4EC896D6B}"/>
          </ac:picMkLst>
        </pc:picChg>
      </pc:sldChg>
      <pc:sldChg chg="addSp delSp modSp add">
        <pc:chgData name="GERALDI MARCO" userId="9990626b-3637-408b-ba6a-67fb3fd6e858" providerId="ADAL" clId="{F6DEB2F7-CE89-4F74-94E5-934CEF536FDB}" dt="2020-03-29T17:47:30.253" v="7084" actId="478"/>
        <pc:sldMkLst>
          <pc:docMk/>
          <pc:sldMk cId="1436502291" sldId="426"/>
        </pc:sldMkLst>
        <pc:spChg chg="mod">
          <ac:chgData name="GERALDI MARCO" userId="9990626b-3637-408b-ba6a-67fb3fd6e858" providerId="ADAL" clId="{F6DEB2F7-CE89-4F74-94E5-934CEF536FDB}" dt="2020-03-23T13:39:46.268" v="4951" actId="20577"/>
          <ac:spMkLst>
            <pc:docMk/>
            <pc:sldMk cId="1436502291" sldId="426"/>
            <ac:spMk id="2" creationId="{90744399-9600-4E78-B01B-9B26084EE5D9}"/>
          </ac:spMkLst>
        </pc:spChg>
        <pc:spChg chg="mod">
          <ac:chgData name="GERALDI MARCO" userId="9990626b-3637-408b-ba6a-67fb3fd6e858" providerId="ADAL" clId="{F6DEB2F7-CE89-4F74-94E5-934CEF536FDB}" dt="2020-03-23T14:27:57.356" v="6960" actId="114"/>
          <ac:spMkLst>
            <pc:docMk/>
            <pc:sldMk cId="1436502291" sldId="426"/>
            <ac:spMk id="3" creationId="{C78D7C45-D84C-43D6-A18B-5FFC091B1334}"/>
          </ac:spMkLst>
        </pc:spChg>
        <pc:spChg chg="del">
          <ac:chgData name="GERALDI MARCO" userId="9990626b-3637-408b-ba6a-67fb3fd6e858" providerId="ADAL" clId="{F6DEB2F7-CE89-4F74-94E5-934CEF536FDB}" dt="2020-03-29T17:47:30.253" v="7084" actId="478"/>
          <ac:spMkLst>
            <pc:docMk/>
            <pc:sldMk cId="1436502291" sldId="426"/>
            <ac:spMk id="4" creationId="{20FDE7DE-D234-446D-90DB-65FCF09D0CBF}"/>
          </ac:spMkLst>
        </pc:spChg>
        <pc:spChg chg="del">
          <ac:chgData name="GERALDI MARCO" userId="9990626b-3637-408b-ba6a-67fb3fd6e858" providerId="ADAL" clId="{F6DEB2F7-CE89-4F74-94E5-934CEF536FDB}" dt="2020-03-23T13:40:11.213" v="4952"/>
          <ac:spMkLst>
            <pc:docMk/>
            <pc:sldMk cId="1436502291" sldId="426"/>
            <ac:spMk id="7" creationId="{012E0F7B-35CD-47CC-977F-11A0D3754AB0}"/>
          </ac:spMkLst>
        </pc:spChg>
        <pc:picChg chg="add mod">
          <ac:chgData name="GERALDI MARCO" userId="9990626b-3637-408b-ba6a-67fb3fd6e858" providerId="ADAL" clId="{F6DEB2F7-CE89-4F74-94E5-934CEF536FDB}" dt="2020-03-23T13:44:57.607" v="5145" actId="1076"/>
          <ac:picMkLst>
            <pc:docMk/>
            <pc:sldMk cId="1436502291" sldId="426"/>
            <ac:picMk id="9" creationId="{C72C7F9B-DB27-421B-9EE9-841666F7F778}"/>
          </ac:picMkLst>
        </pc:picChg>
        <pc:picChg chg="add mod">
          <ac:chgData name="GERALDI MARCO" userId="9990626b-3637-408b-ba6a-67fb3fd6e858" providerId="ADAL" clId="{F6DEB2F7-CE89-4F74-94E5-934CEF536FDB}" dt="2020-03-23T13:44:54.012" v="5144" actId="1076"/>
          <ac:picMkLst>
            <pc:docMk/>
            <pc:sldMk cId="1436502291" sldId="426"/>
            <ac:picMk id="11" creationId="{11DD0923-7166-4BA4-8A9C-79A32E2006EF}"/>
          </ac:picMkLst>
        </pc:picChg>
      </pc:sldChg>
      <pc:sldChg chg="addSp delSp modSp add">
        <pc:chgData name="GERALDI MARCO" userId="9990626b-3637-408b-ba6a-67fb3fd6e858" providerId="ADAL" clId="{F6DEB2F7-CE89-4F74-94E5-934CEF536FDB}" dt="2020-03-29T17:47:32.091" v="7085" actId="478"/>
        <pc:sldMkLst>
          <pc:docMk/>
          <pc:sldMk cId="956543619" sldId="427"/>
        </pc:sldMkLst>
        <pc:spChg chg="mod">
          <ac:chgData name="GERALDI MARCO" userId="9990626b-3637-408b-ba6a-67fb3fd6e858" providerId="ADAL" clId="{F6DEB2F7-CE89-4F74-94E5-934CEF536FDB}" dt="2020-03-23T13:50:13.475" v="5419" actId="20577"/>
          <ac:spMkLst>
            <pc:docMk/>
            <pc:sldMk cId="956543619" sldId="427"/>
            <ac:spMk id="2" creationId="{D7A294AE-188C-4B4B-A8EF-1E13FC026AFC}"/>
          </ac:spMkLst>
        </pc:spChg>
        <pc:spChg chg="mod">
          <ac:chgData name="GERALDI MARCO" userId="9990626b-3637-408b-ba6a-67fb3fd6e858" providerId="ADAL" clId="{F6DEB2F7-CE89-4F74-94E5-934CEF536FDB}" dt="2020-03-23T14:19:53.525" v="6329" actId="20577"/>
          <ac:spMkLst>
            <pc:docMk/>
            <pc:sldMk cId="956543619" sldId="427"/>
            <ac:spMk id="3" creationId="{7C180549-0171-42E3-9004-94BEE98E2D88}"/>
          </ac:spMkLst>
        </pc:spChg>
        <pc:spChg chg="del">
          <ac:chgData name="GERALDI MARCO" userId="9990626b-3637-408b-ba6a-67fb3fd6e858" providerId="ADAL" clId="{F6DEB2F7-CE89-4F74-94E5-934CEF536FDB}" dt="2020-03-29T17:47:32.091" v="7085" actId="478"/>
          <ac:spMkLst>
            <pc:docMk/>
            <pc:sldMk cId="956543619" sldId="427"/>
            <ac:spMk id="4" creationId="{60324DAF-591B-42A8-AC7B-CA9DAC762643}"/>
          </ac:spMkLst>
        </pc:spChg>
        <pc:spChg chg="del">
          <ac:chgData name="GERALDI MARCO" userId="9990626b-3637-408b-ba6a-67fb3fd6e858" providerId="ADAL" clId="{F6DEB2F7-CE89-4F74-94E5-934CEF536FDB}" dt="2020-03-23T14:11:02.201" v="5484"/>
          <ac:spMkLst>
            <pc:docMk/>
            <pc:sldMk cId="956543619" sldId="427"/>
            <ac:spMk id="7" creationId="{C0DA90F6-B64F-4082-B477-C1B0214B8BE3}"/>
          </ac:spMkLst>
        </pc:spChg>
        <pc:picChg chg="add mod">
          <ac:chgData name="GERALDI MARCO" userId="9990626b-3637-408b-ba6a-67fb3fd6e858" providerId="ADAL" clId="{F6DEB2F7-CE89-4F74-94E5-934CEF536FDB}" dt="2020-03-23T14:11:03.967" v="5486" actId="962"/>
          <ac:picMkLst>
            <pc:docMk/>
            <pc:sldMk cId="956543619" sldId="427"/>
            <ac:picMk id="9" creationId="{67028BAD-ECBC-4C6F-8FB8-CA0FE3B53C48}"/>
          </ac:picMkLst>
        </pc:picChg>
      </pc:sldChg>
      <pc:sldChg chg="addSp delSp modSp add">
        <pc:chgData name="GERALDI MARCO" userId="9990626b-3637-408b-ba6a-67fb3fd6e858" providerId="ADAL" clId="{F6DEB2F7-CE89-4F74-94E5-934CEF536FDB}" dt="2020-03-29T17:47:34.220" v="7086" actId="478"/>
        <pc:sldMkLst>
          <pc:docMk/>
          <pc:sldMk cId="171269629" sldId="428"/>
        </pc:sldMkLst>
        <pc:spChg chg="mod">
          <ac:chgData name="GERALDI MARCO" userId="9990626b-3637-408b-ba6a-67fb3fd6e858" providerId="ADAL" clId="{F6DEB2F7-CE89-4F74-94E5-934CEF536FDB}" dt="2020-03-23T14:20:35.588" v="6345" actId="20577"/>
          <ac:spMkLst>
            <pc:docMk/>
            <pc:sldMk cId="171269629" sldId="428"/>
            <ac:spMk id="2" creationId="{5FC9BABD-4872-4393-9BB4-FA467FB339D1}"/>
          </ac:spMkLst>
        </pc:spChg>
        <pc:spChg chg="mod">
          <ac:chgData name="GERALDI MARCO" userId="9990626b-3637-408b-ba6a-67fb3fd6e858" providerId="ADAL" clId="{F6DEB2F7-CE89-4F74-94E5-934CEF536FDB}" dt="2020-03-23T14:23:09.878" v="6733" actId="113"/>
          <ac:spMkLst>
            <pc:docMk/>
            <pc:sldMk cId="171269629" sldId="428"/>
            <ac:spMk id="3" creationId="{4D34C12F-2F19-472A-8905-95B2EBB8D49B}"/>
          </ac:spMkLst>
        </pc:spChg>
        <pc:spChg chg="del">
          <ac:chgData name="GERALDI MARCO" userId="9990626b-3637-408b-ba6a-67fb3fd6e858" providerId="ADAL" clId="{F6DEB2F7-CE89-4F74-94E5-934CEF536FDB}" dt="2020-03-29T17:47:34.220" v="7086" actId="478"/>
          <ac:spMkLst>
            <pc:docMk/>
            <pc:sldMk cId="171269629" sldId="428"/>
            <ac:spMk id="4" creationId="{E5C786D9-CC50-489F-8691-F8C1971E8411}"/>
          </ac:spMkLst>
        </pc:spChg>
        <pc:spChg chg="del">
          <ac:chgData name="GERALDI MARCO" userId="9990626b-3637-408b-ba6a-67fb3fd6e858" providerId="ADAL" clId="{F6DEB2F7-CE89-4F74-94E5-934CEF536FDB}" dt="2020-03-23T14:21:20.954" v="6476"/>
          <ac:spMkLst>
            <pc:docMk/>
            <pc:sldMk cId="171269629" sldId="428"/>
            <ac:spMk id="7" creationId="{A4CE275C-994C-4444-867D-37ACE63E05BB}"/>
          </ac:spMkLst>
        </pc:spChg>
        <pc:picChg chg="add mod">
          <ac:chgData name="GERALDI MARCO" userId="9990626b-3637-408b-ba6a-67fb3fd6e858" providerId="ADAL" clId="{F6DEB2F7-CE89-4F74-94E5-934CEF536FDB}" dt="2020-03-23T14:23:20.394" v="6734" actId="1076"/>
          <ac:picMkLst>
            <pc:docMk/>
            <pc:sldMk cId="171269629" sldId="428"/>
            <ac:picMk id="9" creationId="{A53ECEEB-64A5-45BD-AC04-0ED5FCB72023}"/>
          </ac:picMkLst>
        </pc:picChg>
      </pc:sldChg>
      <pc:sldChg chg="delSp modSp add">
        <pc:chgData name="GERALDI MARCO" userId="9990626b-3637-408b-ba6a-67fb3fd6e858" providerId="ADAL" clId="{F6DEB2F7-CE89-4F74-94E5-934CEF536FDB}" dt="2020-03-29T17:47:36.172" v="7087" actId="478"/>
        <pc:sldMkLst>
          <pc:docMk/>
          <pc:sldMk cId="2325686455" sldId="429"/>
        </pc:sldMkLst>
        <pc:spChg chg="mod">
          <ac:chgData name="GERALDI MARCO" userId="9990626b-3637-408b-ba6a-67fb3fd6e858" providerId="ADAL" clId="{F6DEB2F7-CE89-4F74-94E5-934CEF536FDB}" dt="2020-03-23T14:23:35.845" v="6748" actId="20577"/>
          <ac:spMkLst>
            <pc:docMk/>
            <pc:sldMk cId="2325686455" sldId="429"/>
            <ac:spMk id="2" creationId="{9C05F3CD-B8FE-4A0B-BC27-185ADF226BCD}"/>
          </ac:spMkLst>
        </pc:spChg>
        <pc:spChg chg="mod">
          <ac:chgData name="GERALDI MARCO" userId="9990626b-3637-408b-ba6a-67fb3fd6e858" providerId="ADAL" clId="{F6DEB2F7-CE89-4F74-94E5-934CEF536FDB}" dt="2020-03-23T16:10:21.310" v="6963" actId="1076"/>
          <ac:spMkLst>
            <pc:docMk/>
            <pc:sldMk cId="2325686455" sldId="429"/>
            <ac:spMk id="3" creationId="{78ABD614-FD13-4383-9A29-D3ADAE7B6ACB}"/>
          </ac:spMkLst>
        </pc:spChg>
        <pc:spChg chg="del">
          <ac:chgData name="GERALDI MARCO" userId="9990626b-3637-408b-ba6a-67fb3fd6e858" providerId="ADAL" clId="{F6DEB2F7-CE89-4F74-94E5-934CEF536FDB}" dt="2020-03-29T17:47:36.172" v="7087" actId="478"/>
          <ac:spMkLst>
            <pc:docMk/>
            <pc:sldMk cId="2325686455" sldId="429"/>
            <ac:spMk id="4" creationId="{4197D445-0B24-45D3-86E3-EBADFFA08920}"/>
          </ac:spMkLst>
        </pc:spChg>
        <pc:spChg chg="del">
          <ac:chgData name="GERALDI MARCO" userId="9990626b-3637-408b-ba6a-67fb3fd6e858" providerId="ADAL" clId="{F6DEB2F7-CE89-4F74-94E5-934CEF536FDB}" dt="2020-03-23T14:28:26.083" v="6961" actId="478"/>
          <ac:spMkLst>
            <pc:docMk/>
            <pc:sldMk cId="2325686455" sldId="429"/>
            <ac:spMk id="7" creationId="{F82F8FE6-99C5-4C8C-8480-8AE5E2E7E47F}"/>
          </ac:spMkLst>
        </pc:spChg>
      </pc:sldChg>
      <pc:sldChg chg="modSp add">
        <pc:chgData name="GERALDI MARCO" userId="9990626b-3637-408b-ba6a-67fb3fd6e858" providerId="ADAL" clId="{F6DEB2F7-CE89-4F74-94E5-934CEF536FDB}" dt="2020-03-29T17:50:05.420" v="7089" actId="1076"/>
        <pc:sldMkLst>
          <pc:docMk/>
          <pc:sldMk cId="130717569" sldId="430"/>
        </pc:sldMkLst>
        <pc:spChg chg="mod">
          <ac:chgData name="GERALDI MARCO" userId="9990626b-3637-408b-ba6a-67fb3fd6e858" providerId="ADAL" clId="{F6DEB2F7-CE89-4F74-94E5-934CEF536FDB}" dt="2020-03-29T17:50:05.420" v="7089" actId="1076"/>
          <ac:spMkLst>
            <pc:docMk/>
            <pc:sldMk cId="130717569" sldId="430"/>
            <ac:spMk id="4" creationId="{2041E136-4F6B-4D8F-88FA-66AE3F8725C8}"/>
          </ac:spMkLst>
        </pc:spChg>
        <pc:spChg chg="mod">
          <ac:chgData name="GERALDI MARCO" userId="9990626b-3637-408b-ba6a-67fb3fd6e858" providerId="ADAL" clId="{F6DEB2F7-CE89-4F74-94E5-934CEF536FDB}" dt="2020-03-29T17:44:39.372" v="7003" actId="20577"/>
          <ac:spMkLst>
            <pc:docMk/>
            <pc:sldMk cId="130717569" sldId="430"/>
            <ac:spMk id="5" creationId="{0D3C71AA-95EB-448E-A476-03A0251C158C}"/>
          </ac:spMkLst>
        </pc:spChg>
      </pc:sldChg>
      <pc:sldChg chg="delSp modSp add">
        <pc:chgData name="GERALDI MARCO" userId="9990626b-3637-408b-ba6a-67fb3fd6e858" providerId="ADAL" clId="{F6DEB2F7-CE89-4F74-94E5-934CEF536FDB}" dt="2020-03-29T17:46:17.557" v="7056" actId="478"/>
        <pc:sldMkLst>
          <pc:docMk/>
          <pc:sldMk cId="3788770687" sldId="431"/>
        </pc:sldMkLst>
        <pc:spChg chg="mod">
          <ac:chgData name="GERALDI MARCO" userId="9990626b-3637-408b-ba6a-67fb3fd6e858" providerId="ADAL" clId="{F6DEB2F7-CE89-4F74-94E5-934CEF536FDB}" dt="2020-03-29T17:43:46.268" v="6967" actId="122"/>
          <ac:spMkLst>
            <pc:docMk/>
            <pc:sldMk cId="3788770687" sldId="431"/>
            <ac:spMk id="3" creationId="{113E1567-7898-43C5-9D1D-9F098D119914}"/>
          </ac:spMkLst>
        </pc:spChg>
        <pc:spChg chg="del mod">
          <ac:chgData name="GERALDI MARCO" userId="9990626b-3637-408b-ba6a-67fb3fd6e858" providerId="ADAL" clId="{F6DEB2F7-CE89-4F74-94E5-934CEF536FDB}" dt="2020-03-29T17:46:17.557" v="7056" actId="478"/>
          <ac:spMkLst>
            <pc:docMk/>
            <pc:sldMk cId="3788770687" sldId="431"/>
            <ac:spMk id="4" creationId="{251DFA52-ADFB-4ECC-A325-5404996BAD39}"/>
          </ac:spMkLst>
        </pc:spChg>
      </pc:sldChg>
      <pc:sldChg chg="delSp modSp add">
        <pc:chgData name="GERALDI MARCO" userId="9990626b-3637-408b-ba6a-67fb3fd6e858" providerId="ADAL" clId="{F6DEB2F7-CE89-4F74-94E5-934CEF536FDB}" dt="2020-03-29T17:46:20.295" v="7058" actId="478"/>
        <pc:sldMkLst>
          <pc:docMk/>
          <pc:sldMk cId="1853038559" sldId="432"/>
        </pc:sldMkLst>
        <pc:spChg chg="mod">
          <ac:chgData name="GERALDI MARCO" userId="9990626b-3637-408b-ba6a-67fb3fd6e858" providerId="ADAL" clId="{F6DEB2F7-CE89-4F74-94E5-934CEF536FDB}" dt="2020-03-29T17:44:26.750" v="6997" actId="20577"/>
          <ac:spMkLst>
            <pc:docMk/>
            <pc:sldMk cId="1853038559" sldId="432"/>
            <ac:spMk id="3" creationId="{60BDAD01-054D-48D4-AB14-E0C4F2888BA4}"/>
          </ac:spMkLst>
        </pc:spChg>
        <pc:spChg chg="del mod">
          <ac:chgData name="GERALDI MARCO" userId="9990626b-3637-408b-ba6a-67fb3fd6e858" providerId="ADAL" clId="{F6DEB2F7-CE89-4F74-94E5-934CEF536FDB}" dt="2020-03-29T17:46:20.295" v="7058" actId="478"/>
          <ac:spMkLst>
            <pc:docMk/>
            <pc:sldMk cId="1853038559" sldId="432"/>
            <ac:spMk id="8" creationId="{CE36BDC3-FC03-405B-8A84-F9A346D3BF01}"/>
          </ac:spMkLst>
        </pc:spChg>
      </pc:sldChg>
    </pc:docChg>
  </pc:docChgLst>
  <pc:docChgLst>
    <pc:chgData name="GERALDI MARCO" userId="9990626b-3637-408b-ba6a-67fb3fd6e858" providerId="ADAL" clId="{3092CA99-66E8-4E4E-B86F-61102A020109}"/>
    <pc:docChg chg="undo custSel addSld delSld modSld">
      <pc:chgData name="GERALDI MARCO" userId="9990626b-3637-408b-ba6a-67fb3fd6e858" providerId="ADAL" clId="{3092CA99-66E8-4E4E-B86F-61102A020109}" dt="2020-03-13T22:14:20.003" v="4367" actId="207"/>
      <pc:docMkLst>
        <pc:docMk/>
      </pc:docMkLst>
      <pc:sldChg chg="modSp">
        <pc:chgData name="GERALDI MARCO" userId="9990626b-3637-408b-ba6a-67fb3fd6e858" providerId="ADAL" clId="{3092CA99-66E8-4E4E-B86F-61102A020109}" dt="2020-03-13T21:24:56.917" v="28" actId="20577"/>
        <pc:sldMkLst>
          <pc:docMk/>
          <pc:sldMk cId="2408430486" sldId="384"/>
        </pc:sldMkLst>
        <pc:spChg chg="mod">
          <ac:chgData name="GERALDI MARCO" userId="9990626b-3637-408b-ba6a-67fb3fd6e858" providerId="ADAL" clId="{3092CA99-66E8-4E4E-B86F-61102A020109}" dt="2020-03-13T21:24:56.917" v="28" actId="20577"/>
          <ac:spMkLst>
            <pc:docMk/>
            <pc:sldMk cId="2408430486" sldId="384"/>
            <ac:spMk id="4" creationId="{2041E136-4F6B-4D8F-88FA-66AE3F8725C8}"/>
          </ac:spMkLst>
        </pc:spChg>
      </pc:sldChg>
      <pc:sldChg chg="modSp add">
        <pc:chgData name="GERALDI MARCO" userId="9990626b-3637-408b-ba6a-67fb3fd6e858" providerId="ADAL" clId="{3092CA99-66E8-4E4E-B86F-61102A020109}" dt="2020-03-13T21:26:02.045" v="177" actId="20577"/>
        <pc:sldMkLst>
          <pc:docMk/>
          <pc:sldMk cId="1217070237" sldId="385"/>
        </pc:sldMkLst>
        <pc:spChg chg="mod">
          <ac:chgData name="GERALDI MARCO" userId="9990626b-3637-408b-ba6a-67fb3fd6e858" providerId="ADAL" clId="{3092CA99-66E8-4E4E-B86F-61102A020109}" dt="2020-03-13T21:25:12.252" v="70" actId="20577"/>
          <ac:spMkLst>
            <pc:docMk/>
            <pc:sldMk cId="1217070237" sldId="385"/>
            <ac:spMk id="2" creationId="{BA666BFB-63B3-4E5A-ACFF-931C64FC8ECD}"/>
          </ac:spMkLst>
        </pc:spChg>
        <pc:spChg chg="mod">
          <ac:chgData name="GERALDI MARCO" userId="9990626b-3637-408b-ba6a-67fb3fd6e858" providerId="ADAL" clId="{3092CA99-66E8-4E4E-B86F-61102A020109}" dt="2020-03-13T21:26:02.045" v="177" actId="20577"/>
          <ac:spMkLst>
            <pc:docMk/>
            <pc:sldMk cId="1217070237" sldId="385"/>
            <ac:spMk id="3" creationId="{113E1567-7898-43C5-9D1D-9F098D119914}"/>
          </ac:spMkLst>
        </pc:spChg>
      </pc:sldChg>
      <pc:sldChg chg="del">
        <pc:chgData name="GERALDI MARCO" userId="9990626b-3637-408b-ba6a-67fb3fd6e858" providerId="ADAL" clId="{3092CA99-66E8-4E4E-B86F-61102A020109}" dt="2020-03-13T21:25:01.071" v="29" actId="2696"/>
        <pc:sldMkLst>
          <pc:docMk/>
          <pc:sldMk cId="2848839988" sldId="385"/>
        </pc:sldMkLst>
      </pc:sldChg>
      <pc:sldChg chg="addSp delSp modSp add">
        <pc:chgData name="GERALDI MARCO" userId="9990626b-3637-408b-ba6a-67fb3fd6e858" providerId="ADAL" clId="{3092CA99-66E8-4E4E-B86F-61102A020109}" dt="2020-03-13T21:32:19.883" v="561" actId="20577"/>
        <pc:sldMkLst>
          <pc:docMk/>
          <pc:sldMk cId="524236519" sldId="386"/>
        </pc:sldMkLst>
        <pc:spChg chg="mod">
          <ac:chgData name="GERALDI MARCO" userId="9990626b-3637-408b-ba6a-67fb3fd6e858" providerId="ADAL" clId="{3092CA99-66E8-4E4E-B86F-61102A020109}" dt="2020-03-13T21:27:52.124" v="219" actId="20577"/>
          <ac:spMkLst>
            <pc:docMk/>
            <pc:sldMk cId="524236519" sldId="386"/>
            <ac:spMk id="2" creationId="{511D9991-FC6A-40DD-88EC-77F1DEC6B98D}"/>
          </ac:spMkLst>
        </pc:spChg>
        <pc:spChg chg="mod">
          <ac:chgData name="GERALDI MARCO" userId="9990626b-3637-408b-ba6a-67fb3fd6e858" providerId="ADAL" clId="{3092CA99-66E8-4E4E-B86F-61102A020109}" dt="2020-03-13T21:32:19.883" v="561" actId="20577"/>
          <ac:spMkLst>
            <pc:docMk/>
            <pc:sldMk cId="524236519" sldId="386"/>
            <ac:spMk id="3" creationId="{5AFA1DDA-79D4-4A41-9112-849FA6C4C764}"/>
          </ac:spMkLst>
        </pc:spChg>
        <pc:spChg chg="del">
          <ac:chgData name="GERALDI MARCO" userId="9990626b-3637-408b-ba6a-67fb3fd6e858" providerId="ADAL" clId="{3092CA99-66E8-4E4E-B86F-61102A020109}" dt="2020-03-13T21:29:56.011" v="220"/>
          <ac:spMkLst>
            <pc:docMk/>
            <pc:sldMk cId="524236519" sldId="386"/>
            <ac:spMk id="7" creationId="{9DCB9B8B-5E2D-4AAD-9D90-C87774C7A9B3}"/>
          </ac:spMkLst>
        </pc:spChg>
        <pc:picChg chg="add mod">
          <ac:chgData name="GERALDI MARCO" userId="9990626b-3637-408b-ba6a-67fb3fd6e858" providerId="ADAL" clId="{3092CA99-66E8-4E4E-B86F-61102A020109}" dt="2020-03-13T21:29:57.600" v="221" actId="27614"/>
          <ac:picMkLst>
            <pc:docMk/>
            <pc:sldMk cId="524236519" sldId="386"/>
            <ac:picMk id="9" creationId="{BA4B8431-7A4C-4C51-B5E5-29902AF2BCD9}"/>
          </ac:picMkLst>
        </pc:picChg>
      </pc:sldChg>
      <pc:sldChg chg="del">
        <pc:chgData name="GERALDI MARCO" userId="9990626b-3637-408b-ba6a-67fb3fd6e858" providerId="ADAL" clId="{3092CA99-66E8-4E4E-B86F-61102A020109}" dt="2020-03-13T21:25:01.176" v="30" actId="2696"/>
        <pc:sldMkLst>
          <pc:docMk/>
          <pc:sldMk cId="887696571" sldId="386"/>
        </pc:sldMkLst>
      </pc:sldChg>
      <pc:sldChg chg="addSp delSp modSp add">
        <pc:chgData name="GERALDI MARCO" userId="9990626b-3637-408b-ba6a-67fb3fd6e858" providerId="ADAL" clId="{3092CA99-66E8-4E4E-B86F-61102A020109}" dt="2020-03-13T21:42:25.659" v="1124" actId="114"/>
        <pc:sldMkLst>
          <pc:docMk/>
          <pc:sldMk cId="55665704" sldId="387"/>
        </pc:sldMkLst>
        <pc:spChg chg="add del mod">
          <ac:chgData name="GERALDI MARCO" userId="9990626b-3637-408b-ba6a-67fb3fd6e858" providerId="ADAL" clId="{3092CA99-66E8-4E4E-B86F-61102A020109}" dt="2020-03-13T21:33:14.488" v="597" actId="20577"/>
          <ac:spMkLst>
            <pc:docMk/>
            <pc:sldMk cId="55665704" sldId="387"/>
            <ac:spMk id="2" creationId="{C2BC3362-45A9-43CF-8CB9-2BFE54375492}"/>
          </ac:spMkLst>
        </pc:spChg>
        <pc:spChg chg="add del mod">
          <ac:chgData name="GERALDI MARCO" userId="9990626b-3637-408b-ba6a-67fb3fd6e858" providerId="ADAL" clId="{3092CA99-66E8-4E4E-B86F-61102A020109}" dt="2020-03-13T21:42:25.659" v="1124" actId="114"/>
          <ac:spMkLst>
            <pc:docMk/>
            <pc:sldMk cId="55665704" sldId="387"/>
            <ac:spMk id="3" creationId="{7814B48C-6920-4FC3-A5EF-1B95549FF96F}"/>
          </ac:spMkLst>
        </pc:spChg>
        <pc:spChg chg="del">
          <ac:chgData name="GERALDI MARCO" userId="9990626b-3637-408b-ba6a-67fb3fd6e858" providerId="ADAL" clId="{3092CA99-66E8-4E4E-B86F-61102A020109}" dt="2020-03-13T21:33:17.809" v="598"/>
          <ac:spMkLst>
            <pc:docMk/>
            <pc:sldMk cId="55665704" sldId="387"/>
            <ac:spMk id="7" creationId="{262F80A6-DAAA-45D0-82D7-12830104C609}"/>
          </ac:spMkLst>
        </pc:spChg>
        <pc:spChg chg="add del mod">
          <ac:chgData name="GERALDI MARCO" userId="9990626b-3637-408b-ba6a-67fb3fd6e858" providerId="ADAL" clId="{3092CA99-66E8-4E4E-B86F-61102A020109}" dt="2020-03-13T21:36:34.338" v="835" actId="478"/>
          <ac:spMkLst>
            <pc:docMk/>
            <pc:sldMk cId="55665704" sldId="387"/>
            <ac:spMk id="8" creationId="{A1339537-9793-4662-8C0B-E9117BBFB8E5}"/>
          </ac:spMkLst>
        </pc:spChg>
        <pc:spChg chg="add del mod">
          <ac:chgData name="GERALDI MARCO" userId="9990626b-3637-408b-ba6a-67fb3fd6e858" providerId="ADAL" clId="{3092CA99-66E8-4E4E-B86F-61102A020109}" dt="2020-03-13T21:36:49.682" v="837" actId="478"/>
          <ac:spMkLst>
            <pc:docMk/>
            <pc:sldMk cId="55665704" sldId="387"/>
            <ac:spMk id="9" creationId="{7CF5C340-4D5B-4CCA-9983-48F17898A465}"/>
          </ac:spMkLst>
        </pc:spChg>
        <pc:spChg chg="add del mod">
          <ac:chgData name="GERALDI MARCO" userId="9990626b-3637-408b-ba6a-67fb3fd6e858" providerId="ADAL" clId="{3092CA99-66E8-4E4E-B86F-61102A020109}" dt="2020-03-13T21:37:08.698" v="839" actId="478"/>
          <ac:spMkLst>
            <pc:docMk/>
            <pc:sldMk cId="55665704" sldId="387"/>
            <ac:spMk id="10" creationId="{BDF1E36D-FF54-425C-9E1B-A2FA459186B1}"/>
          </ac:spMkLst>
        </pc:spChg>
        <pc:spChg chg="add del mod">
          <ac:chgData name="GERALDI MARCO" userId="9990626b-3637-408b-ba6a-67fb3fd6e858" providerId="ADAL" clId="{3092CA99-66E8-4E4E-B86F-61102A020109}" dt="2020-03-13T21:37:15.290" v="841" actId="478"/>
          <ac:spMkLst>
            <pc:docMk/>
            <pc:sldMk cId="55665704" sldId="387"/>
            <ac:spMk id="11" creationId="{F64D2650-8E7B-4E85-BE17-E26C578E0FB9}"/>
          </ac:spMkLst>
        </pc:spChg>
        <pc:spChg chg="add mod">
          <ac:chgData name="GERALDI MARCO" userId="9990626b-3637-408b-ba6a-67fb3fd6e858" providerId="ADAL" clId="{3092CA99-66E8-4E4E-B86F-61102A020109}" dt="2020-03-13T21:37:39.409" v="843" actId="208"/>
          <ac:spMkLst>
            <pc:docMk/>
            <pc:sldMk cId="55665704" sldId="387"/>
            <ac:spMk id="12" creationId="{5483A7CB-E563-4155-B7E7-58AFF904DFB8}"/>
          </ac:spMkLst>
        </pc:spChg>
        <pc:spChg chg="add mod">
          <ac:chgData name="GERALDI MARCO" userId="9990626b-3637-408b-ba6a-67fb3fd6e858" providerId="ADAL" clId="{3092CA99-66E8-4E4E-B86F-61102A020109}" dt="2020-03-13T21:38:06.405" v="846" actId="208"/>
          <ac:spMkLst>
            <pc:docMk/>
            <pc:sldMk cId="55665704" sldId="387"/>
            <ac:spMk id="13" creationId="{C107404C-B545-438B-B585-DACDF3E7AE0D}"/>
          </ac:spMkLst>
        </pc:spChg>
        <pc:picChg chg="add del">
          <ac:chgData name="GERALDI MARCO" userId="9990626b-3637-408b-ba6a-67fb3fd6e858" providerId="ADAL" clId="{3092CA99-66E8-4E4E-B86F-61102A020109}" dt="2020-03-13T21:33:02.708" v="565"/>
          <ac:picMkLst>
            <pc:docMk/>
            <pc:sldMk cId="55665704" sldId="387"/>
            <ac:picMk id="1026" creationId="{02913074-01AA-4D0C-99A9-4012A0AF5479}"/>
          </ac:picMkLst>
        </pc:picChg>
        <pc:picChg chg="add mod">
          <ac:chgData name="GERALDI MARCO" userId="9990626b-3637-408b-ba6a-67fb3fd6e858" providerId="ADAL" clId="{3092CA99-66E8-4E4E-B86F-61102A020109}" dt="2020-03-13T21:38:26.963" v="852" actId="1076"/>
          <ac:picMkLst>
            <pc:docMk/>
            <pc:sldMk cId="55665704" sldId="387"/>
            <ac:picMk id="1028" creationId="{A09E7C81-737D-49C1-AC29-D470EA1BE372}"/>
          </ac:picMkLst>
        </pc:picChg>
      </pc:sldChg>
      <pc:sldChg chg="addSp delSp modSp add">
        <pc:chgData name="GERALDI MARCO" userId="9990626b-3637-408b-ba6a-67fb3fd6e858" providerId="ADAL" clId="{3092CA99-66E8-4E4E-B86F-61102A020109}" dt="2020-03-13T21:48:05.879" v="1692" actId="1076"/>
        <pc:sldMkLst>
          <pc:docMk/>
          <pc:sldMk cId="546478665" sldId="388"/>
        </pc:sldMkLst>
        <pc:spChg chg="mod">
          <ac:chgData name="GERALDI MARCO" userId="9990626b-3637-408b-ba6a-67fb3fd6e858" providerId="ADAL" clId="{3092CA99-66E8-4E4E-B86F-61102A020109}" dt="2020-03-13T21:38:48.562" v="878" actId="20577"/>
          <ac:spMkLst>
            <pc:docMk/>
            <pc:sldMk cId="546478665" sldId="388"/>
            <ac:spMk id="2" creationId="{AF13D89A-D10B-4A5B-AFBB-550403562344}"/>
          </ac:spMkLst>
        </pc:spChg>
        <pc:spChg chg="mod">
          <ac:chgData name="GERALDI MARCO" userId="9990626b-3637-408b-ba6a-67fb3fd6e858" providerId="ADAL" clId="{3092CA99-66E8-4E4E-B86F-61102A020109}" dt="2020-03-13T21:42:39.057" v="1143" actId="20577"/>
          <ac:spMkLst>
            <pc:docMk/>
            <pc:sldMk cId="546478665" sldId="388"/>
            <ac:spMk id="3" creationId="{7DFF3189-5A79-45C7-AD77-06BC944DAB74}"/>
          </ac:spMkLst>
        </pc:spChg>
        <pc:spChg chg="add del">
          <ac:chgData name="GERALDI MARCO" userId="9990626b-3637-408b-ba6a-67fb3fd6e858" providerId="ADAL" clId="{3092CA99-66E8-4E4E-B86F-61102A020109}" dt="2020-03-13T21:39:44.258" v="885"/>
          <ac:spMkLst>
            <pc:docMk/>
            <pc:sldMk cId="546478665" sldId="388"/>
            <ac:spMk id="7" creationId="{AA5A2F20-E4D3-4B36-89DC-512FFF895F5B}"/>
          </ac:spMkLst>
        </pc:spChg>
        <pc:spChg chg="add del">
          <ac:chgData name="GERALDI MARCO" userId="9990626b-3637-408b-ba6a-67fb3fd6e858" providerId="ADAL" clId="{3092CA99-66E8-4E4E-B86F-61102A020109}" dt="2020-03-13T21:39:35.210" v="881"/>
          <ac:spMkLst>
            <pc:docMk/>
            <pc:sldMk cId="546478665" sldId="388"/>
            <ac:spMk id="9" creationId="{716D32FE-1222-4094-8483-157C20BB9782}"/>
          </ac:spMkLst>
        </pc:spChg>
        <pc:spChg chg="add del mod">
          <ac:chgData name="GERALDI MARCO" userId="9990626b-3637-408b-ba6a-67fb3fd6e858" providerId="ADAL" clId="{3092CA99-66E8-4E4E-B86F-61102A020109}" dt="2020-03-13T21:39:38.746" v="884"/>
          <ac:spMkLst>
            <pc:docMk/>
            <pc:sldMk cId="546478665" sldId="388"/>
            <ac:spMk id="10" creationId="{84563234-2FD7-4AD6-8484-34D478744FBF}"/>
          </ac:spMkLst>
        </pc:spChg>
        <pc:spChg chg="add mod">
          <ac:chgData name="GERALDI MARCO" userId="9990626b-3637-408b-ba6a-67fb3fd6e858" providerId="ADAL" clId="{3092CA99-66E8-4E4E-B86F-61102A020109}" dt="2020-03-13T21:39:59.277" v="888" actId="1076"/>
          <ac:spMkLst>
            <pc:docMk/>
            <pc:sldMk cId="546478665" sldId="388"/>
            <ac:spMk id="12" creationId="{AB07E4AD-682E-4A86-992C-9278182D3D2D}"/>
          </ac:spMkLst>
        </pc:spChg>
        <pc:spChg chg="add mod">
          <ac:chgData name="GERALDI MARCO" userId="9990626b-3637-408b-ba6a-67fb3fd6e858" providerId="ADAL" clId="{3092CA99-66E8-4E4E-B86F-61102A020109}" dt="2020-03-13T21:48:05.879" v="1692" actId="1076"/>
          <ac:spMkLst>
            <pc:docMk/>
            <pc:sldMk cId="546478665" sldId="388"/>
            <ac:spMk id="13" creationId="{96DD4326-2C53-4DFB-A1E2-36B99B9E9493}"/>
          </ac:spMkLst>
        </pc:spChg>
        <pc:picChg chg="add del">
          <ac:chgData name="GERALDI MARCO" userId="9990626b-3637-408b-ba6a-67fb3fd6e858" providerId="ADAL" clId="{3092CA99-66E8-4E4E-B86F-61102A020109}" dt="2020-03-13T21:39:36.320" v="882"/>
          <ac:picMkLst>
            <pc:docMk/>
            <pc:sldMk cId="546478665" sldId="388"/>
            <ac:picMk id="2050" creationId="{0E8F96EC-9E06-4D32-BC5F-3A593BA08D85}"/>
          </ac:picMkLst>
        </pc:picChg>
        <pc:picChg chg="add mod">
          <ac:chgData name="GERALDI MARCO" userId="9990626b-3637-408b-ba6a-67fb3fd6e858" providerId="ADAL" clId="{3092CA99-66E8-4E4E-B86F-61102A020109}" dt="2020-03-13T21:48:02.487" v="1691" actId="1076"/>
          <ac:picMkLst>
            <pc:docMk/>
            <pc:sldMk cId="546478665" sldId="388"/>
            <ac:picMk id="2052" creationId="{23861130-EEE2-4505-8ACB-B7022A4BB404}"/>
          </ac:picMkLst>
        </pc:picChg>
      </pc:sldChg>
      <pc:sldChg chg="addSp delSp modSp add">
        <pc:chgData name="GERALDI MARCO" userId="9990626b-3637-408b-ba6a-67fb3fd6e858" providerId="ADAL" clId="{3092CA99-66E8-4E4E-B86F-61102A020109}" dt="2020-03-13T21:48:23.144" v="1697" actId="20577"/>
        <pc:sldMkLst>
          <pc:docMk/>
          <pc:sldMk cId="3457062061" sldId="389"/>
        </pc:sldMkLst>
        <pc:spChg chg="mod">
          <ac:chgData name="GERALDI MARCO" userId="9990626b-3637-408b-ba6a-67fb3fd6e858" providerId="ADAL" clId="{3092CA99-66E8-4E4E-B86F-61102A020109}" dt="2020-03-13T21:43:06.218" v="1172" actId="20577"/>
          <ac:spMkLst>
            <pc:docMk/>
            <pc:sldMk cId="3457062061" sldId="389"/>
            <ac:spMk id="2" creationId="{1706EECD-8D7D-4FBE-87B4-DE069FF40419}"/>
          </ac:spMkLst>
        </pc:spChg>
        <pc:spChg chg="mod">
          <ac:chgData name="GERALDI MARCO" userId="9990626b-3637-408b-ba6a-67fb3fd6e858" providerId="ADAL" clId="{3092CA99-66E8-4E4E-B86F-61102A020109}" dt="2020-03-13T21:48:23.144" v="1697" actId="20577"/>
          <ac:spMkLst>
            <pc:docMk/>
            <pc:sldMk cId="3457062061" sldId="389"/>
            <ac:spMk id="3" creationId="{354E6571-E964-4C17-BF54-8FDB71C77B11}"/>
          </ac:spMkLst>
        </pc:spChg>
        <pc:spChg chg="del">
          <ac:chgData name="GERALDI MARCO" userId="9990626b-3637-408b-ba6a-67fb3fd6e858" providerId="ADAL" clId="{3092CA99-66E8-4E4E-B86F-61102A020109}" dt="2020-03-13T21:44:24.581" v="1173"/>
          <ac:spMkLst>
            <pc:docMk/>
            <pc:sldMk cId="3457062061" sldId="389"/>
            <ac:spMk id="7" creationId="{18506291-685A-4089-A634-00E962050FCC}"/>
          </ac:spMkLst>
        </pc:spChg>
        <pc:spChg chg="add mod">
          <ac:chgData name="GERALDI MARCO" userId="9990626b-3637-408b-ba6a-67fb3fd6e858" providerId="ADAL" clId="{3092CA99-66E8-4E4E-B86F-61102A020109}" dt="2020-03-13T21:45:31.447" v="1250" actId="404"/>
          <ac:spMkLst>
            <pc:docMk/>
            <pc:sldMk cId="3457062061" sldId="389"/>
            <ac:spMk id="8" creationId="{72C74D14-F004-401F-8370-428AE85FDB4A}"/>
          </ac:spMkLst>
        </pc:spChg>
        <pc:spChg chg="add mod">
          <ac:chgData name="GERALDI MARCO" userId="9990626b-3637-408b-ba6a-67fb3fd6e858" providerId="ADAL" clId="{3092CA99-66E8-4E4E-B86F-61102A020109}" dt="2020-03-13T21:45:50.229" v="1254" actId="207"/>
          <ac:spMkLst>
            <pc:docMk/>
            <pc:sldMk cId="3457062061" sldId="389"/>
            <ac:spMk id="9" creationId="{2D9CF1B9-83AB-4F8C-B5A3-C20BC29E2D15}"/>
          </ac:spMkLst>
        </pc:spChg>
        <pc:picChg chg="add mod">
          <ac:chgData name="GERALDI MARCO" userId="9990626b-3637-408b-ba6a-67fb3fd6e858" providerId="ADAL" clId="{3092CA99-66E8-4E4E-B86F-61102A020109}" dt="2020-03-13T21:44:27.621" v="1174" actId="1076"/>
          <ac:picMkLst>
            <pc:docMk/>
            <pc:sldMk cId="3457062061" sldId="389"/>
            <ac:picMk id="3074" creationId="{C6B6F978-E65B-4B62-90E0-D9090D3112D3}"/>
          </ac:picMkLst>
        </pc:picChg>
      </pc:sldChg>
      <pc:sldChg chg="addSp delSp modSp add">
        <pc:chgData name="GERALDI MARCO" userId="9990626b-3637-408b-ba6a-67fb3fd6e858" providerId="ADAL" clId="{3092CA99-66E8-4E4E-B86F-61102A020109}" dt="2020-03-13T21:58:32.567" v="2860" actId="20577"/>
        <pc:sldMkLst>
          <pc:docMk/>
          <pc:sldMk cId="1644423956" sldId="390"/>
        </pc:sldMkLst>
        <pc:spChg chg="mod">
          <ac:chgData name="GERALDI MARCO" userId="9990626b-3637-408b-ba6a-67fb3fd6e858" providerId="ADAL" clId="{3092CA99-66E8-4E4E-B86F-61102A020109}" dt="2020-03-13T21:50:04.593" v="1768" actId="20577"/>
          <ac:spMkLst>
            <pc:docMk/>
            <pc:sldMk cId="1644423956" sldId="390"/>
            <ac:spMk id="2" creationId="{C14303A4-8B0C-4DC9-B073-A5FE6B3B5AF0}"/>
          </ac:spMkLst>
        </pc:spChg>
        <pc:spChg chg="mod">
          <ac:chgData name="GERALDI MARCO" userId="9990626b-3637-408b-ba6a-67fb3fd6e858" providerId="ADAL" clId="{3092CA99-66E8-4E4E-B86F-61102A020109}" dt="2020-03-13T21:56:15.528" v="2543" actId="20577"/>
          <ac:spMkLst>
            <pc:docMk/>
            <pc:sldMk cId="1644423956" sldId="390"/>
            <ac:spMk id="3" creationId="{8622BFFA-C037-4786-9AEF-D5E46F7CE255}"/>
          </ac:spMkLst>
        </pc:spChg>
        <pc:spChg chg="del">
          <ac:chgData name="GERALDI MARCO" userId="9990626b-3637-408b-ba6a-67fb3fd6e858" providerId="ADAL" clId="{3092CA99-66E8-4E4E-B86F-61102A020109}" dt="2020-03-13T21:50:13.019" v="1769"/>
          <ac:spMkLst>
            <pc:docMk/>
            <pc:sldMk cId="1644423956" sldId="390"/>
            <ac:spMk id="7" creationId="{70261E7D-2F27-402A-ACA3-7758E4041F68}"/>
          </ac:spMkLst>
        </pc:spChg>
        <pc:spChg chg="add mod">
          <ac:chgData name="GERALDI MARCO" userId="9990626b-3637-408b-ba6a-67fb3fd6e858" providerId="ADAL" clId="{3092CA99-66E8-4E4E-B86F-61102A020109}" dt="2020-03-13T21:58:32.567" v="2860" actId="20577"/>
          <ac:spMkLst>
            <pc:docMk/>
            <pc:sldMk cId="1644423956" sldId="390"/>
            <ac:spMk id="10" creationId="{BC1CDC4C-D585-4144-8E09-66890FA7EE23}"/>
          </ac:spMkLst>
        </pc:spChg>
        <pc:picChg chg="add mod">
          <ac:chgData name="GERALDI MARCO" userId="9990626b-3637-408b-ba6a-67fb3fd6e858" providerId="ADAL" clId="{3092CA99-66E8-4E4E-B86F-61102A020109}" dt="2020-03-13T21:56:29.051" v="2544" actId="1076"/>
          <ac:picMkLst>
            <pc:docMk/>
            <pc:sldMk cId="1644423956" sldId="390"/>
            <ac:picMk id="9" creationId="{9BA51C6E-7516-4C92-8418-DEBBDFF607B3}"/>
          </ac:picMkLst>
        </pc:picChg>
      </pc:sldChg>
      <pc:sldChg chg="addSp delSp modSp add">
        <pc:chgData name="GERALDI MARCO" userId="9990626b-3637-408b-ba6a-67fb3fd6e858" providerId="ADAL" clId="{3092CA99-66E8-4E4E-B86F-61102A020109}" dt="2020-03-13T22:14:20.003" v="4367" actId="207"/>
        <pc:sldMkLst>
          <pc:docMk/>
          <pc:sldMk cId="4119211196" sldId="391"/>
        </pc:sldMkLst>
        <pc:spChg chg="mod">
          <ac:chgData name="GERALDI MARCO" userId="9990626b-3637-408b-ba6a-67fb3fd6e858" providerId="ADAL" clId="{3092CA99-66E8-4E4E-B86F-61102A020109}" dt="2020-03-13T21:59:54.190" v="2909" actId="20577"/>
          <ac:spMkLst>
            <pc:docMk/>
            <pc:sldMk cId="4119211196" sldId="391"/>
            <ac:spMk id="2" creationId="{A587579E-75B2-4693-9DE6-C3ACDA6E3641}"/>
          </ac:spMkLst>
        </pc:spChg>
        <pc:spChg chg="mod">
          <ac:chgData name="GERALDI MARCO" userId="9990626b-3637-408b-ba6a-67fb3fd6e858" providerId="ADAL" clId="{3092CA99-66E8-4E4E-B86F-61102A020109}" dt="2020-03-13T22:14:20.003" v="4367" actId="207"/>
          <ac:spMkLst>
            <pc:docMk/>
            <pc:sldMk cId="4119211196" sldId="391"/>
            <ac:spMk id="3" creationId="{1D879885-D50D-4C1B-8F8F-1062BE802C4F}"/>
          </ac:spMkLst>
        </pc:spChg>
        <pc:spChg chg="del">
          <ac:chgData name="GERALDI MARCO" userId="9990626b-3637-408b-ba6a-67fb3fd6e858" providerId="ADAL" clId="{3092CA99-66E8-4E4E-B86F-61102A020109}" dt="2020-03-13T22:03:09.468" v="3212"/>
          <ac:spMkLst>
            <pc:docMk/>
            <pc:sldMk cId="4119211196" sldId="391"/>
            <ac:spMk id="7" creationId="{F3715A3B-B95C-47C6-A859-382F36FE79FE}"/>
          </ac:spMkLst>
        </pc:spChg>
        <pc:spChg chg="add del mod">
          <ac:chgData name="GERALDI MARCO" userId="9990626b-3637-408b-ba6a-67fb3fd6e858" providerId="ADAL" clId="{3092CA99-66E8-4E4E-B86F-61102A020109}" dt="2020-03-13T22:03:49.280" v="3216"/>
          <ac:spMkLst>
            <pc:docMk/>
            <pc:sldMk cId="4119211196" sldId="391"/>
            <ac:spMk id="11" creationId="{5953A04B-A9C7-4CB2-A9DA-8C3E68BA5E34}"/>
          </ac:spMkLst>
        </pc:spChg>
        <pc:picChg chg="add del mod">
          <ac:chgData name="GERALDI MARCO" userId="9990626b-3637-408b-ba6a-67fb3fd6e858" providerId="ADAL" clId="{3092CA99-66E8-4E4E-B86F-61102A020109}" dt="2020-03-13T22:03:46.162" v="3215" actId="478"/>
          <ac:picMkLst>
            <pc:docMk/>
            <pc:sldMk cId="4119211196" sldId="391"/>
            <ac:picMk id="9" creationId="{A3D88BC2-7C1F-40D0-927D-34DEB18A8B42}"/>
          </ac:picMkLst>
        </pc:picChg>
        <pc:picChg chg="add mod">
          <ac:chgData name="GERALDI MARCO" userId="9990626b-3637-408b-ba6a-67fb3fd6e858" providerId="ADAL" clId="{3092CA99-66E8-4E4E-B86F-61102A020109}" dt="2020-03-13T22:03:50.238" v="3218" actId="962"/>
          <ac:picMkLst>
            <pc:docMk/>
            <pc:sldMk cId="4119211196" sldId="391"/>
            <ac:picMk id="13" creationId="{E2A44DBC-EC32-4213-8987-46434E770459}"/>
          </ac:picMkLst>
        </pc:picChg>
        <pc:picChg chg="add del">
          <ac:chgData name="GERALDI MARCO" userId="9990626b-3637-408b-ba6a-67fb3fd6e858" providerId="ADAL" clId="{3092CA99-66E8-4E4E-B86F-61102A020109}" dt="2020-03-13T22:09:51.509" v="3805"/>
          <ac:picMkLst>
            <pc:docMk/>
            <pc:sldMk cId="4119211196" sldId="391"/>
            <ac:picMk id="14" creationId="{016CCA7D-19F8-4530-BA37-AE1D5981472F}"/>
          </ac:picMkLst>
        </pc:picChg>
      </pc:sldChg>
      <pc:sldChg chg="modSp add">
        <pc:chgData name="GERALDI MARCO" userId="9990626b-3637-408b-ba6a-67fb3fd6e858" providerId="ADAL" clId="{3092CA99-66E8-4E4E-B86F-61102A020109}" dt="2020-03-13T22:14:13.111" v="4366" actId="207"/>
        <pc:sldMkLst>
          <pc:docMk/>
          <pc:sldMk cId="1612125678" sldId="392"/>
        </pc:sldMkLst>
        <pc:spChg chg="mod">
          <ac:chgData name="GERALDI MARCO" userId="9990626b-3637-408b-ba6a-67fb3fd6e858" providerId="ADAL" clId="{3092CA99-66E8-4E4E-B86F-61102A020109}" dt="2020-03-13T22:14:13.111" v="4366" actId="207"/>
          <ac:spMkLst>
            <pc:docMk/>
            <pc:sldMk cId="1612125678" sldId="392"/>
            <ac:spMk id="3" creationId="{1D879885-D50D-4C1B-8F8F-1062BE802C4F}"/>
          </ac:spMkLst>
        </pc:spChg>
        <pc:picChg chg="mod">
          <ac:chgData name="GERALDI MARCO" userId="9990626b-3637-408b-ba6a-67fb3fd6e858" providerId="ADAL" clId="{3092CA99-66E8-4E4E-B86F-61102A020109}" dt="2020-03-13T22:13:41.463" v="4364" actId="1076"/>
          <ac:picMkLst>
            <pc:docMk/>
            <pc:sldMk cId="1612125678" sldId="392"/>
            <ac:picMk id="13" creationId="{E2A44DBC-EC32-4213-8987-46434E770459}"/>
          </ac:picMkLst>
        </pc:picChg>
      </pc:sldChg>
    </pc:docChg>
  </pc:docChgLst>
  <pc:docChgLst>
    <pc:chgData name="MARCO GERALDI" userId="9990626b-3637-408b-ba6a-67fb3fd6e858" providerId="ADAL" clId="{3092CA99-66E8-4E4E-B86F-61102A020109}"/>
    <pc:docChg chg="delSld modSld">
      <pc:chgData name="MARCO GERALDI" userId="9990626b-3637-408b-ba6a-67fb3fd6e858" providerId="ADAL" clId="{3092CA99-66E8-4E4E-B86F-61102A020109}" dt="2020-03-16T09:36:07.224" v="31" actId="20577"/>
      <pc:docMkLst>
        <pc:docMk/>
      </pc:docMkLst>
      <pc:sldChg chg="modSp">
        <pc:chgData name="MARCO GERALDI" userId="9990626b-3637-408b-ba6a-67fb3fd6e858" providerId="ADAL" clId="{3092CA99-66E8-4E4E-B86F-61102A020109}" dt="2020-03-16T09:36:07.224" v="31" actId="20577"/>
        <pc:sldMkLst>
          <pc:docMk/>
          <pc:sldMk cId="2408430486" sldId="384"/>
        </pc:sldMkLst>
        <pc:spChg chg="mod">
          <ac:chgData name="MARCO GERALDI" userId="9990626b-3637-408b-ba6a-67fb3fd6e858" providerId="ADAL" clId="{3092CA99-66E8-4E4E-B86F-61102A020109}" dt="2020-03-16T09:36:07.224" v="31" actId="20577"/>
          <ac:spMkLst>
            <pc:docMk/>
            <pc:sldMk cId="2408430486" sldId="384"/>
            <ac:spMk id="4" creationId="{2041E136-4F6B-4D8F-88FA-66AE3F8725C8}"/>
          </ac:spMkLst>
        </pc:spChg>
      </pc:sldChg>
      <pc:sldChg chg="modSp">
        <pc:chgData name="MARCO GERALDI" userId="9990626b-3637-408b-ba6a-67fb3fd6e858" providerId="ADAL" clId="{3092CA99-66E8-4E4E-B86F-61102A020109}" dt="2020-03-16T09:36:00.496" v="24" actId="20577"/>
        <pc:sldMkLst>
          <pc:docMk/>
          <pc:sldMk cId="1217070237" sldId="385"/>
        </pc:sldMkLst>
        <pc:spChg chg="mod">
          <ac:chgData name="MARCO GERALDI" userId="9990626b-3637-408b-ba6a-67fb3fd6e858" providerId="ADAL" clId="{3092CA99-66E8-4E4E-B86F-61102A020109}" dt="2020-03-16T09:36:00.496" v="24" actId="20577"/>
          <ac:spMkLst>
            <pc:docMk/>
            <pc:sldMk cId="1217070237" sldId="385"/>
            <ac:spMk id="2" creationId="{BA666BFB-63B3-4E5A-ACFF-931C64FC8ECD}"/>
          </ac:spMkLst>
        </pc:spChg>
        <pc:spChg chg="mod">
          <ac:chgData name="MARCO GERALDI" userId="9990626b-3637-408b-ba6a-67fb3fd6e858" providerId="ADAL" clId="{3092CA99-66E8-4E4E-B86F-61102A020109}" dt="2020-03-16T09:35:54.365" v="7" actId="6549"/>
          <ac:spMkLst>
            <pc:docMk/>
            <pc:sldMk cId="1217070237" sldId="385"/>
            <ac:spMk id="3" creationId="{113E1567-7898-43C5-9D1D-9F098D119914}"/>
          </ac:spMkLst>
        </pc:spChg>
      </pc:sldChg>
      <pc:sldChg chg="del">
        <pc:chgData name="MARCO GERALDI" userId="9990626b-3637-408b-ba6a-67fb3fd6e858" providerId="ADAL" clId="{3092CA99-66E8-4E4E-B86F-61102A020109}" dt="2020-03-16T09:35:50.850" v="0" actId="2696"/>
        <pc:sldMkLst>
          <pc:docMk/>
          <pc:sldMk cId="524236519" sldId="386"/>
        </pc:sldMkLst>
      </pc:sldChg>
      <pc:sldChg chg="del">
        <pc:chgData name="MARCO GERALDI" userId="9990626b-3637-408b-ba6a-67fb3fd6e858" providerId="ADAL" clId="{3092CA99-66E8-4E4E-B86F-61102A020109}" dt="2020-03-16T09:35:50.997" v="1" actId="2696"/>
        <pc:sldMkLst>
          <pc:docMk/>
          <pc:sldMk cId="55665704" sldId="387"/>
        </pc:sldMkLst>
      </pc:sldChg>
      <pc:sldChg chg="del">
        <pc:chgData name="MARCO GERALDI" userId="9990626b-3637-408b-ba6a-67fb3fd6e858" providerId="ADAL" clId="{3092CA99-66E8-4E4E-B86F-61102A020109}" dt="2020-03-16T09:35:51.186" v="2" actId="2696"/>
        <pc:sldMkLst>
          <pc:docMk/>
          <pc:sldMk cId="546478665" sldId="388"/>
        </pc:sldMkLst>
      </pc:sldChg>
      <pc:sldChg chg="del">
        <pc:chgData name="MARCO GERALDI" userId="9990626b-3637-408b-ba6a-67fb3fd6e858" providerId="ADAL" clId="{3092CA99-66E8-4E4E-B86F-61102A020109}" dt="2020-03-16T09:35:51.358" v="3" actId="2696"/>
        <pc:sldMkLst>
          <pc:docMk/>
          <pc:sldMk cId="3457062061" sldId="389"/>
        </pc:sldMkLst>
      </pc:sldChg>
      <pc:sldChg chg="del">
        <pc:chgData name="MARCO GERALDI" userId="9990626b-3637-408b-ba6a-67fb3fd6e858" providerId="ADAL" clId="{3092CA99-66E8-4E4E-B86F-61102A020109}" dt="2020-03-16T09:35:51.532" v="4" actId="2696"/>
        <pc:sldMkLst>
          <pc:docMk/>
          <pc:sldMk cId="1644423956" sldId="390"/>
        </pc:sldMkLst>
      </pc:sldChg>
      <pc:sldChg chg="del">
        <pc:chgData name="MARCO GERALDI" userId="9990626b-3637-408b-ba6a-67fb3fd6e858" providerId="ADAL" clId="{3092CA99-66E8-4E4E-B86F-61102A020109}" dt="2020-03-16T09:35:51.722" v="5" actId="2696"/>
        <pc:sldMkLst>
          <pc:docMk/>
          <pc:sldMk cId="4119211196" sldId="391"/>
        </pc:sldMkLst>
      </pc:sldChg>
      <pc:sldChg chg="del">
        <pc:chgData name="MARCO GERALDI" userId="9990626b-3637-408b-ba6a-67fb3fd6e858" providerId="ADAL" clId="{3092CA99-66E8-4E4E-B86F-61102A020109}" dt="2020-03-16T09:35:51.912" v="6" actId="2696"/>
        <pc:sldMkLst>
          <pc:docMk/>
          <pc:sldMk cId="1612125678" sldId="392"/>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2" y="0"/>
            <a:ext cx="2984870" cy="500936"/>
          </a:xfrm>
          <a:prstGeom prst="rect">
            <a:avLst/>
          </a:prstGeom>
        </p:spPr>
        <p:txBody>
          <a:bodyPr vert="horz" lIns="96590" tIns="48295" rIns="96590" bIns="48295" rtlCol="0"/>
          <a:lstStyle>
            <a:lvl1pPr algn="l">
              <a:defRPr sz="1300"/>
            </a:lvl1pPr>
          </a:lstStyle>
          <a:p>
            <a:endParaRPr lang="it-IT"/>
          </a:p>
        </p:txBody>
      </p:sp>
      <p:sp>
        <p:nvSpPr>
          <p:cNvPr id="3" name="Segnaposto data 2"/>
          <p:cNvSpPr>
            <a:spLocks noGrp="1"/>
          </p:cNvSpPr>
          <p:nvPr>
            <p:ph type="dt" sz="quarter" idx="1"/>
          </p:nvPr>
        </p:nvSpPr>
        <p:spPr>
          <a:xfrm>
            <a:off x="3901699" y="0"/>
            <a:ext cx="2984870" cy="500936"/>
          </a:xfrm>
          <a:prstGeom prst="rect">
            <a:avLst/>
          </a:prstGeom>
        </p:spPr>
        <p:txBody>
          <a:bodyPr vert="horz" lIns="96590" tIns="48295" rIns="96590" bIns="48295" rtlCol="0"/>
          <a:lstStyle>
            <a:lvl1pPr algn="r">
              <a:defRPr sz="1300"/>
            </a:lvl1pPr>
          </a:lstStyle>
          <a:p>
            <a:fld id="{7F0C3DDE-1582-EB4A-9F6F-1E49AF053CE9}" type="datetime1">
              <a:rPr lang="it-IT" smtClean="0"/>
              <a:pPr/>
              <a:t>29/03/2020</a:t>
            </a:fld>
            <a:endParaRPr lang="it-IT"/>
          </a:p>
        </p:txBody>
      </p:sp>
      <p:sp>
        <p:nvSpPr>
          <p:cNvPr id="4" name="Segnaposto piè di pagina 3"/>
          <p:cNvSpPr>
            <a:spLocks noGrp="1"/>
          </p:cNvSpPr>
          <p:nvPr>
            <p:ph type="ftr" sz="quarter" idx="2"/>
          </p:nvPr>
        </p:nvSpPr>
        <p:spPr>
          <a:xfrm>
            <a:off x="2" y="9516040"/>
            <a:ext cx="2984870" cy="500936"/>
          </a:xfrm>
          <a:prstGeom prst="rect">
            <a:avLst/>
          </a:prstGeom>
        </p:spPr>
        <p:txBody>
          <a:bodyPr vert="horz" lIns="96590" tIns="48295" rIns="96590" bIns="48295" rtlCol="0" anchor="b"/>
          <a:lstStyle>
            <a:lvl1pPr algn="l">
              <a:defRPr sz="1300"/>
            </a:lvl1pPr>
          </a:lstStyle>
          <a:p>
            <a:endParaRPr lang="it-IT"/>
          </a:p>
        </p:txBody>
      </p:sp>
      <p:sp>
        <p:nvSpPr>
          <p:cNvPr id="5" name="Segnaposto numero diapositiva 4"/>
          <p:cNvSpPr>
            <a:spLocks noGrp="1"/>
          </p:cNvSpPr>
          <p:nvPr>
            <p:ph type="sldNum" sz="quarter" idx="3"/>
          </p:nvPr>
        </p:nvSpPr>
        <p:spPr>
          <a:xfrm>
            <a:off x="3901699" y="9516040"/>
            <a:ext cx="2984870" cy="500936"/>
          </a:xfrm>
          <a:prstGeom prst="rect">
            <a:avLst/>
          </a:prstGeom>
        </p:spPr>
        <p:txBody>
          <a:bodyPr vert="horz" lIns="96590" tIns="48295" rIns="96590" bIns="48295" rtlCol="0" anchor="b"/>
          <a:lstStyle>
            <a:lvl1pPr algn="r">
              <a:defRPr sz="1300"/>
            </a:lvl1pPr>
          </a:lstStyle>
          <a:p>
            <a:fld id="{13CC77CE-E38D-AC46-96B3-2D01D3AAD076}" type="slidenum">
              <a:rPr lang="it-IT" smtClean="0"/>
              <a:pPr/>
              <a:t>‹N›</a:t>
            </a:fld>
            <a:endParaRPr lang="it-IT"/>
          </a:p>
        </p:txBody>
      </p:sp>
    </p:spTree>
    <p:extLst>
      <p:ext uri="{BB962C8B-B14F-4D97-AF65-F5344CB8AC3E}">
        <p14:creationId xmlns:p14="http://schemas.microsoft.com/office/powerpoint/2010/main" val="15189869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2" y="0"/>
            <a:ext cx="2984870" cy="500936"/>
          </a:xfrm>
          <a:prstGeom prst="rect">
            <a:avLst/>
          </a:prstGeom>
        </p:spPr>
        <p:txBody>
          <a:bodyPr vert="horz" lIns="96590" tIns="48295" rIns="96590" bIns="48295" rtlCol="0"/>
          <a:lstStyle>
            <a:lvl1pPr algn="l">
              <a:defRPr sz="1300"/>
            </a:lvl1pPr>
          </a:lstStyle>
          <a:p>
            <a:endParaRPr lang="it-IT"/>
          </a:p>
        </p:txBody>
      </p:sp>
      <p:sp>
        <p:nvSpPr>
          <p:cNvPr id="3" name="Segnaposto data 2"/>
          <p:cNvSpPr>
            <a:spLocks noGrp="1"/>
          </p:cNvSpPr>
          <p:nvPr>
            <p:ph type="dt" idx="1"/>
          </p:nvPr>
        </p:nvSpPr>
        <p:spPr>
          <a:xfrm>
            <a:off x="3901699" y="0"/>
            <a:ext cx="2984870" cy="500936"/>
          </a:xfrm>
          <a:prstGeom prst="rect">
            <a:avLst/>
          </a:prstGeom>
        </p:spPr>
        <p:txBody>
          <a:bodyPr vert="horz" lIns="96590" tIns="48295" rIns="96590" bIns="48295" rtlCol="0"/>
          <a:lstStyle>
            <a:lvl1pPr algn="r">
              <a:defRPr sz="1300"/>
            </a:lvl1pPr>
          </a:lstStyle>
          <a:p>
            <a:fld id="{E840599B-D0CE-5C40-BAEE-4119EEB23E8E}" type="datetime1">
              <a:rPr lang="it-IT" smtClean="0"/>
              <a:pPr/>
              <a:t>29/03/2020</a:t>
            </a:fld>
            <a:endParaRPr lang="it-IT"/>
          </a:p>
        </p:txBody>
      </p:sp>
      <p:sp>
        <p:nvSpPr>
          <p:cNvPr id="4" name="Segnaposto immagine diapositiva 3"/>
          <p:cNvSpPr>
            <a:spLocks noGrp="1" noRot="1" noChangeAspect="1"/>
          </p:cNvSpPr>
          <p:nvPr>
            <p:ph type="sldImg" idx="2"/>
          </p:nvPr>
        </p:nvSpPr>
        <p:spPr>
          <a:xfrm>
            <a:off x="106363" y="752475"/>
            <a:ext cx="6675437" cy="3756025"/>
          </a:xfrm>
          <a:prstGeom prst="rect">
            <a:avLst/>
          </a:prstGeom>
          <a:noFill/>
          <a:ln w="12700">
            <a:solidFill>
              <a:prstClr val="black"/>
            </a:solidFill>
          </a:ln>
        </p:spPr>
        <p:txBody>
          <a:bodyPr vert="horz" lIns="96590" tIns="48295" rIns="96590" bIns="48295" rtlCol="0" anchor="ctr"/>
          <a:lstStyle/>
          <a:p>
            <a:endParaRPr lang="it-IT"/>
          </a:p>
        </p:txBody>
      </p:sp>
      <p:sp>
        <p:nvSpPr>
          <p:cNvPr id="5" name="Segnaposto note 4"/>
          <p:cNvSpPr>
            <a:spLocks noGrp="1"/>
          </p:cNvSpPr>
          <p:nvPr>
            <p:ph type="body" sz="quarter" idx="3"/>
          </p:nvPr>
        </p:nvSpPr>
        <p:spPr>
          <a:xfrm>
            <a:off x="688817" y="4758889"/>
            <a:ext cx="5510530" cy="4508421"/>
          </a:xfrm>
          <a:prstGeom prst="rect">
            <a:avLst/>
          </a:prstGeom>
        </p:spPr>
        <p:txBody>
          <a:bodyPr vert="horz" lIns="96590" tIns="48295" rIns="96590" bIns="48295"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2" y="9516040"/>
            <a:ext cx="2984870" cy="500936"/>
          </a:xfrm>
          <a:prstGeom prst="rect">
            <a:avLst/>
          </a:prstGeom>
        </p:spPr>
        <p:txBody>
          <a:bodyPr vert="horz" lIns="96590" tIns="48295" rIns="96590" bIns="48295" rtlCol="0" anchor="b"/>
          <a:lstStyle>
            <a:lvl1pPr algn="l">
              <a:defRPr sz="1300"/>
            </a:lvl1pPr>
          </a:lstStyle>
          <a:p>
            <a:endParaRPr lang="it-IT"/>
          </a:p>
        </p:txBody>
      </p:sp>
      <p:sp>
        <p:nvSpPr>
          <p:cNvPr id="7" name="Segnaposto numero diapositiva 6"/>
          <p:cNvSpPr>
            <a:spLocks noGrp="1"/>
          </p:cNvSpPr>
          <p:nvPr>
            <p:ph type="sldNum" sz="quarter" idx="5"/>
          </p:nvPr>
        </p:nvSpPr>
        <p:spPr>
          <a:xfrm>
            <a:off x="3901699" y="9516040"/>
            <a:ext cx="2984870" cy="500936"/>
          </a:xfrm>
          <a:prstGeom prst="rect">
            <a:avLst/>
          </a:prstGeom>
        </p:spPr>
        <p:txBody>
          <a:bodyPr vert="horz" lIns="96590" tIns="48295" rIns="96590" bIns="48295" rtlCol="0" anchor="b"/>
          <a:lstStyle>
            <a:lvl1pPr algn="r">
              <a:defRPr sz="1300"/>
            </a:lvl1pPr>
          </a:lstStyle>
          <a:p>
            <a:fld id="{0C823F87-09DE-464A-B56D-C228B1DD312C}" type="slidenum">
              <a:rPr lang="it-IT" smtClean="0"/>
              <a:pPr/>
              <a:t>‹N›</a:t>
            </a:fld>
            <a:endParaRPr lang="it-IT"/>
          </a:p>
        </p:txBody>
      </p:sp>
    </p:spTree>
    <p:extLst>
      <p:ext uri="{BB962C8B-B14F-4D97-AF65-F5344CB8AC3E}">
        <p14:creationId xmlns:p14="http://schemas.microsoft.com/office/powerpoint/2010/main" val="373359288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fld id="{0C823F87-09DE-464A-B56D-C228B1DD312C}" type="slidenum">
              <a:rPr lang="it-IT" smtClean="0"/>
              <a:pPr/>
              <a:t>1</a:t>
            </a:fld>
            <a:endParaRPr lang="it-IT"/>
          </a:p>
        </p:txBody>
      </p:sp>
    </p:spTree>
    <p:extLst>
      <p:ext uri="{BB962C8B-B14F-4D97-AF65-F5344CB8AC3E}">
        <p14:creationId xmlns:p14="http://schemas.microsoft.com/office/powerpoint/2010/main" val="4680438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Front page">
    <p:bg>
      <p:bgRef idx="1001">
        <a:schemeClr val="bg1"/>
      </p:bgRef>
    </p:bg>
    <p:spTree>
      <p:nvGrpSpPr>
        <p:cNvPr id="1" name=""/>
        <p:cNvGrpSpPr/>
        <p:nvPr/>
      </p:nvGrpSpPr>
      <p:grpSpPr>
        <a:xfrm>
          <a:off x="0" y="0"/>
          <a:ext cx="0" cy="0"/>
          <a:chOff x="0" y="0"/>
          <a:chExt cx="0" cy="0"/>
        </a:xfrm>
      </p:grpSpPr>
      <p:sp>
        <p:nvSpPr>
          <p:cNvPr id="10" name="Footer Placeholder 4">
            <a:extLst>
              <a:ext uri="{FF2B5EF4-FFF2-40B4-BE49-F238E27FC236}">
                <a16:creationId xmlns:a16="http://schemas.microsoft.com/office/drawing/2014/main" id="{56914713-8818-472B-B668-CC11997508D4}"/>
              </a:ext>
            </a:extLst>
          </p:cNvPr>
          <p:cNvSpPr>
            <a:spLocks noGrp="1"/>
          </p:cNvSpPr>
          <p:nvPr>
            <p:ph type="ftr" sz="quarter" idx="3"/>
          </p:nvPr>
        </p:nvSpPr>
        <p:spPr>
          <a:xfrm>
            <a:off x="2103863" y="4970089"/>
            <a:ext cx="5345152" cy="225920"/>
          </a:xfrm>
          <a:prstGeom prst="rect">
            <a:avLst/>
          </a:prstGeom>
        </p:spPr>
        <p:txBody>
          <a:bodyPr vert="horz" lIns="91440" tIns="0" rIns="91440" bIns="45720" rtlCol="0" anchor="t"/>
          <a:lstStyle>
            <a:lvl1pPr algn="ctr">
              <a:defRPr sz="700">
                <a:solidFill>
                  <a:schemeClr val="tx1"/>
                </a:solidFill>
              </a:defRPr>
            </a:lvl1pPr>
          </a:lstStyle>
          <a:p>
            <a:r>
              <a:rPr lang="en-US" i="1"/>
              <a:t>Property of </a:t>
            </a:r>
            <a:r>
              <a:rPr lang="en-US" b="1" i="1"/>
              <a:t>BEOND s.r.l. </a:t>
            </a:r>
            <a:r>
              <a:rPr lang="en-US" i="1"/>
              <a:t>cannot be distributed or reproduced without authorization</a:t>
            </a:r>
          </a:p>
          <a:p>
            <a:endParaRPr lang="en-US" sz="600" dirty="0"/>
          </a:p>
        </p:txBody>
      </p:sp>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219176" y="1678609"/>
            <a:ext cx="2746745" cy="1602768"/>
          </a:xfrm>
          <a:prstGeom prst="rect">
            <a:avLst/>
          </a:prstGeom>
          <a:noFill/>
          <a:extLst>
            <a:ext uri="{909E8E84-426E-40DD-AFC4-6F175D3DCCD1}">
              <a14:hiddenFill xmlns:a14="http://schemas.microsoft.com/office/drawing/2010/main">
                <a:solidFill>
                  <a:srgbClr val="FFFFFF"/>
                </a:solidFill>
              </a14:hiddenFill>
            </a:ext>
          </a:extLst>
        </p:spPr>
      </p:pic>
      <p:sp>
        <p:nvSpPr>
          <p:cNvPr id="5" name="Rettangolo 4"/>
          <p:cNvSpPr/>
          <p:nvPr userDrawn="1"/>
        </p:nvSpPr>
        <p:spPr>
          <a:xfrm>
            <a:off x="71500" y="4319478"/>
            <a:ext cx="4500500"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ts val="1000"/>
              </a:lnSpc>
            </a:pPr>
            <a:r>
              <a:rPr lang="it-IT" sz="1050" i="1" dirty="0">
                <a:solidFill>
                  <a:srgbClr val="3366CB"/>
                </a:solidFill>
              </a:rPr>
              <a:t>Responsabile Progetto: </a:t>
            </a:r>
            <a:r>
              <a:rPr lang="it-IT" sz="1050" b="1" i="1" dirty="0">
                <a:solidFill>
                  <a:srgbClr val="FF0000"/>
                </a:solidFill>
              </a:rPr>
              <a:t>Andrea Airale/ Alessandro Ferraris</a:t>
            </a:r>
          </a:p>
          <a:p>
            <a:pPr>
              <a:lnSpc>
                <a:spcPts val="1000"/>
              </a:lnSpc>
            </a:pPr>
            <a:endParaRPr lang="it-IT" sz="1050" b="1" i="1" dirty="0">
              <a:solidFill>
                <a:srgbClr val="3366CB"/>
              </a:solidFill>
            </a:endParaRPr>
          </a:p>
          <a:p>
            <a:pPr>
              <a:lnSpc>
                <a:spcPts val="1000"/>
              </a:lnSpc>
            </a:pPr>
            <a:r>
              <a:rPr lang="it-IT" sz="1050" i="1" dirty="0">
                <a:solidFill>
                  <a:srgbClr val="3366CB"/>
                </a:solidFill>
              </a:rPr>
              <a:t>Responsabile Attività:</a:t>
            </a:r>
            <a:r>
              <a:rPr lang="it-IT" sz="1050" b="1" i="1" dirty="0">
                <a:solidFill>
                  <a:srgbClr val="3366CB"/>
                </a:solidFill>
              </a:rPr>
              <a:t> </a:t>
            </a:r>
            <a:r>
              <a:rPr lang="it-IT" sz="1050" b="1" i="1" dirty="0">
                <a:solidFill>
                  <a:srgbClr val="FF0000"/>
                </a:solidFill>
              </a:rPr>
              <a:t>Nome e Cognome</a:t>
            </a:r>
            <a:endParaRPr lang="it-IT" sz="1000" b="1" dirty="0">
              <a:solidFill>
                <a:srgbClr val="FF0000"/>
              </a:solidFill>
            </a:endParaRPr>
          </a:p>
        </p:txBody>
      </p:sp>
      <p:pic>
        <p:nvPicPr>
          <p:cNvPr id="6" name="Picture 2"/>
          <p:cNvPicPr>
            <a:picLocks noChangeAspect="1" noChangeArrowheads="1"/>
          </p:cNvPicPr>
          <p:nvPr userDrawn="1"/>
        </p:nvPicPr>
        <p:blipFill rotWithShape="1">
          <a:blip r:embed="rId3" cstate="screen">
            <a:extLst>
              <a:ext uri="{BEBA8EAE-BF5A-486C-A8C5-ECC9F3942E4B}">
                <a14:imgProps xmlns:a14="http://schemas.microsoft.com/office/drawing/2010/main">
                  <a14:imgLayer r:embed="rId4">
                    <a14:imgEffect>
                      <a14:brightnessContrast bright="10000"/>
                    </a14:imgEffect>
                  </a14:imgLayer>
                </a14:imgProps>
              </a:ext>
              <a:ext uri="{28A0092B-C50C-407E-A947-70E740481C1C}">
                <a14:useLocalDpi xmlns:a14="http://schemas.microsoft.com/office/drawing/2010/main"/>
              </a:ext>
            </a:extLst>
          </a:blip>
          <a:srcRect/>
          <a:stretch/>
        </p:blipFill>
        <p:spPr bwMode="auto">
          <a:xfrm>
            <a:off x="1" y="732035"/>
            <a:ext cx="9144000" cy="6164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tolo 2"/>
          <p:cNvSpPr>
            <a:spLocks noGrp="1"/>
          </p:cNvSpPr>
          <p:nvPr>
            <p:ph type="title" hasCustomPrompt="1"/>
          </p:nvPr>
        </p:nvSpPr>
        <p:spPr>
          <a:xfrm>
            <a:off x="649198" y="3424773"/>
            <a:ext cx="7886700" cy="452284"/>
          </a:xfrm>
          <a:prstGeom prst="rect">
            <a:avLst/>
          </a:prstGeom>
        </p:spPr>
        <p:txBody>
          <a:bodyPr/>
          <a:lstStyle>
            <a:lvl1pPr marL="0" algn="ctr" defTabSz="914400" rtl="0" eaLnBrk="1" latinLnBrk="0" hangingPunct="1">
              <a:defRPr lang="en-US" sz="2400" b="1" kern="1200" dirty="0">
                <a:solidFill>
                  <a:schemeClr val="bg1">
                    <a:lumMod val="75000"/>
                  </a:schemeClr>
                </a:solidFill>
                <a:latin typeface="+mn-lt"/>
                <a:ea typeface="+mn-ea"/>
                <a:cs typeface="+mn-cs"/>
              </a:defRPr>
            </a:lvl1pPr>
          </a:lstStyle>
          <a:p>
            <a:r>
              <a:rPr lang="it-IT" dirty="0"/>
              <a:t>Titolo</a:t>
            </a:r>
            <a:endParaRPr lang="en-US" dirty="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07264"/>
            <a:ext cx="9144000" cy="427773"/>
          </a:xfrm>
          <a:prstGeom prst="rect">
            <a:avLst/>
          </a:prstGeom>
        </p:spPr>
        <p:txBody>
          <a:bodyPr/>
          <a:lstStyle>
            <a:lvl1pPr marL="0" algn="ctr" defTabSz="914400" rtl="0" eaLnBrk="1" latinLnBrk="0" hangingPunct="1">
              <a:defRPr lang="en-US" sz="2200" b="1" kern="1200" dirty="0">
                <a:solidFill>
                  <a:schemeClr val="bg1">
                    <a:lumMod val="75000"/>
                  </a:schemeClr>
                </a:solidFill>
                <a:latin typeface="Helvetica"/>
                <a:ea typeface="+mn-ea"/>
                <a:cs typeface="Helvetica"/>
              </a:defRPr>
            </a:lvl1pPr>
          </a:lstStyle>
          <a:p>
            <a:r>
              <a:rPr lang="it-IT" dirty="0"/>
              <a:t>Titolo</a:t>
            </a:r>
            <a:endParaRPr lang="en-US" dirty="0"/>
          </a:p>
        </p:txBody>
      </p:sp>
      <p:sp>
        <p:nvSpPr>
          <p:cNvPr id="3" name="Content Placeholder 2"/>
          <p:cNvSpPr>
            <a:spLocks noGrp="1"/>
          </p:cNvSpPr>
          <p:nvPr>
            <p:ph idx="1"/>
          </p:nvPr>
        </p:nvSpPr>
        <p:spPr>
          <a:xfrm>
            <a:off x="329184" y="750053"/>
            <a:ext cx="8461248" cy="3968251"/>
          </a:xfrm>
          <a:prstGeom prst="rect">
            <a:avLst/>
          </a:prstGeom>
        </p:spPr>
        <p:txBody>
          <a:bodyPr/>
          <a:lstStyle>
            <a:lvl1pPr marL="0" indent="0" algn="l" defTabSz="914400" rtl="0" eaLnBrk="1" latinLnBrk="0" hangingPunct="1">
              <a:spcAft>
                <a:spcPts val="600"/>
              </a:spcAft>
              <a:buClr>
                <a:schemeClr val="tx1">
                  <a:lumMod val="65000"/>
                </a:schemeClr>
              </a:buClr>
              <a:buNone/>
              <a:defRPr lang="it-IT" sz="2000" b="1" kern="1200" dirty="0">
                <a:solidFill>
                  <a:srgbClr val="2F72B4"/>
                </a:solidFill>
                <a:latin typeface="Helvetica"/>
                <a:ea typeface="+mn-ea"/>
                <a:cs typeface="Helvetica"/>
              </a:defRPr>
            </a:lvl1pPr>
            <a:lvl2pPr marL="502920" indent="-182880">
              <a:buFont typeface="Arial" panose="020B0604020202020204" pitchFamily="34" charset="0"/>
              <a:buChar char="•"/>
              <a:defRPr/>
            </a:lvl2pPr>
            <a:lvl3pPr marL="685800" indent="-182880">
              <a:buFont typeface="Arial" panose="020B0604020202020204" pitchFamily="34" charset="0"/>
              <a:buChar char="•"/>
              <a:defRPr/>
            </a:lvl3pPr>
            <a:lvl4pPr marL="914400" indent="-182880">
              <a:buFont typeface="Arial" panose="020B0604020202020204" pitchFamily="34" charset="0"/>
              <a:buChar char="•"/>
              <a:defRPr/>
            </a:lvl4pPr>
            <a:lvl5pPr marL="1143000" indent="-182880">
              <a:buFont typeface="Arial" panose="020B0604020202020204" pitchFamily="34" charset="0"/>
              <a:buChar char="•"/>
              <a:defRPr/>
            </a:lvl5p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
        <p:nvSpPr>
          <p:cNvPr id="4" name="Date Placeholder 3"/>
          <p:cNvSpPr>
            <a:spLocks noGrp="1"/>
          </p:cNvSpPr>
          <p:nvPr>
            <p:ph type="dt" sz="half" idx="10"/>
          </p:nvPr>
        </p:nvSpPr>
        <p:spPr>
          <a:xfrm>
            <a:off x="0" y="4903903"/>
            <a:ext cx="1189132" cy="223439"/>
          </a:xfrm>
          <a:prstGeom prst="rect">
            <a:avLst/>
          </a:prstGeom>
        </p:spPr>
        <p:txBody>
          <a:bodyPr/>
          <a:lstStyle>
            <a:lvl1pPr marL="0" algn="l" defTabSz="914400" rtl="0" eaLnBrk="1" latinLnBrk="0" hangingPunct="1">
              <a:spcBef>
                <a:spcPct val="0"/>
              </a:spcBef>
              <a:buNone/>
              <a:defRPr lang="en-US" sz="1100" b="0" i="1" kern="1200" dirty="0">
                <a:solidFill>
                  <a:schemeClr val="bg1">
                    <a:lumMod val="75000"/>
                  </a:schemeClr>
                </a:solidFill>
                <a:latin typeface="Helvetica"/>
                <a:ea typeface="+mn-ea"/>
                <a:cs typeface="Helvetica"/>
              </a:defRPr>
            </a:lvl1pPr>
          </a:lstStyle>
          <a:p>
            <a:fld id="{81DC29A4-167D-466D-9982-29734F6B2FD3}" type="datetime1">
              <a:rPr lang="en-US" smtClean="0"/>
              <a:pPr/>
              <a:t>3/29/2020</a:t>
            </a:fld>
            <a:endParaRPr lang="en-US" dirty="0"/>
          </a:p>
        </p:txBody>
      </p:sp>
      <p:sp>
        <p:nvSpPr>
          <p:cNvPr id="5" name="Footer Placeholder 4"/>
          <p:cNvSpPr>
            <a:spLocks noGrp="1"/>
          </p:cNvSpPr>
          <p:nvPr>
            <p:ph type="ftr" sz="quarter" idx="11"/>
          </p:nvPr>
        </p:nvSpPr>
        <p:spPr/>
        <p:txBody>
          <a:bodyPr/>
          <a:lstStyle/>
          <a:p>
            <a:r>
              <a:rPr lang="en-US"/>
              <a:t>Property of BEOND s.r.l. cannot be distributed or reproduced without authorization </a:t>
            </a:r>
          </a:p>
        </p:txBody>
      </p:sp>
      <p:sp>
        <p:nvSpPr>
          <p:cNvPr id="6" name="Slide Number Placeholder 5"/>
          <p:cNvSpPr>
            <a:spLocks noGrp="1"/>
          </p:cNvSpPr>
          <p:nvPr>
            <p:ph type="sldNum" sz="quarter" idx="12"/>
          </p:nvPr>
        </p:nvSpPr>
        <p:spPr>
          <a:xfrm>
            <a:off x="8202797" y="4917186"/>
            <a:ext cx="941203" cy="226314"/>
          </a:xfrm>
          <a:prstGeom prst="rect">
            <a:avLst/>
          </a:prstGeom>
        </p:spPr>
        <p:txBody>
          <a:bodyPr/>
          <a:lstStyle>
            <a:lvl1pPr algn="r">
              <a:defRPr sz="1400" i="1"/>
            </a:lvl1pPr>
          </a:lstStyle>
          <a:p>
            <a:fld id="{CE8079A4-7AA8-4A4F-87E2-7781EC5097DD}" type="slidenum">
              <a:rPr lang="en-US" smtClean="0"/>
              <a:pPr/>
              <a:t>‹N›</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olo e contenut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07264"/>
            <a:ext cx="9144000" cy="427773"/>
          </a:xfrm>
          <a:prstGeom prst="rect">
            <a:avLst/>
          </a:prstGeom>
        </p:spPr>
        <p:txBody>
          <a:bodyPr/>
          <a:lstStyle>
            <a:lvl1pPr marL="0" algn="ctr" defTabSz="914400" rtl="0" eaLnBrk="1" latinLnBrk="0" hangingPunct="1">
              <a:defRPr lang="en-US" sz="2200" b="1" kern="1200" dirty="0">
                <a:solidFill>
                  <a:schemeClr val="bg1">
                    <a:lumMod val="75000"/>
                  </a:schemeClr>
                </a:solidFill>
                <a:latin typeface="Helvetica"/>
                <a:ea typeface="+mn-ea"/>
                <a:cs typeface="Helvetica"/>
              </a:defRPr>
            </a:lvl1pPr>
          </a:lstStyle>
          <a:p>
            <a:r>
              <a:rPr lang="it-IT" dirty="0"/>
              <a:t>Titolo</a:t>
            </a:r>
            <a:br>
              <a:rPr lang="it-IT" dirty="0"/>
            </a:br>
            <a:endParaRPr lang="en-US" dirty="0"/>
          </a:p>
        </p:txBody>
      </p:sp>
      <p:sp>
        <p:nvSpPr>
          <p:cNvPr id="3" name="Content Placeholder 2"/>
          <p:cNvSpPr>
            <a:spLocks noGrp="1"/>
          </p:cNvSpPr>
          <p:nvPr>
            <p:ph idx="1"/>
          </p:nvPr>
        </p:nvSpPr>
        <p:spPr>
          <a:xfrm>
            <a:off x="329184" y="750053"/>
            <a:ext cx="4011168" cy="3968251"/>
          </a:xfrm>
          <a:prstGeom prst="rect">
            <a:avLst/>
          </a:prstGeom>
        </p:spPr>
        <p:txBody>
          <a:bodyPr/>
          <a:lstStyle>
            <a:lvl1pPr marL="0" indent="0" algn="l" defTabSz="914400" rtl="0" eaLnBrk="1" latinLnBrk="0" hangingPunct="1">
              <a:spcAft>
                <a:spcPts val="600"/>
              </a:spcAft>
              <a:buClr>
                <a:schemeClr val="tx1">
                  <a:lumMod val="65000"/>
                </a:schemeClr>
              </a:buClr>
              <a:buNone/>
              <a:defRPr lang="it-IT" sz="1600" b="1" kern="1200" dirty="0">
                <a:solidFill>
                  <a:schemeClr val="tx1"/>
                </a:solidFill>
                <a:latin typeface="Helvetica"/>
                <a:ea typeface="+mn-ea"/>
                <a:cs typeface="Helvetica"/>
              </a:defRPr>
            </a:lvl1pPr>
            <a:lvl2pPr marL="502920" indent="-182880">
              <a:buFont typeface="Arial" panose="020B0604020202020204" pitchFamily="34" charset="0"/>
              <a:buChar char="•"/>
              <a:defRPr/>
            </a:lvl2pPr>
            <a:lvl3pPr marL="685800" indent="-182880">
              <a:buFont typeface="Arial" panose="020B0604020202020204" pitchFamily="34" charset="0"/>
              <a:buChar char="•"/>
              <a:defRPr/>
            </a:lvl3pPr>
            <a:lvl4pPr marL="914400" indent="-182880">
              <a:buFont typeface="Arial" panose="020B0604020202020204" pitchFamily="34" charset="0"/>
              <a:buChar char="•"/>
              <a:defRPr/>
            </a:lvl4pPr>
            <a:lvl5pPr marL="1143000" indent="-182880">
              <a:buFont typeface="Arial" panose="020B0604020202020204" pitchFamily="34" charset="0"/>
              <a:buChar char="•"/>
              <a:defRPr/>
            </a:lvl5p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
        <p:nvSpPr>
          <p:cNvPr id="4" name="Date Placeholder 3"/>
          <p:cNvSpPr>
            <a:spLocks noGrp="1"/>
          </p:cNvSpPr>
          <p:nvPr>
            <p:ph type="dt" sz="half" idx="10"/>
          </p:nvPr>
        </p:nvSpPr>
        <p:spPr>
          <a:xfrm>
            <a:off x="0" y="4903903"/>
            <a:ext cx="1189132" cy="223439"/>
          </a:xfrm>
          <a:prstGeom prst="rect">
            <a:avLst/>
          </a:prstGeom>
        </p:spPr>
        <p:txBody>
          <a:bodyPr/>
          <a:lstStyle>
            <a:lvl1pPr marL="0" algn="l" defTabSz="914400" rtl="0" eaLnBrk="1" latinLnBrk="0" hangingPunct="1">
              <a:spcBef>
                <a:spcPct val="0"/>
              </a:spcBef>
              <a:buNone/>
              <a:defRPr lang="en-US" sz="1100" b="0" i="1" kern="1200" dirty="0">
                <a:solidFill>
                  <a:schemeClr val="bg1">
                    <a:lumMod val="75000"/>
                  </a:schemeClr>
                </a:solidFill>
                <a:latin typeface="Helvetica"/>
                <a:ea typeface="+mn-ea"/>
                <a:cs typeface="Helvetica"/>
              </a:defRPr>
            </a:lvl1pPr>
          </a:lstStyle>
          <a:p>
            <a:fld id="{490A4954-4DA9-4EAF-B7F5-A143C82F26C6}" type="datetime1">
              <a:rPr lang="en-US" smtClean="0"/>
              <a:pPr/>
              <a:t>3/29/2020</a:t>
            </a:fld>
            <a:endParaRPr lang="en-US"/>
          </a:p>
        </p:txBody>
      </p:sp>
      <p:sp>
        <p:nvSpPr>
          <p:cNvPr id="5" name="Footer Placeholder 4"/>
          <p:cNvSpPr>
            <a:spLocks noGrp="1"/>
          </p:cNvSpPr>
          <p:nvPr>
            <p:ph type="ftr" sz="quarter" idx="11"/>
          </p:nvPr>
        </p:nvSpPr>
        <p:spPr/>
        <p:txBody>
          <a:bodyPr/>
          <a:lstStyle/>
          <a:p>
            <a:r>
              <a:rPr lang="en-US"/>
              <a:t>Property of BEOND s.r.l. cannot be distributed or reproduced without authorization </a:t>
            </a:r>
          </a:p>
        </p:txBody>
      </p:sp>
      <p:sp>
        <p:nvSpPr>
          <p:cNvPr id="6" name="Slide Number Placeholder 5"/>
          <p:cNvSpPr>
            <a:spLocks noGrp="1"/>
          </p:cNvSpPr>
          <p:nvPr>
            <p:ph type="sldNum" sz="quarter" idx="12"/>
          </p:nvPr>
        </p:nvSpPr>
        <p:spPr>
          <a:xfrm>
            <a:off x="8202797" y="4917186"/>
            <a:ext cx="941203" cy="226314"/>
          </a:xfrm>
          <a:prstGeom prst="rect">
            <a:avLst/>
          </a:prstGeom>
        </p:spPr>
        <p:txBody>
          <a:bodyPr/>
          <a:lstStyle>
            <a:lvl1pPr algn="r">
              <a:defRPr sz="1400" i="1"/>
            </a:lvl1pPr>
          </a:lstStyle>
          <a:p>
            <a:fld id="{CE8079A4-7AA8-4A4F-87E2-7781EC5097DD}" type="slidenum">
              <a:rPr lang="en-US" smtClean="0"/>
              <a:pPr/>
              <a:t>‹N›</a:t>
            </a:fld>
            <a:endParaRPr lang="en-US"/>
          </a:p>
        </p:txBody>
      </p:sp>
      <p:sp>
        <p:nvSpPr>
          <p:cNvPr id="7" name="Content Placeholder 2"/>
          <p:cNvSpPr>
            <a:spLocks noGrp="1"/>
          </p:cNvSpPr>
          <p:nvPr>
            <p:ph idx="13"/>
          </p:nvPr>
        </p:nvSpPr>
        <p:spPr>
          <a:xfrm>
            <a:off x="4776439" y="750052"/>
            <a:ext cx="4011168" cy="3968251"/>
          </a:xfrm>
          <a:prstGeom prst="rect">
            <a:avLst/>
          </a:prstGeom>
        </p:spPr>
        <p:txBody>
          <a:bodyPr/>
          <a:lstStyle>
            <a:lvl1pPr marL="0" indent="0" algn="l" defTabSz="914400" rtl="0" eaLnBrk="1" latinLnBrk="0" hangingPunct="1">
              <a:spcAft>
                <a:spcPts val="600"/>
              </a:spcAft>
              <a:buClr>
                <a:schemeClr val="tx1">
                  <a:lumMod val="65000"/>
                </a:schemeClr>
              </a:buClr>
              <a:buNone/>
              <a:defRPr lang="it-IT" sz="1600" b="1" kern="1200" dirty="0">
                <a:solidFill>
                  <a:schemeClr val="tx1"/>
                </a:solidFill>
                <a:latin typeface="Helvetica"/>
                <a:ea typeface="+mn-ea"/>
                <a:cs typeface="Helvetica"/>
              </a:defRPr>
            </a:lvl1pPr>
            <a:lvl2pPr marL="502920" indent="-182880">
              <a:buFont typeface="Arial" panose="020B0604020202020204" pitchFamily="34" charset="0"/>
              <a:buChar char="•"/>
              <a:defRPr/>
            </a:lvl2pPr>
            <a:lvl3pPr marL="685800" indent="-182880">
              <a:buFont typeface="Arial" panose="020B0604020202020204" pitchFamily="34" charset="0"/>
              <a:buChar char="•"/>
              <a:defRPr/>
            </a:lvl3pPr>
            <a:lvl4pPr marL="914400" indent="-182880">
              <a:buFont typeface="Arial" panose="020B0604020202020204" pitchFamily="34" charset="0"/>
              <a:buChar char="•"/>
              <a:defRPr/>
            </a:lvl4pPr>
            <a:lvl5pPr marL="1143000" indent="-182880">
              <a:buFont typeface="Arial" panose="020B0604020202020204" pitchFamily="34" charset="0"/>
              <a:buChar char="•"/>
              <a:defRPr/>
            </a:lvl5p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Tree>
    <p:extLst>
      <p:ext uri="{BB962C8B-B14F-4D97-AF65-F5344CB8AC3E}">
        <p14:creationId xmlns:p14="http://schemas.microsoft.com/office/powerpoint/2010/main" val="832690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testazione sezione">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914400" y="3992098"/>
            <a:ext cx="7315200" cy="464422"/>
          </a:xfrm>
          <a:prstGeom prst="rect">
            <a:avLst/>
          </a:prstGeom>
        </p:spPr>
        <p:txBody>
          <a:bodyPr anchor="b"/>
          <a:lstStyle>
            <a:lvl1pPr marL="0" indent="0" algn="ctr" defTabSz="914400" rtl="0" eaLnBrk="1" latinLnBrk="0" hangingPunct="1">
              <a:buNone/>
              <a:defRPr lang="it-IT" sz="1800" b="1" kern="1200" dirty="0">
                <a:solidFill>
                  <a:schemeClr val="bg1">
                    <a:lumMod val="75000"/>
                  </a:schemeClr>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dirty="0"/>
              <a:t>Sub titolo</a:t>
            </a:r>
          </a:p>
        </p:txBody>
      </p:sp>
      <p:sp>
        <p:nvSpPr>
          <p:cNvPr id="5" name="Footer Placeholder 4"/>
          <p:cNvSpPr>
            <a:spLocks noGrp="1"/>
          </p:cNvSpPr>
          <p:nvPr>
            <p:ph type="ftr" sz="quarter" idx="11"/>
          </p:nvPr>
        </p:nvSpPr>
        <p:spPr/>
        <p:txBody>
          <a:bodyPr/>
          <a:lstStyle/>
          <a:p>
            <a:r>
              <a:rPr lang="en-US"/>
              <a:t>Property of BEOND s.r.l. cannot be distributed or reproduced without authorization </a:t>
            </a: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219176" y="1678609"/>
            <a:ext cx="2746745" cy="160276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p:cNvPicPr>
            <a:picLocks noChangeAspect="1" noChangeArrowheads="1"/>
          </p:cNvPicPr>
          <p:nvPr userDrawn="1"/>
        </p:nvPicPr>
        <p:blipFill rotWithShape="1">
          <a:blip r:embed="rId3" cstate="screen">
            <a:extLst>
              <a:ext uri="{BEBA8EAE-BF5A-486C-A8C5-ECC9F3942E4B}">
                <a14:imgProps xmlns:a14="http://schemas.microsoft.com/office/drawing/2010/main">
                  <a14:imgLayer r:embed="rId4">
                    <a14:imgEffect>
                      <a14:brightnessContrast bright="10000"/>
                    </a14:imgEffect>
                  </a14:imgLayer>
                </a14:imgProps>
              </a:ext>
              <a:ext uri="{28A0092B-C50C-407E-A947-70E740481C1C}">
                <a14:useLocalDpi xmlns:a14="http://schemas.microsoft.com/office/drawing/2010/main"/>
              </a:ext>
            </a:extLst>
          </a:blip>
          <a:srcRect/>
          <a:stretch/>
        </p:blipFill>
        <p:spPr bwMode="auto">
          <a:xfrm>
            <a:off x="1" y="732035"/>
            <a:ext cx="9144000" cy="6164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itolo 2"/>
          <p:cNvSpPr>
            <a:spLocks noGrp="1"/>
          </p:cNvSpPr>
          <p:nvPr>
            <p:ph type="title" hasCustomPrompt="1"/>
          </p:nvPr>
        </p:nvSpPr>
        <p:spPr>
          <a:xfrm>
            <a:off x="649198" y="3424773"/>
            <a:ext cx="7886700" cy="452284"/>
          </a:xfrm>
          <a:prstGeom prst="rect">
            <a:avLst/>
          </a:prstGeom>
        </p:spPr>
        <p:txBody>
          <a:bodyPr/>
          <a:lstStyle>
            <a:lvl1pPr marL="0" algn="ctr" defTabSz="914400" rtl="0" eaLnBrk="1" latinLnBrk="0" hangingPunct="1">
              <a:defRPr lang="en-US" sz="2400" b="1" kern="1200" dirty="0">
                <a:solidFill>
                  <a:schemeClr val="bg1">
                    <a:lumMod val="75000"/>
                  </a:schemeClr>
                </a:solidFill>
                <a:latin typeface="+mn-lt"/>
                <a:ea typeface="+mn-ea"/>
                <a:cs typeface="+mn-cs"/>
              </a:defRPr>
            </a:lvl1pPr>
          </a:lstStyle>
          <a:p>
            <a:r>
              <a:rPr lang="it-IT" dirty="0"/>
              <a:t>Titolo</a:t>
            </a:r>
            <a:endParaRPr lang="en-US" dirty="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Diapositiva titolo">
    <p:spTree>
      <p:nvGrpSpPr>
        <p:cNvPr id="1" name=""/>
        <p:cNvGrpSpPr/>
        <p:nvPr/>
      </p:nvGrpSpPr>
      <p:grpSpPr>
        <a:xfrm>
          <a:off x="0" y="0"/>
          <a:ext cx="0" cy="0"/>
          <a:chOff x="0" y="0"/>
          <a:chExt cx="0" cy="0"/>
        </a:xfrm>
      </p:grpSpPr>
      <p:sp>
        <p:nvSpPr>
          <p:cNvPr id="10" name="Footer Placeholder 4">
            <a:extLst>
              <a:ext uri="{FF2B5EF4-FFF2-40B4-BE49-F238E27FC236}">
                <a16:creationId xmlns:a16="http://schemas.microsoft.com/office/drawing/2014/main" id="{56914713-8818-472B-B668-CC11997508D4}"/>
              </a:ext>
            </a:extLst>
          </p:cNvPr>
          <p:cNvSpPr>
            <a:spLocks noGrp="1"/>
          </p:cNvSpPr>
          <p:nvPr>
            <p:ph type="ftr" sz="quarter" idx="3"/>
          </p:nvPr>
        </p:nvSpPr>
        <p:spPr>
          <a:xfrm>
            <a:off x="2103863" y="4970089"/>
            <a:ext cx="5345152" cy="225920"/>
          </a:xfrm>
          <a:prstGeom prst="rect">
            <a:avLst/>
          </a:prstGeom>
        </p:spPr>
        <p:txBody>
          <a:bodyPr vert="horz" lIns="91440" tIns="0" rIns="91440" bIns="45720" rtlCol="0" anchor="t"/>
          <a:lstStyle>
            <a:lvl1pPr algn="ctr">
              <a:defRPr sz="700">
                <a:solidFill>
                  <a:schemeClr val="tx1"/>
                </a:solidFill>
              </a:defRPr>
            </a:lvl1pPr>
          </a:lstStyle>
          <a:p>
            <a:r>
              <a:rPr lang="en-US" i="1"/>
              <a:t>Property of </a:t>
            </a:r>
            <a:r>
              <a:rPr lang="en-US" b="1" i="1"/>
              <a:t>BEOND s.r.l. </a:t>
            </a:r>
            <a:r>
              <a:rPr lang="en-US" i="1"/>
              <a:t>cannot be distributed or reproduced without authorization</a:t>
            </a:r>
          </a:p>
          <a:p>
            <a:endParaRPr lang="en-US" sz="600" dirty="0"/>
          </a:p>
        </p:txBody>
      </p:sp>
    </p:spTree>
    <p:extLst>
      <p:ext uri="{BB962C8B-B14F-4D97-AF65-F5344CB8AC3E}">
        <p14:creationId xmlns:p14="http://schemas.microsoft.com/office/powerpoint/2010/main" val="2979093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2103863" y="4970089"/>
            <a:ext cx="5345152" cy="225920"/>
          </a:xfrm>
          <a:prstGeom prst="rect">
            <a:avLst/>
          </a:prstGeom>
        </p:spPr>
        <p:txBody>
          <a:bodyPr vert="horz" lIns="91440" tIns="0" rIns="91440" bIns="45720" rtlCol="0" anchor="t"/>
          <a:lstStyle>
            <a:lvl1pPr algn="ctr">
              <a:defRPr sz="700">
                <a:solidFill>
                  <a:schemeClr val="tx1"/>
                </a:solidFill>
              </a:defRPr>
            </a:lvl1pPr>
          </a:lstStyle>
          <a:p>
            <a:r>
              <a:rPr lang="en-US" i="1"/>
              <a:t>Property of </a:t>
            </a:r>
            <a:r>
              <a:rPr lang="en-US" b="1" i="1"/>
              <a:t>BEOND s.r.l. </a:t>
            </a:r>
            <a:r>
              <a:rPr lang="en-US" i="1"/>
              <a:t>cannot be distributed or reproduced without authorization</a:t>
            </a:r>
          </a:p>
          <a:p>
            <a:endParaRPr lang="en-US" sz="60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74" r:id="rId3"/>
    <p:sldLayoutId id="2147483663" r:id="rId4"/>
    <p:sldLayoutId id="2147483673"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5.xml"/><Relationship Id="rId5" Type="http://schemas.openxmlformats.org/officeDocument/2006/relationships/image" Target="../media/image3.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 Id="rId4" Type="http://schemas.openxmlformats.org/officeDocument/2006/relationships/hyperlink" Target="https://os.mbed.com/platforms/ST-Nucleo-F446ZE/"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s://www.youtube.com/watch?v=AuhFr88mjt0" TargetMode="External"/><Relationship Id="rId2" Type="http://schemas.openxmlformats.org/officeDocument/2006/relationships/hyperlink" Target="https://www.youtube.com/watch?v=spVIZO-jbxE&amp;t=519s" TargetMode="External"/><Relationship Id="rId1" Type="http://schemas.openxmlformats.org/officeDocument/2006/relationships/slideLayout" Target="../slideLayouts/slideLayout3.xml"/><Relationship Id="rId4" Type="http://schemas.openxmlformats.org/officeDocument/2006/relationships/hyperlink" Target="https://www.youtube.com/watch?v=_-FCtJphSRY" TargetMode="External"/></Relationships>
</file>

<file path=ppt/slides/_rels/slide3.xml.rels><?xml version="1.0" encoding="UTF-8" standalone="yes"?>
<Relationships xmlns="http://schemas.openxmlformats.org/package/2006/relationships"><Relationship Id="rId2" Type="http://schemas.openxmlformats.org/officeDocument/2006/relationships/hyperlink" Target="https://www.st.com/en/development-tools/stm32cubeide.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3" cstate="screen">
            <a:extLst>
              <a:ext uri="{BEBA8EAE-BF5A-486C-A8C5-ECC9F3942E4B}">
                <a14:imgProps xmlns:a14="http://schemas.microsoft.com/office/drawing/2010/main">
                  <a14:imgLayer r:embed="rId4">
                    <a14:imgEffect>
                      <a14:brightnessContrast bright="10000"/>
                    </a14:imgEffect>
                  </a14:imgLayer>
                </a14:imgProps>
              </a:ext>
              <a:ext uri="{28A0092B-C50C-407E-A947-70E740481C1C}">
                <a14:useLocalDpi xmlns:a14="http://schemas.microsoft.com/office/drawing/2010/main"/>
              </a:ext>
            </a:extLst>
          </a:blip>
          <a:srcRect/>
          <a:stretch/>
        </p:blipFill>
        <p:spPr bwMode="auto">
          <a:xfrm>
            <a:off x="-1" y="0"/>
            <a:ext cx="9144000" cy="6164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3198626" y="1312591"/>
            <a:ext cx="2746745" cy="1602768"/>
          </a:xfrm>
          <a:prstGeom prst="rect">
            <a:avLst/>
          </a:prstGeom>
          <a:noFill/>
          <a:extLst>
            <a:ext uri="{909E8E84-426E-40DD-AFC4-6F175D3DCCD1}">
              <a14:hiddenFill xmlns:a14="http://schemas.microsoft.com/office/drawing/2010/main">
                <a:solidFill>
                  <a:srgbClr val="FFFFFF"/>
                </a:solidFill>
              </a14:hiddenFill>
            </a:ext>
          </a:extLst>
        </p:spPr>
      </p:pic>
      <p:sp>
        <p:nvSpPr>
          <p:cNvPr id="3" name="Segnaposto piè di pagina 2">
            <a:extLst>
              <a:ext uri="{FF2B5EF4-FFF2-40B4-BE49-F238E27FC236}">
                <a16:creationId xmlns:a16="http://schemas.microsoft.com/office/drawing/2014/main" id="{66796797-B7D3-4443-B04F-BA6221B11CB7}"/>
              </a:ext>
            </a:extLst>
          </p:cNvPr>
          <p:cNvSpPr>
            <a:spLocks noGrp="1"/>
          </p:cNvSpPr>
          <p:nvPr>
            <p:ph type="ftr" sz="quarter" idx="3"/>
          </p:nvPr>
        </p:nvSpPr>
        <p:spPr>
          <a:xfrm>
            <a:off x="2103863" y="4970089"/>
            <a:ext cx="5345152" cy="225920"/>
          </a:xfrm>
        </p:spPr>
        <p:txBody>
          <a:bodyPr/>
          <a:lstStyle/>
          <a:p>
            <a:r>
              <a:rPr lang="en-US" i="1" dirty="0"/>
              <a:t>Property of </a:t>
            </a:r>
            <a:r>
              <a:rPr lang="en-US" b="1" i="1" dirty="0"/>
              <a:t>BEOND </a:t>
            </a:r>
            <a:r>
              <a:rPr lang="en-US" b="1" i="1" dirty="0" err="1"/>
              <a:t>s.r.l</a:t>
            </a:r>
            <a:r>
              <a:rPr lang="en-US" b="1" i="1" dirty="0"/>
              <a:t>. </a:t>
            </a:r>
            <a:r>
              <a:rPr lang="en-US" i="1" dirty="0"/>
              <a:t>cannot be distributed or reproduced without authorization</a:t>
            </a:r>
          </a:p>
          <a:p>
            <a:endParaRPr lang="en-US" sz="600" dirty="0"/>
          </a:p>
        </p:txBody>
      </p:sp>
      <p:sp>
        <p:nvSpPr>
          <p:cNvPr id="4" name="CasellaDiTesto 3">
            <a:extLst>
              <a:ext uri="{FF2B5EF4-FFF2-40B4-BE49-F238E27FC236}">
                <a16:creationId xmlns:a16="http://schemas.microsoft.com/office/drawing/2014/main" id="{2041E136-4F6B-4D8F-88FA-66AE3F8725C8}"/>
              </a:ext>
            </a:extLst>
          </p:cNvPr>
          <p:cNvSpPr txBox="1"/>
          <p:nvPr/>
        </p:nvSpPr>
        <p:spPr>
          <a:xfrm>
            <a:off x="2072638" y="3196002"/>
            <a:ext cx="4998720" cy="461665"/>
          </a:xfrm>
          <a:prstGeom prst="rect">
            <a:avLst/>
          </a:prstGeom>
          <a:noFill/>
        </p:spPr>
        <p:txBody>
          <a:bodyPr wrap="square" rtlCol="0">
            <a:spAutoFit/>
          </a:bodyPr>
          <a:lstStyle/>
          <a:p>
            <a:pPr algn="ctr"/>
            <a:r>
              <a:rPr lang="en-GB" sz="2400" b="1" dirty="0">
                <a:solidFill>
                  <a:schemeClr val="bg1">
                    <a:lumMod val="75000"/>
                  </a:schemeClr>
                </a:solidFill>
              </a:rPr>
              <a:t>SD Card via SPI</a:t>
            </a:r>
          </a:p>
        </p:txBody>
      </p:sp>
      <p:sp>
        <p:nvSpPr>
          <p:cNvPr id="5" name="CasellaDiTesto 4">
            <a:extLst>
              <a:ext uri="{FF2B5EF4-FFF2-40B4-BE49-F238E27FC236}">
                <a16:creationId xmlns:a16="http://schemas.microsoft.com/office/drawing/2014/main" id="{0D3C71AA-95EB-448E-A476-03A0251C158C}"/>
              </a:ext>
            </a:extLst>
          </p:cNvPr>
          <p:cNvSpPr txBox="1"/>
          <p:nvPr/>
        </p:nvSpPr>
        <p:spPr>
          <a:xfrm>
            <a:off x="6779419" y="4393406"/>
            <a:ext cx="2278856" cy="369332"/>
          </a:xfrm>
          <a:prstGeom prst="rect">
            <a:avLst/>
          </a:prstGeom>
          <a:noFill/>
        </p:spPr>
        <p:txBody>
          <a:bodyPr wrap="square" rtlCol="0">
            <a:spAutoFit/>
          </a:bodyPr>
          <a:lstStyle/>
          <a:p>
            <a:r>
              <a:rPr lang="en-US" dirty="0"/>
              <a:t>rev1.0 24/03/2020</a:t>
            </a:r>
            <a:endParaRPr lang="it-IT" dirty="0"/>
          </a:p>
        </p:txBody>
      </p:sp>
    </p:spTree>
    <p:extLst>
      <p:ext uri="{BB962C8B-B14F-4D97-AF65-F5344CB8AC3E}">
        <p14:creationId xmlns:p14="http://schemas.microsoft.com/office/powerpoint/2010/main" val="130717569"/>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4AC2CC4-41E6-492C-B231-AB64E7D9B767}"/>
              </a:ext>
            </a:extLst>
          </p:cNvPr>
          <p:cNvSpPr>
            <a:spLocks noGrp="1"/>
          </p:cNvSpPr>
          <p:nvPr>
            <p:ph type="title"/>
          </p:nvPr>
        </p:nvSpPr>
        <p:spPr/>
        <p:txBody>
          <a:bodyPr/>
          <a:lstStyle/>
          <a:p>
            <a:r>
              <a:rPr lang="it-IT" dirty="0"/>
              <a:t>SPI </a:t>
            </a:r>
            <a:r>
              <a:rPr lang="it-IT" dirty="0" err="1"/>
              <a:t>Configuration</a:t>
            </a:r>
            <a:endParaRPr lang="it-IT" dirty="0"/>
          </a:p>
        </p:txBody>
      </p:sp>
      <p:sp>
        <p:nvSpPr>
          <p:cNvPr id="3" name="Segnaposto contenuto 2">
            <a:extLst>
              <a:ext uri="{FF2B5EF4-FFF2-40B4-BE49-F238E27FC236}">
                <a16:creationId xmlns:a16="http://schemas.microsoft.com/office/drawing/2014/main" id="{ED6447F3-07D0-4C7A-84F1-1630A468114B}"/>
              </a:ext>
            </a:extLst>
          </p:cNvPr>
          <p:cNvSpPr>
            <a:spLocks noGrp="1"/>
          </p:cNvSpPr>
          <p:nvPr>
            <p:ph idx="1"/>
          </p:nvPr>
        </p:nvSpPr>
        <p:spPr/>
        <p:txBody>
          <a:bodyPr/>
          <a:lstStyle/>
          <a:p>
            <a:r>
              <a:rPr lang="it-IT" b="0" dirty="0"/>
              <a:t>For </a:t>
            </a:r>
            <a:r>
              <a:rPr lang="it-IT" b="0" dirty="0" err="1"/>
              <a:t>this</a:t>
            </a:r>
            <a:r>
              <a:rPr lang="it-IT" b="0" dirty="0"/>
              <a:t> </a:t>
            </a:r>
            <a:r>
              <a:rPr lang="it-IT" b="0" dirty="0" err="1"/>
              <a:t>example</a:t>
            </a:r>
            <a:r>
              <a:rPr lang="it-IT" b="0" dirty="0"/>
              <a:t> </a:t>
            </a:r>
            <a:r>
              <a:rPr lang="it-IT" b="0" dirty="0" err="1"/>
              <a:t>we</a:t>
            </a:r>
            <a:r>
              <a:rPr lang="it-IT" b="0" dirty="0"/>
              <a:t> use the SPI1 bus.</a:t>
            </a:r>
          </a:p>
          <a:p>
            <a:r>
              <a:rPr lang="it-IT" b="0" dirty="0"/>
              <a:t>Go under </a:t>
            </a:r>
            <a:r>
              <a:rPr lang="it-IT" b="0" i="1" dirty="0" err="1"/>
              <a:t>connectivity</a:t>
            </a:r>
            <a:r>
              <a:rPr lang="it-IT" b="0" dirty="0"/>
              <a:t> -&gt; </a:t>
            </a:r>
            <a:r>
              <a:rPr lang="it-IT" b="0" i="1" dirty="0"/>
              <a:t>SPI1</a:t>
            </a:r>
            <a:r>
              <a:rPr lang="it-IT" b="0" dirty="0"/>
              <a:t> and </a:t>
            </a:r>
            <a:r>
              <a:rPr lang="it-IT" b="0" dirty="0" err="1"/>
              <a:t>enable</a:t>
            </a:r>
            <a:r>
              <a:rPr lang="it-IT" b="0" dirty="0"/>
              <a:t> </a:t>
            </a:r>
            <a:r>
              <a:rPr lang="it-IT" b="0" dirty="0" err="1"/>
              <a:t>it</a:t>
            </a:r>
            <a:r>
              <a:rPr lang="it-IT" b="0" dirty="0"/>
              <a:t> in </a:t>
            </a:r>
            <a:r>
              <a:rPr lang="it-IT" i="1" dirty="0"/>
              <a:t>Full-Duplex Master.</a:t>
            </a:r>
          </a:p>
          <a:p>
            <a:r>
              <a:rPr lang="it-IT" b="0" dirty="0"/>
              <a:t>Set the </a:t>
            </a:r>
            <a:r>
              <a:rPr lang="it-IT" b="0" dirty="0" err="1"/>
              <a:t>prescaler</a:t>
            </a:r>
            <a:r>
              <a:rPr lang="it-IT" b="0" dirty="0"/>
              <a:t> in </a:t>
            </a:r>
            <a:r>
              <a:rPr lang="it-IT" b="0" dirty="0" err="1"/>
              <a:t>order</a:t>
            </a:r>
            <a:r>
              <a:rPr lang="it-IT" b="0" dirty="0"/>
              <a:t> to </a:t>
            </a:r>
            <a:r>
              <a:rPr lang="it-IT" b="0" dirty="0" err="1"/>
              <a:t>have</a:t>
            </a:r>
            <a:r>
              <a:rPr lang="it-IT" b="0" dirty="0"/>
              <a:t> a </a:t>
            </a:r>
            <a:r>
              <a:rPr lang="it-IT" b="0" dirty="0" err="1"/>
              <a:t>BaudRate</a:t>
            </a:r>
            <a:r>
              <a:rPr lang="it-IT" b="0" dirty="0"/>
              <a:t> </a:t>
            </a:r>
            <a:r>
              <a:rPr lang="it-IT" b="0" dirty="0" err="1"/>
              <a:t>around</a:t>
            </a:r>
            <a:r>
              <a:rPr lang="it-IT" b="0" dirty="0"/>
              <a:t> 9 </a:t>
            </a:r>
            <a:r>
              <a:rPr lang="it-IT" b="0" dirty="0" err="1"/>
              <a:t>MBits</a:t>
            </a:r>
            <a:r>
              <a:rPr lang="it-IT" b="0" dirty="0"/>
              <a:t>/s (7-12 </a:t>
            </a:r>
            <a:r>
              <a:rPr lang="it-IT" b="0" dirty="0" err="1"/>
              <a:t>Mbits</a:t>
            </a:r>
            <a:r>
              <a:rPr lang="it-IT" b="0" dirty="0"/>
              <a:t>/s are </a:t>
            </a:r>
            <a:r>
              <a:rPr lang="it-IT" b="0" dirty="0" err="1"/>
              <a:t>resonable</a:t>
            </a:r>
            <a:r>
              <a:rPr lang="it-IT" b="0" dirty="0"/>
              <a:t> </a:t>
            </a:r>
            <a:r>
              <a:rPr lang="it-IT" b="0" dirty="0" err="1"/>
              <a:t>values</a:t>
            </a:r>
            <a:r>
              <a:rPr lang="it-IT" b="0" dirty="0"/>
              <a:t>).</a:t>
            </a:r>
          </a:p>
          <a:p>
            <a:endParaRPr lang="it-IT" b="0" dirty="0"/>
          </a:p>
        </p:txBody>
      </p:sp>
      <p:sp>
        <p:nvSpPr>
          <p:cNvPr id="5" name="Segnaposto piè di pagina 4">
            <a:extLst>
              <a:ext uri="{FF2B5EF4-FFF2-40B4-BE49-F238E27FC236}">
                <a16:creationId xmlns:a16="http://schemas.microsoft.com/office/drawing/2014/main" id="{A75C054E-438C-4872-BA27-987A0C41E9AA}"/>
              </a:ext>
            </a:extLst>
          </p:cNvPr>
          <p:cNvSpPr>
            <a:spLocks noGrp="1"/>
          </p:cNvSpPr>
          <p:nvPr>
            <p:ph type="ftr" sz="quarter" idx="11"/>
          </p:nvPr>
        </p:nvSpPr>
        <p:spPr/>
        <p:txBody>
          <a:bodyPr/>
          <a:lstStyle/>
          <a:p>
            <a:r>
              <a:rPr lang="en-US"/>
              <a:t>Property of BEOND s.r.l. cannot be distributed or reproduced without authorization </a:t>
            </a:r>
          </a:p>
        </p:txBody>
      </p:sp>
      <p:sp>
        <p:nvSpPr>
          <p:cNvPr id="6" name="Segnaposto numero diapositiva 5">
            <a:extLst>
              <a:ext uri="{FF2B5EF4-FFF2-40B4-BE49-F238E27FC236}">
                <a16:creationId xmlns:a16="http://schemas.microsoft.com/office/drawing/2014/main" id="{3B77AD96-4707-45EA-8B5E-E2B459615D28}"/>
              </a:ext>
            </a:extLst>
          </p:cNvPr>
          <p:cNvSpPr>
            <a:spLocks noGrp="1"/>
          </p:cNvSpPr>
          <p:nvPr>
            <p:ph type="sldNum" sz="quarter" idx="12"/>
          </p:nvPr>
        </p:nvSpPr>
        <p:spPr/>
        <p:txBody>
          <a:bodyPr/>
          <a:lstStyle/>
          <a:p>
            <a:fld id="{CE8079A4-7AA8-4A4F-87E2-7781EC5097DD}" type="slidenum">
              <a:rPr lang="en-US" smtClean="0"/>
              <a:pPr/>
              <a:t>10</a:t>
            </a:fld>
            <a:endParaRPr lang="en-US"/>
          </a:p>
        </p:txBody>
      </p:sp>
      <p:pic>
        <p:nvPicPr>
          <p:cNvPr id="9" name="Segnaposto contenuto 8" descr="Immagine che contiene screenshot&#10;&#10;Descrizione generata automaticamente">
            <a:extLst>
              <a:ext uri="{FF2B5EF4-FFF2-40B4-BE49-F238E27FC236}">
                <a16:creationId xmlns:a16="http://schemas.microsoft.com/office/drawing/2014/main" id="{D14C9197-9652-454E-AD46-97BD0DA90A6A}"/>
              </a:ext>
            </a:extLst>
          </p:cNvPr>
          <p:cNvPicPr>
            <a:picLocks noGrp="1" noChangeAspect="1"/>
          </p:cNvPicPr>
          <p:nvPr>
            <p:ph idx="13"/>
          </p:nvPr>
        </p:nvPicPr>
        <p:blipFill>
          <a:blip r:embed="rId2"/>
          <a:stretch>
            <a:fillRect/>
          </a:stretch>
        </p:blipFill>
        <p:spPr>
          <a:xfrm>
            <a:off x="4954264" y="749300"/>
            <a:ext cx="3656659" cy="3968750"/>
          </a:xfrm>
        </p:spPr>
      </p:pic>
      <p:cxnSp>
        <p:nvCxnSpPr>
          <p:cNvPr id="11" name="Connettore 2 10">
            <a:extLst>
              <a:ext uri="{FF2B5EF4-FFF2-40B4-BE49-F238E27FC236}">
                <a16:creationId xmlns:a16="http://schemas.microsoft.com/office/drawing/2014/main" id="{8AFDA68F-9D66-4B89-AE13-EDB3F35879BD}"/>
              </a:ext>
            </a:extLst>
          </p:cNvPr>
          <p:cNvCxnSpPr/>
          <p:nvPr/>
        </p:nvCxnSpPr>
        <p:spPr>
          <a:xfrm>
            <a:off x="4757738" y="3136106"/>
            <a:ext cx="3429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nettore 2 11">
            <a:extLst>
              <a:ext uri="{FF2B5EF4-FFF2-40B4-BE49-F238E27FC236}">
                <a16:creationId xmlns:a16="http://schemas.microsoft.com/office/drawing/2014/main" id="{DD8EDD16-B1EB-438E-B38F-38EFC946FE25}"/>
              </a:ext>
            </a:extLst>
          </p:cNvPr>
          <p:cNvCxnSpPr/>
          <p:nvPr/>
        </p:nvCxnSpPr>
        <p:spPr>
          <a:xfrm>
            <a:off x="4738688" y="4260056"/>
            <a:ext cx="3429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ttore 2 12">
            <a:extLst>
              <a:ext uri="{FF2B5EF4-FFF2-40B4-BE49-F238E27FC236}">
                <a16:creationId xmlns:a16="http://schemas.microsoft.com/office/drawing/2014/main" id="{E626E020-98F1-4E34-AB17-F0FE469B78D8}"/>
              </a:ext>
            </a:extLst>
          </p:cNvPr>
          <p:cNvCxnSpPr/>
          <p:nvPr/>
        </p:nvCxnSpPr>
        <p:spPr>
          <a:xfrm>
            <a:off x="5767388" y="1574006"/>
            <a:ext cx="3429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nettore 2 13">
            <a:extLst>
              <a:ext uri="{FF2B5EF4-FFF2-40B4-BE49-F238E27FC236}">
                <a16:creationId xmlns:a16="http://schemas.microsoft.com/office/drawing/2014/main" id="{FD711422-0BEB-4BBB-B5D9-DFF905F62EA5}"/>
              </a:ext>
            </a:extLst>
          </p:cNvPr>
          <p:cNvCxnSpPr/>
          <p:nvPr/>
        </p:nvCxnSpPr>
        <p:spPr>
          <a:xfrm>
            <a:off x="5967413" y="3561769"/>
            <a:ext cx="3429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Ovale 14">
            <a:extLst>
              <a:ext uri="{FF2B5EF4-FFF2-40B4-BE49-F238E27FC236}">
                <a16:creationId xmlns:a16="http://schemas.microsoft.com/office/drawing/2014/main" id="{54CBAC0A-E345-49B3-9EC5-9F0A026F5FE1}"/>
              </a:ext>
            </a:extLst>
          </p:cNvPr>
          <p:cNvSpPr/>
          <p:nvPr/>
        </p:nvSpPr>
        <p:spPr>
          <a:xfrm>
            <a:off x="7144215" y="3607595"/>
            <a:ext cx="556748" cy="15437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053552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8B1D273-F7EC-4BED-AFF5-302A12B4CE2A}"/>
              </a:ext>
            </a:extLst>
          </p:cNvPr>
          <p:cNvSpPr>
            <a:spLocks noGrp="1"/>
          </p:cNvSpPr>
          <p:nvPr>
            <p:ph type="title"/>
          </p:nvPr>
        </p:nvSpPr>
        <p:spPr/>
        <p:txBody>
          <a:bodyPr/>
          <a:lstStyle/>
          <a:p>
            <a:r>
              <a:rPr lang="it-IT" dirty="0"/>
              <a:t>RCC </a:t>
            </a:r>
            <a:r>
              <a:rPr lang="it-IT" dirty="0" err="1"/>
              <a:t>configuration</a:t>
            </a:r>
            <a:endParaRPr lang="it-IT" dirty="0"/>
          </a:p>
        </p:txBody>
      </p:sp>
      <p:sp>
        <p:nvSpPr>
          <p:cNvPr id="3" name="Segnaposto contenuto 2">
            <a:extLst>
              <a:ext uri="{FF2B5EF4-FFF2-40B4-BE49-F238E27FC236}">
                <a16:creationId xmlns:a16="http://schemas.microsoft.com/office/drawing/2014/main" id="{B49B081A-214A-493C-B392-E67AD9463ED7}"/>
              </a:ext>
            </a:extLst>
          </p:cNvPr>
          <p:cNvSpPr>
            <a:spLocks noGrp="1"/>
          </p:cNvSpPr>
          <p:nvPr>
            <p:ph idx="1"/>
          </p:nvPr>
        </p:nvSpPr>
        <p:spPr/>
        <p:txBody>
          <a:bodyPr/>
          <a:lstStyle/>
          <a:p>
            <a:r>
              <a:rPr lang="it-IT" b="0" dirty="0"/>
              <a:t>In </a:t>
            </a:r>
            <a:r>
              <a:rPr lang="it-IT" b="0" dirty="0" err="1"/>
              <a:t>our</a:t>
            </a:r>
            <a:r>
              <a:rPr lang="it-IT" b="0" dirty="0"/>
              <a:t> case </a:t>
            </a:r>
            <a:r>
              <a:rPr lang="it-IT" b="0" dirty="0" err="1"/>
              <a:t>we</a:t>
            </a:r>
            <a:r>
              <a:rPr lang="it-IT" b="0" dirty="0"/>
              <a:t> </a:t>
            </a:r>
            <a:r>
              <a:rPr lang="it-IT" b="0" dirty="0" err="1"/>
              <a:t>need</a:t>
            </a:r>
            <a:r>
              <a:rPr lang="it-IT" b="0" dirty="0"/>
              <a:t> a </a:t>
            </a:r>
            <a:r>
              <a:rPr lang="it-IT" b="0" dirty="0" err="1"/>
              <a:t>prescaler</a:t>
            </a:r>
            <a:r>
              <a:rPr lang="it-IT" b="0" dirty="0"/>
              <a:t> of 4 </a:t>
            </a:r>
            <a:r>
              <a:rPr lang="it-IT" b="0" dirty="0" err="1"/>
              <a:t>since</a:t>
            </a:r>
            <a:r>
              <a:rPr lang="it-IT" b="0" dirty="0"/>
              <a:t> </a:t>
            </a:r>
            <a:r>
              <a:rPr lang="it-IT" b="0" dirty="0" err="1"/>
              <a:t>we</a:t>
            </a:r>
            <a:r>
              <a:rPr lang="it-IT" b="0" dirty="0"/>
              <a:t> </a:t>
            </a:r>
            <a:r>
              <a:rPr lang="it-IT" b="0" dirty="0" err="1"/>
              <a:t>have</a:t>
            </a:r>
            <a:r>
              <a:rPr lang="it-IT" b="0" dirty="0"/>
              <a:t> </a:t>
            </a:r>
            <a:r>
              <a:rPr lang="it-IT" b="0" dirty="0" err="1"/>
              <a:t>configured</a:t>
            </a:r>
            <a:r>
              <a:rPr lang="it-IT" b="0" dirty="0"/>
              <a:t> the RCC and the clock in </a:t>
            </a:r>
            <a:r>
              <a:rPr lang="it-IT" b="0" dirty="0" err="1"/>
              <a:t>this</a:t>
            </a:r>
            <a:r>
              <a:rPr lang="it-IT" b="0" dirty="0"/>
              <a:t> way:</a:t>
            </a:r>
          </a:p>
          <a:p>
            <a:pPr marL="285750" indent="-285750">
              <a:buFont typeface="Arial" panose="020B0604020202020204" pitchFamily="34" charset="0"/>
              <a:buChar char="•"/>
            </a:pPr>
            <a:r>
              <a:rPr lang="it-IT" b="0" i="1" dirty="0">
                <a:solidFill>
                  <a:srgbClr val="5292D2"/>
                </a:solidFill>
              </a:rPr>
              <a:t>High Speed Clock (HSE) </a:t>
            </a:r>
            <a:r>
              <a:rPr lang="it-IT" b="0" dirty="0"/>
              <a:t>: Crystal/</a:t>
            </a:r>
            <a:r>
              <a:rPr lang="it-IT" b="0" dirty="0" err="1"/>
              <a:t>Ceramic</a:t>
            </a:r>
            <a:r>
              <a:rPr lang="it-IT" b="0" dirty="0"/>
              <a:t> </a:t>
            </a:r>
            <a:r>
              <a:rPr lang="it-IT" b="0" dirty="0" err="1"/>
              <a:t>Resonator</a:t>
            </a:r>
            <a:r>
              <a:rPr lang="it-IT" b="0" dirty="0"/>
              <a:t> </a:t>
            </a:r>
          </a:p>
          <a:p>
            <a:pPr marL="285750" indent="-285750">
              <a:buFont typeface="Arial" panose="020B0604020202020204" pitchFamily="34" charset="0"/>
              <a:buChar char="•"/>
            </a:pPr>
            <a:r>
              <a:rPr lang="it-IT" b="0" i="1" dirty="0">
                <a:solidFill>
                  <a:srgbClr val="5292D2"/>
                </a:solidFill>
              </a:rPr>
              <a:t>HCLK</a:t>
            </a:r>
            <a:r>
              <a:rPr lang="it-IT" b="0" dirty="0"/>
              <a:t> (in the clock </a:t>
            </a:r>
            <a:r>
              <a:rPr lang="it-IT" b="0" dirty="0" err="1"/>
              <a:t>configuration</a:t>
            </a:r>
            <a:r>
              <a:rPr lang="it-IT" b="0" dirty="0"/>
              <a:t> </a:t>
            </a:r>
            <a:r>
              <a:rPr lang="it-IT" b="0" dirty="0" err="1"/>
              <a:t>tab</a:t>
            </a:r>
            <a:r>
              <a:rPr lang="it-IT" b="0" dirty="0"/>
              <a:t>) : 72MHz</a:t>
            </a:r>
          </a:p>
          <a:p>
            <a:endParaRPr lang="it-IT" b="0" dirty="0"/>
          </a:p>
        </p:txBody>
      </p:sp>
      <p:sp>
        <p:nvSpPr>
          <p:cNvPr id="5" name="Segnaposto piè di pagina 4">
            <a:extLst>
              <a:ext uri="{FF2B5EF4-FFF2-40B4-BE49-F238E27FC236}">
                <a16:creationId xmlns:a16="http://schemas.microsoft.com/office/drawing/2014/main" id="{1E7AA32B-254A-49EC-B993-835AC108568D}"/>
              </a:ext>
            </a:extLst>
          </p:cNvPr>
          <p:cNvSpPr>
            <a:spLocks noGrp="1"/>
          </p:cNvSpPr>
          <p:nvPr>
            <p:ph type="ftr" sz="quarter" idx="11"/>
          </p:nvPr>
        </p:nvSpPr>
        <p:spPr/>
        <p:txBody>
          <a:bodyPr/>
          <a:lstStyle/>
          <a:p>
            <a:r>
              <a:rPr lang="en-US"/>
              <a:t>Property of BEOND s.r.l. cannot be distributed or reproduced without authorization </a:t>
            </a:r>
          </a:p>
        </p:txBody>
      </p:sp>
      <p:sp>
        <p:nvSpPr>
          <p:cNvPr id="6" name="Segnaposto numero diapositiva 5">
            <a:extLst>
              <a:ext uri="{FF2B5EF4-FFF2-40B4-BE49-F238E27FC236}">
                <a16:creationId xmlns:a16="http://schemas.microsoft.com/office/drawing/2014/main" id="{1508613A-E09D-4CF8-9D99-47DF475755C3}"/>
              </a:ext>
            </a:extLst>
          </p:cNvPr>
          <p:cNvSpPr>
            <a:spLocks noGrp="1"/>
          </p:cNvSpPr>
          <p:nvPr>
            <p:ph type="sldNum" sz="quarter" idx="12"/>
          </p:nvPr>
        </p:nvSpPr>
        <p:spPr/>
        <p:txBody>
          <a:bodyPr/>
          <a:lstStyle/>
          <a:p>
            <a:fld id="{CE8079A4-7AA8-4A4F-87E2-7781EC5097DD}" type="slidenum">
              <a:rPr lang="en-US" smtClean="0"/>
              <a:pPr/>
              <a:t>11</a:t>
            </a:fld>
            <a:endParaRPr lang="en-US"/>
          </a:p>
        </p:txBody>
      </p:sp>
      <p:pic>
        <p:nvPicPr>
          <p:cNvPr id="9" name="Segnaposto contenuto 8" descr="Immagine che contiene screenshot, monitor&#10;&#10;Descrizione generata automaticamente">
            <a:extLst>
              <a:ext uri="{FF2B5EF4-FFF2-40B4-BE49-F238E27FC236}">
                <a16:creationId xmlns:a16="http://schemas.microsoft.com/office/drawing/2014/main" id="{CC4731C5-892F-45FF-B014-82824FA97C35}"/>
              </a:ext>
            </a:extLst>
          </p:cNvPr>
          <p:cNvPicPr>
            <a:picLocks noGrp="1" noChangeAspect="1"/>
          </p:cNvPicPr>
          <p:nvPr>
            <p:ph idx="13"/>
          </p:nvPr>
        </p:nvPicPr>
        <p:blipFill>
          <a:blip r:embed="rId2"/>
          <a:stretch>
            <a:fillRect/>
          </a:stretch>
        </p:blipFill>
        <p:spPr>
          <a:xfrm>
            <a:off x="4776788" y="886822"/>
            <a:ext cx="4011612" cy="1746163"/>
          </a:xfrm>
        </p:spPr>
      </p:pic>
      <p:cxnSp>
        <p:nvCxnSpPr>
          <p:cNvPr id="11" name="Connettore 2 10">
            <a:extLst>
              <a:ext uri="{FF2B5EF4-FFF2-40B4-BE49-F238E27FC236}">
                <a16:creationId xmlns:a16="http://schemas.microsoft.com/office/drawing/2014/main" id="{66B8E8B2-6D29-4478-A700-868842E63EA0}"/>
              </a:ext>
            </a:extLst>
          </p:cNvPr>
          <p:cNvCxnSpPr/>
          <p:nvPr/>
        </p:nvCxnSpPr>
        <p:spPr>
          <a:xfrm>
            <a:off x="4572000" y="2525982"/>
            <a:ext cx="364331"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nettore 2 11">
            <a:extLst>
              <a:ext uri="{FF2B5EF4-FFF2-40B4-BE49-F238E27FC236}">
                <a16:creationId xmlns:a16="http://schemas.microsoft.com/office/drawing/2014/main" id="{07DE70EE-4F3B-4A69-9B3A-12336E729293}"/>
              </a:ext>
            </a:extLst>
          </p:cNvPr>
          <p:cNvCxnSpPr/>
          <p:nvPr/>
        </p:nvCxnSpPr>
        <p:spPr>
          <a:xfrm>
            <a:off x="5688807" y="1795623"/>
            <a:ext cx="364331"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9944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4FCFD20-C6C3-4E7A-9983-CF0B3DF1F845}"/>
              </a:ext>
            </a:extLst>
          </p:cNvPr>
          <p:cNvSpPr>
            <a:spLocks noGrp="1"/>
          </p:cNvSpPr>
          <p:nvPr>
            <p:ph type="title"/>
          </p:nvPr>
        </p:nvSpPr>
        <p:spPr/>
        <p:txBody>
          <a:bodyPr/>
          <a:lstStyle/>
          <a:p>
            <a:r>
              <a:rPr lang="it-IT" dirty="0"/>
              <a:t>Clock </a:t>
            </a:r>
            <a:r>
              <a:rPr lang="it-IT" dirty="0" err="1"/>
              <a:t>Configuration</a:t>
            </a:r>
            <a:endParaRPr lang="it-IT" dirty="0"/>
          </a:p>
        </p:txBody>
      </p:sp>
      <p:sp>
        <p:nvSpPr>
          <p:cNvPr id="5" name="Segnaposto piè di pagina 4">
            <a:extLst>
              <a:ext uri="{FF2B5EF4-FFF2-40B4-BE49-F238E27FC236}">
                <a16:creationId xmlns:a16="http://schemas.microsoft.com/office/drawing/2014/main" id="{108F1ECD-A8A8-42C9-9ED5-33958DD705F5}"/>
              </a:ext>
            </a:extLst>
          </p:cNvPr>
          <p:cNvSpPr>
            <a:spLocks noGrp="1"/>
          </p:cNvSpPr>
          <p:nvPr>
            <p:ph type="ftr" sz="quarter" idx="11"/>
          </p:nvPr>
        </p:nvSpPr>
        <p:spPr/>
        <p:txBody>
          <a:bodyPr/>
          <a:lstStyle/>
          <a:p>
            <a:r>
              <a:rPr lang="en-US"/>
              <a:t>Property of BEOND s.r.l. cannot be distributed or reproduced without authorization </a:t>
            </a:r>
          </a:p>
        </p:txBody>
      </p:sp>
      <p:sp>
        <p:nvSpPr>
          <p:cNvPr id="6" name="Segnaposto numero diapositiva 5">
            <a:extLst>
              <a:ext uri="{FF2B5EF4-FFF2-40B4-BE49-F238E27FC236}">
                <a16:creationId xmlns:a16="http://schemas.microsoft.com/office/drawing/2014/main" id="{62E3567C-2F1B-4A0B-BDAA-E5CA07A11547}"/>
              </a:ext>
            </a:extLst>
          </p:cNvPr>
          <p:cNvSpPr>
            <a:spLocks noGrp="1"/>
          </p:cNvSpPr>
          <p:nvPr>
            <p:ph type="sldNum" sz="quarter" idx="12"/>
          </p:nvPr>
        </p:nvSpPr>
        <p:spPr/>
        <p:txBody>
          <a:bodyPr/>
          <a:lstStyle/>
          <a:p>
            <a:fld id="{CE8079A4-7AA8-4A4F-87E2-7781EC5097DD}" type="slidenum">
              <a:rPr lang="en-US" smtClean="0"/>
              <a:pPr/>
              <a:t>12</a:t>
            </a:fld>
            <a:endParaRPr lang="en-US"/>
          </a:p>
        </p:txBody>
      </p:sp>
      <p:pic>
        <p:nvPicPr>
          <p:cNvPr id="8" name="Immagine 7" descr="Immagine che contiene screenshot, computer, portatile&#10;&#10;Descrizione generata automaticamente">
            <a:extLst>
              <a:ext uri="{FF2B5EF4-FFF2-40B4-BE49-F238E27FC236}">
                <a16:creationId xmlns:a16="http://schemas.microsoft.com/office/drawing/2014/main" id="{2051E9BC-675E-4292-9337-943C4941095A}"/>
              </a:ext>
            </a:extLst>
          </p:cNvPr>
          <p:cNvPicPr>
            <a:picLocks noChangeAspect="1"/>
          </p:cNvPicPr>
          <p:nvPr/>
        </p:nvPicPr>
        <p:blipFill>
          <a:blip r:embed="rId2"/>
          <a:stretch>
            <a:fillRect/>
          </a:stretch>
        </p:blipFill>
        <p:spPr>
          <a:xfrm>
            <a:off x="924299" y="635037"/>
            <a:ext cx="7295402" cy="3952522"/>
          </a:xfrm>
          <a:prstGeom prst="rect">
            <a:avLst/>
          </a:prstGeom>
        </p:spPr>
      </p:pic>
    </p:spTree>
    <p:extLst>
      <p:ext uri="{BB962C8B-B14F-4D97-AF65-F5344CB8AC3E}">
        <p14:creationId xmlns:p14="http://schemas.microsoft.com/office/powerpoint/2010/main" val="2086207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6E2FB7-29AD-486C-AD4B-485A036B3135}"/>
              </a:ext>
            </a:extLst>
          </p:cNvPr>
          <p:cNvSpPr>
            <a:spLocks noGrp="1"/>
          </p:cNvSpPr>
          <p:nvPr>
            <p:ph type="title"/>
          </p:nvPr>
        </p:nvSpPr>
        <p:spPr/>
        <p:txBody>
          <a:bodyPr/>
          <a:lstStyle/>
          <a:p>
            <a:r>
              <a:rPr lang="it-IT" dirty="0"/>
              <a:t>USART </a:t>
            </a:r>
            <a:r>
              <a:rPr lang="it-IT" dirty="0" err="1"/>
              <a:t>Configuration</a:t>
            </a:r>
            <a:endParaRPr lang="it-IT" dirty="0"/>
          </a:p>
        </p:txBody>
      </p:sp>
      <p:sp>
        <p:nvSpPr>
          <p:cNvPr id="3" name="Segnaposto contenuto 2">
            <a:extLst>
              <a:ext uri="{FF2B5EF4-FFF2-40B4-BE49-F238E27FC236}">
                <a16:creationId xmlns:a16="http://schemas.microsoft.com/office/drawing/2014/main" id="{19A0F30F-3CEF-470B-841E-8F99B7B35549}"/>
              </a:ext>
            </a:extLst>
          </p:cNvPr>
          <p:cNvSpPr>
            <a:spLocks noGrp="1"/>
          </p:cNvSpPr>
          <p:nvPr>
            <p:ph idx="1"/>
          </p:nvPr>
        </p:nvSpPr>
        <p:spPr/>
        <p:txBody>
          <a:bodyPr/>
          <a:lstStyle/>
          <a:p>
            <a:r>
              <a:rPr lang="it-IT" b="0" dirty="0"/>
              <a:t>For debugging </a:t>
            </a:r>
            <a:r>
              <a:rPr lang="it-IT" b="0" dirty="0" err="1"/>
              <a:t>purposes</a:t>
            </a:r>
            <a:r>
              <a:rPr lang="it-IT" b="0" dirty="0"/>
              <a:t> </a:t>
            </a:r>
            <a:r>
              <a:rPr lang="it-IT" b="0" dirty="0" err="1"/>
              <a:t>we</a:t>
            </a:r>
            <a:r>
              <a:rPr lang="it-IT" b="0" dirty="0"/>
              <a:t> use the USART bus, just go in the USART3 </a:t>
            </a:r>
            <a:r>
              <a:rPr lang="it-IT" b="0" dirty="0" err="1"/>
              <a:t>configuration</a:t>
            </a:r>
            <a:r>
              <a:rPr lang="it-IT" b="0" dirty="0"/>
              <a:t> </a:t>
            </a:r>
            <a:r>
              <a:rPr lang="it-IT" b="0" dirty="0" err="1"/>
              <a:t>tab</a:t>
            </a:r>
            <a:r>
              <a:rPr lang="it-IT" b="0" dirty="0"/>
              <a:t> and </a:t>
            </a:r>
            <a:r>
              <a:rPr lang="it-IT" b="0" dirty="0" err="1"/>
              <a:t>enable</a:t>
            </a:r>
            <a:r>
              <a:rPr lang="it-IT" b="0" dirty="0"/>
              <a:t> </a:t>
            </a:r>
            <a:r>
              <a:rPr lang="it-IT" b="0" dirty="0" err="1"/>
              <a:t>it</a:t>
            </a:r>
            <a:r>
              <a:rPr lang="it-IT" b="0" dirty="0"/>
              <a:t> in </a:t>
            </a:r>
            <a:r>
              <a:rPr lang="it-IT" b="0" i="1" dirty="0" err="1"/>
              <a:t>Asynchronous</a:t>
            </a:r>
            <a:r>
              <a:rPr lang="it-IT" b="0" dirty="0"/>
              <a:t> mode.</a:t>
            </a:r>
          </a:p>
        </p:txBody>
      </p:sp>
      <p:sp>
        <p:nvSpPr>
          <p:cNvPr id="5" name="Segnaposto piè di pagina 4">
            <a:extLst>
              <a:ext uri="{FF2B5EF4-FFF2-40B4-BE49-F238E27FC236}">
                <a16:creationId xmlns:a16="http://schemas.microsoft.com/office/drawing/2014/main" id="{EAE9F1E8-68E5-4285-B2DA-2A604C51C9BA}"/>
              </a:ext>
            </a:extLst>
          </p:cNvPr>
          <p:cNvSpPr>
            <a:spLocks noGrp="1"/>
          </p:cNvSpPr>
          <p:nvPr>
            <p:ph type="ftr" sz="quarter" idx="11"/>
          </p:nvPr>
        </p:nvSpPr>
        <p:spPr/>
        <p:txBody>
          <a:bodyPr/>
          <a:lstStyle/>
          <a:p>
            <a:r>
              <a:rPr lang="en-US"/>
              <a:t>Property of BEOND s.r.l. cannot be distributed or reproduced without authorization </a:t>
            </a:r>
          </a:p>
        </p:txBody>
      </p:sp>
      <p:sp>
        <p:nvSpPr>
          <p:cNvPr id="6" name="Segnaposto numero diapositiva 5">
            <a:extLst>
              <a:ext uri="{FF2B5EF4-FFF2-40B4-BE49-F238E27FC236}">
                <a16:creationId xmlns:a16="http://schemas.microsoft.com/office/drawing/2014/main" id="{2020FDA6-F152-4A0F-9068-C2EDC7560B47}"/>
              </a:ext>
            </a:extLst>
          </p:cNvPr>
          <p:cNvSpPr>
            <a:spLocks noGrp="1"/>
          </p:cNvSpPr>
          <p:nvPr>
            <p:ph type="sldNum" sz="quarter" idx="12"/>
          </p:nvPr>
        </p:nvSpPr>
        <p:spPr/>
        <p:txBody>
          <a:bodyPr/>
          <a:lstStyle/>
          <a:p>
            <a:fld id="{CE8079A4-7AA8-4A4F-87E2-7781EC5097DD}" type="slidenum">
              <a:rPr lang="en-US" smtClean="0"/>
              <a:pPr/>
              <a:t>13</a:t>
            </a:fld>
            <a:endParaRPr lang="en-US"/>
          </a:p>
        </p:txBody>
      </p:sp>
      <p:pic>
        <p:nvPicPr>
          <p:cNvPr id="9" name="Segnaposto contenuto 8" descr="Immagine che contiene screenshot&#10;&#10;Descrizione generata automaticamente">
            <a:extLst>
              <a:ext uri="{FF2B5EF4-FFF2-40B4-BE49-F238E27FC236}">
                <a16:creationId xmlns:a16="http://schemas.microsoft.com/office/drawing/2014/main" id="{D387B4AF-2EB8-4AD1-A990-CE9B4C7243C8}"/>
              </a:ext>
            </a:extLst>
          </p:cNvPr>
          <p:cNvPicPr>
            <a:picLocks noGrp="1" noChangeAspect="1"/>
          </p:cNvPicPr>
          <p:nvPr>
            <p:ph idx="13"/>
          </p:nvPr>
        </p:nvPicPr>
        <p:blipFill>
          <a:blip r:embed="rId2"/>
          <a:stretch>
            <a:fillRect/>
          </a:stretch>
        </p:blipFill>
        <p:spPr>
          <a:xfrm>
            <a:off x="4948033" y="749300"/>
            <a:ext cx="3669122" cy="3968750"/>
          </a:xfrm>
        </p:spPr>
      </p:pic>
      <p:cxnSp>
        <p:nvCxnSpPr>
          <p:cNvPr id="11" name="Connettore 2 10">
            <a:extLst>
              <a:ext uri="{FF2B5EF4-FFF2-40B4-BE49-F238E27FC236}">
                <a16:creationId xmlns:a16="http://schemas.microsoft.com/office/drawing/2014/main" id="{C8FF54A1-CC19-4CF8-AA92-167588052366}"/>
              </a:ext>
            </a:extLst>
          </p:cNvPr>
          <p:cNvCxnSpPr/>
          <p:nvPr/>
        </p:nvCxnSpPr>
        <p:spPr>
          <a:xfrm>
            <a:off x="4636294" y="2372016"/>
            <a:ext cx="42862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nettore 2 11">
            <a:extLst>
              <a:ext uri="{FF2B5EF4-FFF2-40B4-BE49-F238E27FC236}">
                <a16:creationId xmlns:a16="http://schemas.microsoft.com/office/drawing/2014/main" id="{DC9E777C-90DD-4C50-8680-7F5418DF7AE5}"/>
              </a:ext>
            </a:extLst>
          </p:cNvPr>
          <p:cNvCxnSpPr/>
          <p:nvPr/>
        </p:nvCxnSpPr>
        <p:spPr>
          <a:xfrm>
            <a:off x="4636294" y="4238916"/>
            <a:ext cx="42862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ttore 2 12">
            <a:extLst>
              <a:ext uri="{FF2B5EF4-FFF2-40B4-BE49-F238E27FC236}">
                <a16:creationId xmlns:a16="http://schemas.microsoft.com/office/drawing/2014/main" id="{3EE73E62-FA5A-4BC6-B3AC-7480670E3EBD}"/>
              </a:ext>
            </a:extLst>
          </p:cNvPr>
          <p:cNvCxnSpPr/>
          <p:nvPr/>
        </p:nvCxnSpPr>
        <p:spPr>
          <a:xfrm>
            <a:off x="5667375" y="1569535"/>
            <a:ext cx="42862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5962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894D939-9520-45E6-9211-6FC3C8F97451}"/>
              </a:ext>
            </a:extLst>
          </p:cNvPr>
          <p:cNvSpPr>
            <a:spLocks noGrp="1"/>
          </p:cNvSpPr>
          <p:nvPr>
            <p:ph type="title"/>
          </p:nvPr>
        </p:nvSpPr>
        <p:spPr/>
        <p:txBody>
          <a:bodyPr/>
          <a:lstStyle/>
          <a:p>
            <a:r>
              <a:rPr lang="it-IT" dirty="0"/>
              <a:t>GPIO </a:t>
            </a:r>
            <a:r>
              <a:rPr lang="it-IT" dirty="0" err="1"/>
              <a:t>Configuration</a:t>
            </a:r>
            <a:endParaRPr lang="it-IT" dirty="0"/>
          </a:p>
        </p:txBody>
      </p:sp>
      <p:sp>
        <p:nvSpPr>
          <p:cNvPr id="3" name="Segnaposto contenuto 2">
            <a:extLst>
              <a:ext uri="{FF2B5EF4-FFF2-40B4-BE49-F238E27FC236}">
                <a16:creationId xmlns:a16="http://schemas.microsoft.com/office/drawing/2014/main" id="{AA1BEACE-7313-49F5-BCC4-86750170F13B}"/>
              </a:ext>
            </a:extLst>
          </p:cNvPr>
          <p:cNvSpPr>
            <a:spLocks noGrp="1"/>
          </p:cNvSpPr>
          <p:nvPr>
            <p:ph idx="1"/>
          </p:nvPr>
        </p:nvSpPr>
        <p:spPr/>
        <p:txBody>
          <a:bodyPr/>
          <a:lstStyle/>
          <a:p>
            <a:r>
              <a:rPr lang="it-IT" b="0" dirty="0" err="1"/>
              <a:t>As</a:t>
            </a:r>
            <a:r>
              <a:rPr lang="it-IT" b="0" dirty="0"/>
              <a:t> </a:t>
            </a:r>
            <a:r>
              <a:rPr lang="it-IT" b="0" dirty="0" err="1"/>
              <a:t>we</a:t>
            </a:r>
            <a:r>
              <a:rPr lang="it-IT" b="0" dirty="0"/>
              <a:t> </a:t>
            </a:r>
            <a:r>
              <a:rPr lang="it-IT" b="0" dirty="0" err="1"/>
              <a:t>described</a:t>
            </a:r>
            <a:r>
              <a:rPr lang="it-IT" b="0" dirty="0"/>
              <a:t> in the </a:t>
            </a:r>
            <a:r>
              <a:rPr lang="it-IT" b="0" dirty="0" err="1"/>
              <a:t>before</a:t>
            </a:r>
            <a:r>
              <a:rPr lang="it-IT" b="0" dirty="0"/>
              <a:t>, a CS pin </a:t>
            </a:r>
            <a:r>
              <a:rPr lang="it-IT" b="0" dirty="0" err="1"/>
              <a:t>is</a:t>
            </a:r>
            <a:r>
              <a:rPr lang="it-IT" b="0" dirty="0"/>
              <a:t> </a:t>
            </a:r>
            <a:r>
              <a:rPr lang="it-IT" b="0" dirty="0" err="1"/>
              <a:t>needed</a:t>
            </a:r>
            <a:r>
              <a:rPr lang="it-IT" b="0" dirty="0"/>
              <a:t> in </a:t>
            </a:r>
            <a:r>
              <a:rPr lang="it-IT" b="0" dirty="0" err="1"/>
              <a:t>order</a:t>
            </a:r>
            <a:r>
              <a:rPr lang="it-IT" b="0" dirty="0"/>
              <a:t> to </a:t>
            </a:r>
            <a:r>
              <a:rPr lang="it-IT" b="0" dirty="0" err="1"/>
              <a:t>communicate</a:t>
            </a:r>
            <a:r>
              <a:rPr lang="it-IT" b="0" dirty="0"/>
              <a:t> with the SD card.</a:t>
            </a:r>
          </a:p>
          <a:p>
            <a:r>
              <a:rPr lang="it-IT" b="0" dirty="0"/>
              <a:t>Go in the </a:t>
            </a:r>
            <a:r>
              <a:rPr lang="it-IT" b="0" i="1" dirty="0"/>
              <a:t>GPIO </a:t>
            </a:r>
            <a:r>
              <a:rPr lang="it-IT" b="0" i="1" dirty="0" err="1"/>
              <a:t>Tab</a:t>
            </a:r>
            <a:r>
              <a:rPr lang="it-IT" b="0" i="1" dirty="0"/>
              <a:t> </a:t>
            </a:r>
            <a:r>
              <a:rPr lang="it-IT" b="0" dirty="0"/>
              <a:t>end </a:t>
            </a:r>
            <a:r>
              <a:rPr lang="it-IT" b="0" dirty="0" err="1"/>
              <a:t>enable</a:t>
            </a:r>
            <a:r>
              <a:rPr lang="it-IT" b="0" dirty="0"/>
              <a:t> the CS Pin </a:t>
            </a:r>
            <a:r>
              <a:rPr lang="it-IT" b="0" dirty="0" err="1"/>
              <a:t>as</a:t>
            </a:r>
            <a:r>
              <a:rPr lang="it-IT" b="0" dirty="0"/>
              <a:t> </a:t>
            </a:r>
            <a:r>
              <a:rPr lang="it-IT" b="0" i="1" dirty="0"/>
              <a:t>GPIO OUTPUT </a:t>
            </a:r>
            <a:r>
              <a:rPr lang="it-IT" b="0" dirty="0"/>
              <a:t>(in </a:t>
            </a:r>
            <a:r>
              <a:rPr lang="it-IT" b="0" dirty="0" err="1"/>
              <a:t>this</a:t>
            </a:r>
            <a:r>
              <a:rPr lang="it-IT" b="0" dirty="0"/>
              <a:t> case </a:t>
            </a:r>
            <a:r>
              <a:rPr lang="it-IT" b="0" dirty="0" err="1"/>
              <a:t>we</a:t>
            </a:r>
            <a:r>
              <a:rPr lang="it-IT" b="0" dirty="0"/>
              <a:t> </a:t>
            </a:r>
            <a:r>
              <a:rPr lang="it-IT" b="0" dirty="0" err="1"/>
              <a:t>used</a:t>
            </a:r>
            <a:r>
              <a:rPr lang="it-IT" b="0" dirty="0"/>
              <a:t> the pin PA4).</a:t>
            </a:r>
          </a:p>
          <a:p>
            <a:r>
              <a:rPr lang="en-US" b="0" dirty="0"/>
              <a:t>All the configuration ends here, so now you can generate the code </a:t>
            </a:r>
            <a:r>
              <a:rPr lang="it-IT" b="0" dirty="0"/>
              <a:t>(click on the generate </a:t>
            </a:r>
            <a:r>
              <a:rPr lang="it-IT" b="0" dirty="0" err="1"/>
              <a:t>icon</a:t>
            </a:r>
            <a:r>
              <a:rPr lang="it-IT" b="0" dirty="0"/>
              <a:t>         ).</a:t>
            </a:r>
            <a:endParaRPr lang="en-US" b="0" dirty="0"/>
          </a:p>
          <a:p>
            <a:endParaRPr lang="it-IT" b="0" dirty="0"/>
          </a:p>
          <a:p>
            <a:endParaRPr lang="it-IT" b="0" dirty="0"/>
          </a:p>
          <a:p>
            <a:endParaRPr lang="it-IT" b="0" dirty="0"/>
          </a:p>
        </p:txBody>
      </p:sp>
      <p:sp>
        <p:nvSpPr>
          <p:cNvPr id="5" name="Segnaposto piè di pagina 4">
            <a:extLst>
              <a:ext uri="{FF2B5EF4-FFF2-40B4-BE49-F238E27FC236}">
                <a16:creationId xmlns:a16="http://schemas.microsoft.com/office/drawing/2014/main" id="{61217B7A-DF15-47E8-8568-310FFB64EEA7}"/>
              </a:ext>
            </a:extLst>
          </p:cNvPr>
          <p:cNvSpPr>
            <a:spLocks noGrp="1"/>
          </p:cNvSpPr>
          <p:nvPr>
            <p:ph type="ftr" sz="quarter" idx="11"/>
          </p:nvPr>
        </p:nvSpPr>
        <p:spPr/>
        <p:txBody>
          <a:bodyPr/>
          <a:lstStyle/>
          <a:p>
            <a:r>
              <a:rPr lang="en-US"/>
              <a:t>Property of BEOND s.r.l. cannot be distributed or reproduced without authorization </a:t>
            </a:r>
          </a:p>
        </p:txBody>
      </p:sp>
      <p:sp>
        <p:nvSpPr>
          <p:cNvPr id="6" name="Segnaposto numero diapositiva 5">
            <a:extLst>
              <a:ext uri="{FF2B5EF4-FFF2-40B4-BE49-F238E27FC236}">
                <a16:creationId xmlns:a16="http://schemas.microsoft.com/office/drawing/2014/main" id="{7A32B7EB-7C17-42A9-BBC3-A14970E51C48}"/>
              </a:ext>
            </a:extLst>
          </p:cNvPr>
          <p:cNvSpPr>
            <a:spLocks noGrp="1"/>
          </p:cNvSpPr>
          <p:nvPr>
            <p:ph type="sldNum" sz="quarter" idx="12"/>
          </p:nvPr>
        </p:nvSpPr>
        <p:spPr/>
        <p:txBody>
          <a:bodyPr/>
          <a:lstStyle/>
          <a:p>
            <a:fld id="{CE8079A4-7AA8-4A4F-87E2-7781EC5097DD}" type="slidenum">
              <a:rPr lang="en-US" smtClean="0"/>
              <a:pPr/>
              <a:t>14</a:t>
            </a:fld>
            <a:endParaRPr lang="en-US"/>
          </a:p>
        </p:txBody>
      </p:sp>
      <p:pic>
        <p:nvPicPr>
          <p:cNvPr id="9" name="Segnaposto contenuto 8" descr="Immagine che contiene screenshot, portatile, computer&#10;&#10;Descrizione generata automaticamente">
            <a:extLst>
              <a:ext uri="{FF2B5EF4-FFF2-40B4-BE49-F238E27FC236}">
                <a16:creationId xmlns:a16="http://schemas.microsoft.com/office/drawing/2014/main" id="{9D67C178-AF87-4882-8ADC-0F48C96633D9}"/>
              </a:ext>
            </a:extLst>
          </p:cNvPr>
          <p:cNvPicPr>
            <a:picLocks noGrp="1" noChangeAspect="1"/>
          </p:cNvPicPr>
          <p:nvPr>
            <p:ph idx="13"/>
          </p:nvPr>
        </p:nvPicPr>
        <p:blipFill>
          <a:blip r:embed="rId2"/>
          <a:stretch>
            <a:fillRect/>
          </a:stretch>
        </p:blipFill>
        <p:spPr>
          <a:xfrm>
            <a:off x="4776788" y="1184292"/>
            <a:ext cx="4011612" cy="3098765"/>
          </a:xfrm>
        </p:spPr>
      </p:pic>
      <p:sp>
        <p:nvSpPr>
          <p:cNvPr id="10" name="Ovale 9">
            <a:extLst>
              <a:ext uri="{FF2B5EF4-FFF2-40B4-BE49-F238E27FC236}">
                <a16:creationId xmlns:a16="http://schemas.microsoft.com/office/drawing/2014/main" id="{1101147C-59F8-4B2A-B035-D5867FA4ECFC}"/>
              </a:ext>
            </a:extLst>
          </p:cNvPr>
          <p:cNvSpPr/>
          <p:nvPr/>
        </p:nvSpPr>
        <p:spPr>
          <a:xfrm>
            <a:off x="8058150" y="3050381"/>
            <a:ext cx="235744" cy="5143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2" name="Connettore 2 11">
            <a:extLst>
              <a:ext uri="{FF2B5EF4-FFF2-40B4-BE49-F238E27FC236}">
                <a16:creationId xmlns:a16="http://schemas.microsoft.com/office/drawing/2014/main" id="{83F4CEF6-7BAA-467A-9434-DC94E68C0650}"/>
              </a:ext>
            </a:extLst>
          </p:cNvPr>
          <p:cNvCxnSpPr/>
          <p:nvPr/>
        </p:nvCxnSpPr>
        <p:spPr>
          <a:xfrm>
            <a:off x="4572000" y="1871663"/>
            <a:ext cx="28575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ttore 2 12">
            <a:extLst>
              <a:ext uri="{FF2B5EF4-FFF2-40B4-BE49-F238E27FC236}">
                <a16:creationId xmlns:a16="http://schemas.microsoft.com/office/drawing/2014/main" id="{EDB56BB8-129A-4F22-9ABF-3DC18F99122B}"/>
              </a:ext>
            </a:extLst>
          </p:cNvPr>
          <p:cNvCxnSpPr/>
          <p:nvPr/>
        </p:nvCxnSpPr>
        <p:spPr>
          <a:xfrm>
            <a:off x="4581525" y="2152651"/>
            <a:ext cx="28575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nettore 2 13">
            <a:extLst>
              <a:ext uri="{FF2B5EF4-FFF2-40B4-BE49-F238E27FC236}">
                <a16:creationId xmlns:a16="http://schemas.microsoft.com/office/drawing/2014/main" id="{8CD15029-F6DD-4AC8-99B4-FED21A09F9E2}"/>
              </a:ext>
            </a:extLst>
          </p:cNvPr>
          <p:cNvCxnSpPr/>
          <p:nvPr/>
        </p:nvCxnSpPr>
        <p:spPr>
          <a:xfrm>
            <a:off x="5255419" y="2571750"/>
            <a:ext cx="28575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ttore 2 14">
            <a:extLst>
              <a:ext uri="{FF2B5EF4-FFF2-40B4-BE49-F238E27FC236}">
                <a16:creationId xmlns:a16="http://schemas.microsoft.com/office/drawing/2014/main" id="{C78D097A-AC54-44C0-BDFA-93885A3E9CB2}"/>
              </a:ext>
            </a:extLst>
          </p:cNvPr>
          <p:cNvCxnSpPr/>
          <p:nvPr/>
        </p:nvCxnSpPr>
        <p:spPr>
          <a:xfrm>
            <a:off x="6215701" y="4165677"/>
            <a:ext cx="28575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ttore 2 15">
            <a:extLst>
              <a:ext uri="{FF2B5EF4-FFF2-40B4-BE49-F238E27FC236}">
                <a16:creationId xmlns:a16="http://schemas.microsoft.com/office/drawing/2014/main" id="{30A52B84-85E9-4414-BE60-CDA0ED33DA90}"/>
              </a:ext>
            </a:extLst>
          </p:cNvPr>
          <p:cNvCxnSpPr>
            <a:cxnSpLocks/>
          </p:cNvCxnSpPr>
          <p:nvPr/>
        </p:nvCxnSpPr>
        <p:spPr>
          <a:xfrm rot="-5400000">
            <a:off x="8031346" y="3775151"/>
            <a:ext cx="28575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8" name="Immagine 17" descr="Immagine che contiene screenshot&#10;&#10;Descrizione generata automaticamente">
            <a:extLst>
              <a:ext uri="{FF2B5EF4-FFF2-40B4-BE49-F238E27FC236}">
                <a16:creationId xmlns:a16="http://schemas.microsoft.com/office/drawing/2014/main" id="{CF979EA1-5467-43B8-A0FB-A914970A5892}"/>
              </a:ext>
            </a:extLst>
          </p:cNvPr>
          <p:cNvPicPr>
            <a:picLocks noChangeAspect="1"/>
          </p:cNvPicPr>
          <p:nvPr/>
        </p:nvPicPr>
        <p:blipFill rotWithShape="1">
          <a:blip r:embed="rId3"/>
          <a:srcRect l="31354" t="16375" r="54256" b="50492"/>
          <a:stretch/>
        </p:blipFill>
        <p:spPr>
          <a:xfrm>
            <a:off x="1732388" y="3023497"/>
            <a:ext cx="371475" cy="284059"/>
          </a:xfrm>
          <a:prstGeom prst="rect">
            <a:avLst/>
          </a:prstGeom>
        </p:spPr>
      </p:pic>
    </p:spTree>
    <p:extLst>
      <p:ext uri="{BB962C8B-B14F-4D97-AF65-F5344CB8AC3E}">
        <p14:creationId xmlns:p14="http://schemas.microsoft.com/office/powerpoint/2010/main" val="329197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854A640-91B1-4935-A11D-B3C36B3E9C82}"/>
              </a:ext>
            </a:extLst>
          </p:cNvPr>
          <p:cNvSpPr>
            <a:spLocks noGrp="1"/>
          </p:cNvSpPr>
          <p:nvPr>
            <p:ph type="title"/>
          </p:nvPr>
        </p:nvSpPr>
        <p:spPr/>
        <p:txBody>
          <a:bodyPr/>
          <a:lstStyle/>
          <a:p>
            <a:r>
              <a:rPr lang="it-IT" dirty="0"/>
              <a:t>Connect the SD card </a:t>
            </a:r>
            <a:r>
              <a:rPr lang="it-IT" dirty="0" err="1"/>
              <a:t>module</a:t>
            </a:r>
            <a:endParaRPr lang="it-IT" dirty="0"/>
          </a:p>
        </p:txBody>
      </p:sp>
      <p:sp>
        <p:nvSpPr>
          <p:cNvPr id="3" name="Segnaposto contenuto 2">
            <a:extLst>
              <a:ext uri="{FF2B5EF4-FFF2-40B4-BE49-F238E27FC236}">
                <a16:creationId xmlns:a16="http://schemas.microsoft.com/office/drawing/2014/main" id="{05444DBC-171E-42BF-8A56-C1CB9A3E6A70}"/>
              </a:ext>
            </a:extLst>
          </p:cNvPr>
          <p:cNvSpPr>
            <a:spLocks noGrp="1"/>
          </p:cNvSpPr>
          <p:nvPr>
            <p:ph idx="1"/>
          </p:nvPr>
        </p:nvSpPr>
        <p:spPr>
          <a:xfrm>
            <a:off x="329184" y="750053"/>
            <a:ext cx="4011168" cy="3968251"/>
          </a:xfrm>
        </p:spPr>
        <p:txBody>
          <a:bodyPr/>
          <a:lstStyle/>
          <a:p>
            <a:r>
              <a:rPr lang="it-IT" b="0" dirty="0"/>
              <a:t>The </a:t>
            </a:r>
            <a:r>
              <a:rPr lang="it-IT" b="0" dirty="0" err="1"/>
              <a:t>module</a:t>
            </a:r>
            <a:r>
              <a:rPr lang="it-IT" b="0" dirty="0"/>
              <a:t> </a:t>
            </a:r>
            <a:r>
              <a:rPr lang="it-IT" b="0" dirty="0" err="1"/>
              <a:t>used</a:t>
            </a:r>
            <a:r>
              <a:rPr lang="it-IT" b="0" dirty="0"/>
              <a:t> for </a:t>
            </a:r>
            <a:r>
              <a:rPr lang="it-IT" b="0" dirty="0" err="1"/>
              <a:t>this</a:t>
            </a:r>
            <a:r>
              <a:rPr lang="it-IT" b="0" dirty="0"/>
              <a:t> </a:t>
            </a:r>
            <a:r>
              <a:rPr lang="it-IT" b="0" dirty="0" err="1"/>
              <a:t>example</a:t>
            </a:r>
            <a:r>
              <a:rPr lang="it-IT" b="0" dirty="0"/>
              <a:t> </a:t>
            </a:r>
            <a:r>
              <a:rPr lang="it-IT" b="0" dirty="0" err="1"/>
              <a:t>it</a:t>
            </a:r>
            <a:r>
              <a:rPr lang="it-IT" b="0" dirty="0"/>
              <a:t> the following one.</a:t>
            </a:r>
          </a:p>
          <a:p>
            <a:r>
              <a:rPr lang="it-IT" b="0" dirty="0" err="1"/>
              <a:t>As</a:t>
            </a:r>
            <a:r>
              <a:rPr lang="it-IT" b="0" dirty="0"/>
              <a:t> </a:t>
            </a:r>
            <a:r>
              <a:rPr lang="it-IT" b="0" dirty="0" err="1"/>
              <a:t>you</a:t>
            </a:r>
            <a:r>
              <a:rPr lang="it-IT" b="0" dirty="0"/>
              <a:t> can </a:t>
            </a:r>
            <a:r>
              <a:rPr lang="it-IT" b="0" dirty="0" err="1"/>
              <a:t>see</a:t>
            </a:r>
            <a:r>
              <a:rPr lang="it-IT" b="0" dirty="0"/>
              <a:t> in the </a:t>
            </a:r>
            <a:r>
              <a:rPr lang="it-IT" b="0" dirty="0" err="1"/>
              <a:t>header</a:t>
            </a:r>
            <a:r>
              <a:rPr lang="it-IT" b="0" dirty="0"/>
              <a:t> </a:t>
            </a:r>
            <a:r>
              <a:rPr lang="it-IT" b="0" dirty="0" err="1"/>
              <a:t>we</a:t>
            </a:r>
            <a:r>
              <a:rPr lang="it-IT" b="0" dirty="0"/>
              <a:t> </a:t>
            </a:r>
            <a:r>
              <a:rPr lang="it-IT" b="0" dirty="0" err="1"/>
              <a:t>have</a:t>
            </a:r>
            <a:r>
              <a:rPr lang="it-IT" b="0" dirty="0"/>
              <a:t> the power pins (GND and VCC) and the SPI </a:t>
            </a:r>
            <a:r>
              <a:rPr lang="it-IT" b="0" dirty="0" err="1"/>
              <a:t>communication</a:t>
            </a:r>
            <a:r>
              <a:rPr lang="it-IT" b="0" dirty="0"/>
              <a:t> pins.</a:t>
            </a:r>
          </a:p>
          <a:p>
            <a:r>
              <a:rPr lang="it-IT" b="0" dirty="0"/>
              <a:t>Simply </a:t>
            </a:r>
            <a:r>
              <a:rPr lang="it-IT" b="0" dirty="0" err="1"/>
              <a:t>connect</a:t>
            </a:r>
            <a:r>
              <a:rPr lang="it-IT" b="0" dirty="0"/>
              <a:t> the pins </a:t>
            </a:r>
            <a:r>
              <a:rPr lang="it-IT" b="0" dirty="0" err="1"/>
              <a:t>as</a:t>
            </a:r>
            <a:r>
              <a:rPr lang="it-IT" b="0" dirty="0"/>
              <a:t> :</a:t>
            </a:r>
          </a:p>
          <a:p>
            <a:pPr marL="285750" indent="-285750">
              <a:buFont typeface="Arial" panose="020B0604020202020204" pitchFamily="34" charset="0"/>
              <a:buChar char="•"/>
            </a:pPr>
            <a:r>
              <a:rPr lang="it-IT" b="0" i="1" dirty="0">
                <a:solidFill>
                  <a:srgbClr val="5292D2"/>
                </a:solidFill>
              </a:rPr>
              <a:t>GND</a:t>
            </a:r>
            <a:r>
              <a:rPr lang="it-IT" b="0" dirty="0"/>
              <a:t> 	-&gt; </a:t>
            </a:r>
            <a:r>
              <a:rPr lang="it-IT" b="0" i="1" dirty="0"/>
              <a:t>GND</a:t>
            </a:r>
          </a:p>
          <a:p>
            <a:pPr marL="285750" indent="-285750">
              <a:buFont typeface="Arial" panose="020B0604020202020204" pitchFamily="34" charset="0"/>
              <a:buChar char="•"/>
            </a:pPr>
            <a:r>
              <a:rPr lang="it-IT" b="0" i="1" dirty="0">
                <a:solidFill>
                  <a:srgbClr val="5292D2"/>
                </a:solidFill>
              </a:rPr>
              <a:t>VCC</a:t>
            </a:r>
            <a:r>
              <a:rPr lang="it-IT" b="0" dirty="0"/>
              <a:t> 	-&gt; </a:t>
            </a:r>
            <a:r>
              <a:rPr lang="it-IT" b="0" i="1" dirty="0"/>
              <a:t>5V</a:t>
            </a:r>
          </a:p>
          <a:p>
            <a:pPr marL="285750" indent="-285750">
              <a:buFont typeface="Arial" panose="020B0604020202020204" pitchFamily="34" charset="0"/>
              <a:buChar char="•"/>
            </a:pPr>
            <a:r>
              <a:rPr lang="it-IT" b="0" i="1" dirty="0">
                <a:solidFill>
                  <a:srgbClr val="5292D2"/>
                </a:solidFill>
              </a:rPr>
              <a:t>MISO</a:t>
            </a:r>
            <a:r>
              <a:rPr lang="it-IT" b="0" dirty="0"/>
              <a:t> 	-&gt; </a:t>
            </a:r>
            <a:r>
              <a:rPr lang="it-IT" b="0" i="1" dirty="0"/>
              <a:t>PA6</a:t>
            </a:r>
          </a:p>
          <a:p>
            <a:pPr marL="285750" indent="-285750">
              <a:buFont typeface="Arial" panose="020B0604020202020204" pitchFamily="34" charset="0"/>
              <a:buChar char="•"/>
            </a:pPr>
            <a:r>
              <a:rPr lang="it-IT" b="0" i="1" dirty="0">
                <a:solidFill>
                  <a:srgbClr val="5292D2"/>
                </a:solidFill>
              </a:rPr>
              <a:t>MOSI</a:t>
            </a:r>
            <a:r>
              <a:rPr lang="it-IT" b="0" dirty="0"/>
              <a:t>	-&gt; </a:t>
            </a:r>
            <a:r>
              <a:rPr lang="it-IT" b="0" i="1" dirty="0"/>
              <a:t>PA7</a:t>
            </a:r>
          </a:p>
          <a:p>
            <a:pPr marL="285750" indent="-285750">
              <a:buFont typeface="Arial" panose="020B0604020202020204" pitchFamily="34" charset="0"/>
              <a:buChar char="•"/>
            </a:pPr>
            <a:r>
              <a:rPr lang="it-IT" b="0" i="1" dirty="0">
                <a:solidFill>
                  <a:srgbClr val="5292D2"/>
                </a:solidFill>
              </a:rPr>
              <a:t>SCK</a:t>
            </a:r>
            <a:r>
              <a:rPr lang="it-IT" b="0" dirty="0"/>
              <a:t> 	-&gt; </a:t>
            </a:r>
            <a:r>
              <a:rPr lang="it-IT" b="0" i="1" dirty="0"/>
              <a:t>PA4</a:t>
            </a:r>
          </a:p>
          <a:p>
            <a:pPr marL="285750" indent="-285750">
              <a:buFont typeface="Arial" panose="020B0604020202020204" pitchFamily="34" charset="0"/>
              <a:buChar char="•"/>
            </a:pPr>
            <a:r>
              <a:rPr lang="it-IT" b="0" i="1" dirty="0">
                <a:solidFill>
                  <a:srgbClr val="5292D2"/>
                </a:solidFill>
              </a:rPr>
              <a:t>CS</a:t>
            </a:r>
            <a:r>
              <a:rPr lang="it-IT" b="0" dirty="0"/>
              <a:t> 	-&gt; </a:t>
            </a:r>
            <a:r>
              <a:rPr lang="it-IT" b="0" i="1" dirty="0"/>
              <a:t>PA5</a:t>
            </a:r>
          </a:p>
        </p:txBody>
      </p:sp>
      <p:sp>
        <p:nvSpPr>
          <p:cNvPr id="5" name="Segnaposto piè di pagina 4">
            <a:extLst>
              <a:ext uri="{FF2B5EF4-FFF2-40B4-BE49-F238E27FC236}">
                <a16:creationId xmlns:a16="http://schemas.microsoft.com/office/drawing/2014/main" id="{308C9C37-521E-4899-BC09-F4197AF2E122}"/>
              </a:ext>
            </a:extLst>
          </p:cNvPr>
          <p:cNvSpPr>
            <a:spLocks noGrp="1"/>
          </p:cNvSpPr>
          <p:nvPr>
            <p:ph type="ftr" sz="quarter" idx="11"/>
          </p:nvPr>
        </p:nvSpPr>
        <p:spPr/>
        <p:txBody>
          <a:bodyPr/>
          <a:lstStyle/>
          <a:p>
            <a:r>
              <a:rPr lang="en-US"/>
              <a:t>Property of BEOND s.r.l. cannot be distributed or reproduced without authorization </a:t>
            </a:r>
          </a:p>
        </p:txBody>
      </p:sp>
      <p:sp>
        <p:nvSpPr>
          <p:cNvPr id="6" name="Segnaposto numero diapositiva 5">
            <a:extLst>
              <a:ext uri="{FF2B5EF4-FFF2-40B4-BE49-F238E27FC236}">
                <a16:creationId xmlns:a16="http://schemas.microsoft.com/office/drawing/2014/main" id="{F9BFFD57-21F9-4449-BC17-0B9FCDAF6737}"/>
              </a:ext>
            </a:extLst>
          </p:cNvPr>
          <p:cNvSpPr>
            <a:spLocks noGrp="1"/>
          </p:cNvSpPr>
          <p:nvPr>
            <p:ph type="sldNum" sz="quarter" idx="12"/>
          </p:nvPr>
        </p:nvSpPr>
        <p:spPr/>
        <p:txBody>
          <a:bodyPr/>
          <a:lstStyle/>
          <a:p>
            <a:fld id="{CE8079A4-7AA8-4A4F-87E2-7781EC5097DD}" type="slidenum">
              <a:rPr lang="en-US" smtClean="0"/>
              <a:pPr/>
              <a:t>15</a:t>
            </a:fld>
            <a:endParaRPr lang="en-US"/>
          </a:p>
        </p:txBody>
      </p:sp>
      <p:pic>
        <p:nvPicPr>
          <p:cNvPr id="1026" name="Picture 2" descr="Risultato immagini per sd card module">
            <a:extLst>
              <a:ext uri="{FF2B5EF4-FFF2-40B4-BE49-F238E27FC236}">
                <a16:creationId xmlns:a16="http://schemas.microsoft.com/office/drawing/2014/main" id="{71FC6985-FD6A-4330-A318-7BAFAC16F9DB}"/>
              </a:ext>
            </a:extLst>
          </p:cNvPr>
          <p:cNvPicPr>
            <a:picLocks noGrp="1" noChangeAspect="1" noChangeArrowheads="1"/>
          </p:cNvPicPr>
          <p:nvPr>
            <p:ph idx="13"/>
          </p:nvPr>
        </p:nvPicPr>
        <p:blipFill>
          <a:blip r:embed="rId2">
            <a:extLst>
              <a:ext uri="{28A0092B-C50C-407E-A947-70E740481C1C}">
                <a14:useLocalDpi xmlns:a14="http://schemas.microsoft.com/office/drawing/2010/main" val="0"/>
              </a:ext>
            </a:extLst>
          </a:blip>
          <a:srcRect/>
          <a:stretch>
            <a:fillRect/>
          </a:stretch>
        </p:blipFill>
        <p:spPr bwMode="auto">
          <a:xfrm>
            <a:off x="5336381" y="583750"/>
            <a:ext cx="3135981" cy="3135981"/>
          </a:xfrm>
          <a:prstGeom prst="rect">
            <a:avLst/>
          </a:prstGeom>
          <a:noFill/>
          <a:extLst>
            <a:ext uri="{909E8E84-426E-40DD-AFC4-6F175D3DCCD1}">
              <a14:hiddenFill xmlns:a14="http://schemas.microsoft.com/office/drawing/2010/main">
                <a:solidFill>
                  <a:srgbClr val="FFFFFF"/>
                </a:solidFill>
              </a14:hiddenFill>
            </a:ext>
          </a:extLst>
        </p:spPr>
      </p:pic>
      <p:pic>
        <p:nvPicPr>
          <p:cNvPr id="9" name="Immagine 8">
            <a:extLst>
              <a:ext uri="{FF2B5EF4-FFF2-40B4-BE49-F238E27FC236}">
                <a16:creationId xmlns:a16="http://schemas.microsoft.com/office/drawing/2014/main" id="{C13728AF-6AA7-450E-9F2A-2A61DAA46D16}"/>
              </a:ext>
            </a:extLst>
          </p:cNvPr>
          <p:cNvPicPr>
            <a:picLocks noChangeAspect="1"/>
          </p:cNvPicPr>
          <p:nvPr/>
        </p:nvPicPr>
        <p:blipFill>
          <a:blip r:embed="rId3"/>
          <a:stretch>
            <a:fillRect/>
          </a:stretch>
        </p:blipFill>
        <p:spPr>
          <a:xfrm>
            <a:off x="5805324" y="3198690"/>
            <a:ext cx="2333951" cy="1705213"/>
          </a:xfrm>
          <a:prstGeom prst="rect">
            <a:avLst/>
          </a:prstGeom>
        </p:spPr>
      </p:pic>
    </p:spTree>
    <p:extLst>
      <p:ext uri="{BB962C8B-B14F-4D97-AF65-F5344CB8AC3E}">
        <p14:creationId xmlns:p14="http://schemas.microsoft.com/office/powerpoint/2010/main" val="4191589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AC78943-4DCC-4832-91C6-6C4F9386BE2E}"/>
              </a:ext>
            </a:extLst>
          </p:cNvPr>
          <p:cNvSpPr>
            <a:spLocks noGrp="1"/>
          </p:cNvSpPr>
          <p:nvPr>
            <p:ph type="title"/>
          </p:nvPr>
        </p:nvSpPr>
        <p:spPr/>
        <p:txBody>
          <a:bodyPr/>
          <a:lstStyle/>
          <a:p>
            <a:r>
              <a:rPr lang="it-IT" dirty="0"/>
              <a:t>NUCLEO Pins</a:t>
            </a:r>
          </a:p>
        </p:txBody>
      </p:sp>
      <p:sp>
        <p:nvSpPr>
          <p:cNvPr id="5" name="Segnaposto piè di pagina 4">
            <a:extLst>
              <a:ext uri="{FF2B5EF4-FFF2-40B4-BE49-F238E27FC236}">
                <a16:creationId xmlns:a16="http://schemas.microsoft.com/office/drawing/2014/main" id="{91C56B97-4CAB-42D4-B4F3-40BF50411277}"/>
              </a:ext>
            </a:extLst>
          </p:cNvPr>
          <p:cNvSpPr>
            <a:spLocks noGrp="1"/>
          </p:cNvSpPr>
          <p:nvPr>
            <p:ph type="ftr" sz="quarter" idx="11"/>
          </p:nvPr>
        </p:nvSpPr>
        <p:spPr/>
        <p:txBody>
          <a:bodyPr/>
          <a:lstStyle/>
          <a:p>
            <a:r>
              <a:rPr lang="en-US"/>
              <a:t>Property of BEOND s.r.l. cannot be distributed or reproduced without authorization </a:t>
            </a:r>
          </a:p>
        </p:txBody>
      </p:sp>
      <p:sp>
        <p:nvSpPr>
          <p:cNvPr id="6" name="Segnaposto numero diapositiva 5">
            <a:extLst>
              <a:ext uri="{FF2B5EF4-FFF2-40B4-BE49-F238E27FC236}">
                <a16:creationId xmlns:a16="http://schemas.microsoft.com/office/drawing/2014/main" id="{9B6CC0B9-E396-4709-837C-73FB346A5C8A}"/>
              </a:ext>
            </a:extLst>
          </p:cNvPr>
          <p:cNvSpPr>
            <a:spLocks noGrp="1"/>
          </p:cNvSpPr>
          <p:nvPr>
            <p:ph type="sldNum" sz="quarter" idx="12"/>
          </p:nvPr>
        </p:nvSpPr>
        <p:spPr/>
        <p:txBody>
          <a:bodyPr/>
          <a:lstStyle/>
          <a:p>
            <a:fld id="{CE8079A4-7AA8-4A4F-87E2-7781EC5097DD}" type="slidenum">
              <a:rPr lang="en-US" smtClean="0"/>
              <a:pPr/>
              <a:t>16</a:t>
            </a:fld>
            <a:endParaRPr lang="en-US"/>
          </a:p>
        </p:txBody>
      </p:sp>
      <p:pic>
        <p:nvPicPr>
          <p:cNvPr id="2050" name="Picture 2">
            <a:extLst>
              <a:ext uri="{FF2B5EF4-FFF2-40B4-BE49-F238E27FC236}">
                <a16:creationId xmlns:a16="http://schemas.microsoft.com/office/drawing/2014/main" id="{8F940D23-C00C-4D2A-A0A1-E19BFC9CD01F}"/>
              </a:ext>
            </a:extLst>
          </p:cNvPr>
          <p:cNvPicPr>
            <a:picLocks noGrp="1" noChangeAspect="1" noChangeArrowheads="1"/>
          </p:cNvPicPr>
          <p:nvPr>
            <p:ph idx="13"/>
          </p:nvPr>
        </p:nvPicPr>
        <p:blipFill>
          <a:blip r:embed="rId2">
            <a:extLst>
              <a:ext uri="{28A0092B-C50C-407E-A947-70E740481C1C}">
                <a14:useLocalDpi xmlns:a14="http://schemas.microsoft.com/office/drawing/2010/main" val="0"/>
              </a:ext>
            </a:extLst>
          </a:blip>
          <a:srcRect/>
          <a:stretch>
            <a:fillRect/>
          </a:stretch>
        </p:blipFill>
        <p:spPr bwMode="auto">
          <a:xfrm>
            <a:off x="98057" y="1229320"/>
            <a:ext cx="4011612" cy="300870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960D04D9-C37A-457E-AD05-E8590CA1AE3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776360" y="1180505"/>
            <a:ext cx="4011612" cy="3008709"/>
          </a:xfrm>
          <a:prstGeom prst="rect">
            <a:avLst/>
          </a:prstGeom>
          <a:noFill/>
          <a:extLst>
            <a:ext uri="{909E8E84-426E-40DD-AFC4-6F175D3DCCD1}">
              <a14:hiddenFill xmlns:a14="http://schemas.microsoft.com/office/drawing/2010/main">
                <a:solidFill>
                  <a:srgbClr val="FFFFFF"/>
                </a:solidFill>
              </a14:hiddenFill>
            </a:ext>
          </a:extLst>
        </p:spPr>
      </p:pic>
      <p:sp>
        <p:nvSpPr>
          <p:cNvPr id="17" name="Ovale 16">
            <a:extLst>
              <a:ext uri="{FF2B5EF4-FFF2-40B4-BE49-F238E27FC236}">
                <a16:creationId xmlns:a16="http://schemas.microsoft.com/office/drawing/2014/main" id="{C47F2FD7-08E8-4707-9AE2-ED17CE83F365}"/>
              </a:ext>
            </a:extLst>
          </p:cNvPr>
          <p:cNvSpPr/>
          <p:nvPr/>
        </p:nvSpPr>
        <p:spPr>
          <a:xfrm>
            <a:off x="6904040" y="1852617"/>
            <a:ext cx="47625" cy="5000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8" name="Ovale 17">
            <a:extLst>
              <a:ext uri="{FF2B5EF4-FFF2-40B4-BE49-F238E27FC236}">
                <a16:creationId xmlns:a16="http://schemas.microsoft.com/office/drawing/2014/main" id="{EC92484E-B711-4AC8-85AF-CD8E764E6AEE}"/>
              </a:ext>
            </a:extLst>
          </p:cNvPr>
          <p:cNvSpPr/>
          <p:nvPr/>
        </p:nvSpPr>
        <p:spPr>
          <a:xfrm>
            <a:off x="6904040" y="1935960"/>
            <a:ext cx="47625" cy="5000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9" name="Ovale 18">
            <a:extLst>
              <a:ext uri="{FF2B5EF4-FFF2-40B4-BE49-F238E27FC236}">
                <a16:creationId xmlns:a16="http://schemas.microsoft.com/office/drawing/2014/main" id="{007CD2D9-B888-4426-AE5C-7E6C01CA1364}"/>
              </a:ext>
            </a:extLst>
          </p:cNvPr>
          <p:cNvSpPr/>
          <p:nvPr/>
        </p:nvSpPr>
        <p:spPr>
          <a:xfrm>
            <a:off x="6904039" y="2030020"/>
            <a:ext cx="47625" cy="5000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0" name="Ovale 19">
            <a:extLst>
              <a:ext uri="{FF2B5EF4-FFF2-40B4-BE49-F238E27FC236}">
                <a16:creationId xmlns:a16="http://schemas.microsoft.com/office/drawing/2014/main" id="{5AD7B606-3972-447E-9D2A-E76394549AE7}"/>
              </a:ext>
            </a:extLst>
          </p:cNvPr>
          <p:cNvSpPr/>
          <p:nvPr/>
        </p:nvSpPr>
        <p:spPr>
          <a:xfrm>
            <a:off x="6818314" y="2202656"/>
            <a:ext cx="47625" cy="5000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1" name="Ovale 20">
            <a:extLst>
              <a:ext uri="{FF2B5EF4-FFF2-40B4-BE49-F238E27FC236}">
                <a16:creationId xmlns:a16="http://schemas.microsoft.com/office/drawing/2014/main" id="{012F7BC9-2E9B-4238-97CA-DBC96EB7603C}"/>
              </a:ext>
            </a:extLst>
          </p:cNvPr>
          <p:cNvSpPr/>
          <p:nvPr/>
        </p:nvSpPr>
        <p:spPr>
          <a:xfrm>
            <a:off x="2150267" y="2055023"/>
            <a:ext cx="47625" cy="5000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2" name="Ovale 21">
            <a:extLst>
              <a:ext uri="{FF2B5EF4-FFF2-40B4-BE49-F238E27FC236}">
                <a16:creationId xmlns:a16="http://schemas.microsoft.com/office/drawing/2014/main" id="{F8E257B7-40AA-4B22-B6F0-7E923B6B0822}"/>
              </a:ext>
            </a:extLst>
          </p:cNvPr>
          <p:cNvSpPr/>
          <p:nvPr/>
        </p:nvSpPr>
        <p:spPr>
          <a:xfrm>
            <a:off x="2150267" y="1955931"/>
            <a:ext cx="47625" cy="5000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CasellaDiTesto 8">
            <a:extLst>
              <a:ext uri="{FF2B5EF4-FFF2-40B4-BE49-F238E27FC236}">
                <a16:creationId xmlns:a16="http://schemas.microsoft.com/office/drawing/2014/main" id="{85C4D714-0FA6-40FF-A340-356FB49CDB8D}"/>
              </a:ext>
            </a:extLst>
          </p:cNvPr>
          <p:cNvSpPr txBox="1"/>
          <p:nvPr/>
        </p:nvSpPr>
        <p:spPr>
          <a:xfrm>
            <a:off x="421481" y="4407694"/>
            <a:ext cx="3500438" cy="369332"/>
          </a:xfrm>
          <a:prstGeom prst="rect">
            <a:avLst/>
          </a:prstGeom>
          <a:noFill/>
        </p:spPr>
        <p:txBody>
          <a:bodyPr wrap="square" rtlCol="0">
            <a:spAutoFit/>
          </a:bodyPr>
          <a:lstStyle/>
          <a:p>
            <a:r>
              <a:rPr lang="it-IT" dirty="0"/>
              <a:t>For more info go </a:t>
            </a:r>
            <a:r>
              <a:rPr lang="it-IT" dirty="0">
                <a:hlinkClick r:id="rId4"/>
              </a:rPr>
              <a:t>here</a:t>
            </a:r>
            <a:r>
              <a:rPr lang="it-IT" dirty="0"/>
              <a:t>.</a:t>
            </a:r>
          </a:p>
        </p:txBody>
      </p:sp>
    </p:spTree>
    <p:extLst>
      <p:ext uri="{BB962C8B-B14F-4D97-AF65-F5344CB8AC3E}">
        <p14:creationId xmlns:p14="http://schemas.microsoft.com/office/powerpoint/2010/main" val="1379196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6CCC819-9F7D-4289-A082-F0A674677C8A}"/>
              </a:ext>
            </a:extLst>
          </p:cNvPr>
          <p:cNvSpPr>
            <a:spLocks noGrp="1"/>
          </p:cNvSpPr>
          <p:nvPr>
            <p:ph type="title"/>
          </p:nvPr>
        </p:nvSpPr>
        <p:spPr/>
        <p:txBody>
          <a:bodyPr/>
          <a:lstStyle/>
          <a:p>
            <a:r>
              <a:rPr lang="en-US" dirty="0"/>
              <a:t>Including the libraries</a:t>
            </a:r>
            <a:endParaRPr lang="it-IT" dirty="0"/>
          </a:p>
        </p:txBody>
      </p:sp>
      <p:sp>
        <p:nvSpPr>
          <p:cNvPr id="3" name="Segnaposto contenuto 2">
            <a:extLst>
              <a:ext uri="{FF2B5EF4-FFF2-40B4-BE49-F238E27FC236}">
                <a16:creationId xmlns:a16="http://schemas.microsoft.com/office/drawing/2014/main" id="{3D565AC6-14B9-455A-B69C-87C194DB469B}"/>
              </a:ext>
            </a:extLst>
          </p:cNvPr>
          <p:cNvSpPr>
            <a:spLocks noGrp="1"/>
          </p:cNvSpPr>
          <p:nvPr>
            <p:ph idx="1"/>
          </p:nvPr>
        </p:nvSpPr>
        <p:spPr/>
        <p:txBody>
          <a:bodyPr/>
          <a:lstStyle/>
          <a:p>
            <a:r>
              <a:rPr lang="en-US" b="0" dirty="0"/>
              <a:t>By the project manager add the following files (just drag &amp; drop them in the correct folder):</a:t>
            </a:r>
          </a:p>
          <a:p>
            <a:pPr marL="285750" indent="-285750">
              <a:buFont typeface="Arial" panose="020B0604020202020204" pitchFamily="34" charset="0"/>
              <a:buChar char="•"/>
            </a:pPr>
            <a:r>
              <a:rPr lang="en-US" b="0" i="1" dirty="0" err="1">
                <a:solidFill>
                  <a:srgbClr val="5292D2"/>
                </a:solidFill>
              </a:rPr>
              <a:t>fatfs_sd.h</a:t>
            </a:r>
            <a:endParaRPr lang="en-US" b="0" i="1" dirty="0">
              <a:solidFill>
                <a:srgbClr val="5292D2"/>
              </a:solidFill>
            </a:endParaRPr>
          </a:p>
          <a:p>
            <a:pPr marL="285750" indent="-285750">
              <a:buFont typeface="Arial" panose="020B0604020202020204" pitchFamily="34" charset="0"/>
              <a:buChar char="•"/>
            </a:pPr>
            <a:r>
              <a:rPr lang="en-US" b="0" i="1" dirty="0" err="1">
                <a:solidFill>
                  <a:srgbClr val="5292D2"/>
                </a:solidFill>
              </a:rPr>
              <a:t>fatfs_sd.c</a:t>
            </a:r>
            <a:endParaRPr lang="en-US" b="0" i="1" dirty="0">
              <a:solidFill>
                <a:srgbClr val="5292D2"/>
              </a:solidFill>
            </a:endParaRPr>
          </a:p>
          <a:p>
            <a:r>
              <a:rPr lang="en-US" b="0" dirty="0"/>
              <a:t>Replace the following files:</a:t>
            </a:r>
          </a:p>
          <a:p>
            <a:pPr marL="285750" indent="-285750">
              <a:buFont typeface="Arial" panose="020B0604020202020204" pitchFamily="34" charset="0"/>
              <a:buChar char="•"/>
            </a:pPr>
            <a:r>
              <a:rPr lang="en-US" b="0" i="1" dirty="0" err="1">
                <a:solidFill>
                  <a:srgbClr val="5292D2"/>
                </a:solidFill>
              </a:rPr>
              <a:t>user_diskio.c</a:t>
            </a:r>
            <a:endParaRPr lang="en-US" b="0" i="1" dirty="0">
              <a:solidFill>
                <a:srgbClr val="5292D2"/>
              </a:solidFill>
            </a:endParaRPr>
          </a:p>
          <a:p>
            <a:pPr marL="285750" indent="-285750">
              <a:buFont typeface="Arial" panose="020B0604020202020204" pitchFamily="34" charset="0"/>
              <a:buChar char="•"/>
            </a:pPr>
            <a:r>
              <a:rPr lang="en-US" b="0" i="1" dirty="0">
                <a:solidFill>
                  <a:srgbClr val="5292D2"/>
                </a:solidFill>
              </a:rPr>
              <a:t>stm32f4xx_it.c</a:t>
            </a:r>
          </a:p>
          <a:p>
            <a:endParaRPr lang="it-IT" b="0" dirty="0"/>
          </a:p>
        </p:txBody>
      </p:sp>
      <p:sp>
        <p:nvSpPr>
          <p:cNvPr id="5" name="Segnaposto piè di pagina 4">
            <a:extLst>
              <a:ext uri="{FF2B5EF4-FFF2-40B4-BE49-F238E27FC236}">
                <a16:creationId xmlns:a16="http://schemas.microsoft.com/office/drawing/2014/main" id="{B407F4B2-3C47-43AF-9001-DF3C43D7D6D9}"/>
              </a:ext>
            </a:extLst>
          </p:cNvPr>
          <p:cNvSpPr>
            <a:spLocks noGrp="1"/>
          </p:cNvSpPr>
          <p:nvPr>
            <p:ph type="ftr" sz="quarter" idx="11"/>
          </p:nvPr>
        </p:nvSpPr>
        <p:spPr/>
        <p:txBody>
          <a:bodyPr/>
          <a:lstStyle/>
          <a:p>
            <a:r>
              <a:rPr lang="en-US"/>
              <a:t>Property of BEOND s.r.l. cannot be distributed or reproduced without authorization </a:t>
            </a:r>
          </a:p>
        </p:txBody>
      </p:sp>
      <p:sp>
        <p:nvSpPr>
          <p:cNvPr id="6" name="Segnaposto numero diapositiva 5">
            <a:extLst>
              <a:ext uri="{FF2B5EF4-FFF2-40B4-BE49-F238E27FC236}">
                <a16:creationId xmlns:a16="http://schemas.microsoft.com/office/drawing/2014/main" id="{300F930B-0C58-40EC-80F9-860999307FAC}"/>
              </a:ext>
            </a:extLst>
          </p:cNvPr>
          <p:cNvSpPr>
            <a:spLocks noGrp="1"/>
          </p:cNvSpPr>
          <p:nvPr>
            <p:ph type="sldNum" sz="quarter" idx="12"/>
          </p:nvPr>
        </p:nvSpPr>
        <p:spPr/>
        <p:txBody>
          <a:bodyPr/>
          <a:lstStyle/>
          <a:p>
            <a:fld id="{CE8079A4-7AA8-4A4F-87E2-7781EC5097DD}" type="slidenum">
              <a:rPr lang="en-US" smtClean="0"/>
              <a:pPr/>
              <a:t>17</a:t>
            </a:fld>
            <a:endParaRPr lang="en-US"/>
          </a:p>
        </p:txBody>
      </p:sp>
      <p:pic>
        <p:nvPicPr>
          <p:cNvPr id="9" name="Segnaposto contenuto 8" descr="Immagine che contiene screenshot&#10;&#10;Descrizione generata automaticamente">
            <a:extLst>
              <a:ext uri="{FF2B5EF4-FFF2-40B4-BE49-F238E27FC236}">
                <a16:creationId xmlns:a16="http://schemas.microsoft.com/office/drawing/2014/main" id="{D8A70748-EE0B-4B0B-A029-8659F0499260}"/>
              </a:ext>
            </a:extLst>
          </p:cNvPr>
          <p:cNvPicPr>
            <a:picLocks noGrp="1" noChangeAspect="1"/>
          </p:cNvPicPr>
          <p:nvPr>
            <p:ph idx="13"/>
          </p:nvPr>
        </p:nvPicPr>
        <p:blipFill>
          <a:blip r:embed="rId2"/>
          <a:stretch>
            <a:fillRect/>
          </a:stretch>
        </p:blipFill>
        <p:spPr>
          <a:xfrm>
            <a:off x="6092266" y="749300"/>
            <a:ext cx="1380656" cy="3968750"/>
          </a:xfrm>
        </p:spPr>
      </p:pic>
      <p:cxnSp>
        <p:nvCxnSpPr>
          <p:cNvPr id="11" name="Connettore 2 10">
            <a:extLst>
              <a:ext uri="{FF2B5EF4-FFF2-40B4-BE49-F238E27FC236}">
                <a16:creationId xmlns:a16="http://schemas.microsoft.com/office/drawing/2014/main" id="{EF32EB49-4A83-430E-BFBF-7779B8755C28}"/>
              </a:ext>
            </a:extLst>
          </p:cNvPr>
          <p:cNvCxnSpPr/>
          <p:nvPr/>
        </p:nvCxnSpPr>
        <p:spPr>
          <a:xfrm flipH="1">
            <a:off x="6883400" y="2165350"/>
            <a:ext cx="4064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nettore 2 11">
            <a:extLst>
              <a:ext uri="{FF2B5EF4-FFF2-40B4-BE49-F238E27FC236}">
                <a16:creationId xmlns:a16="http://schemas.microsoft.com/office/drawing/2014/main" id="{74074FB9-6ADE-428D-B4E7-43FEE1425E5F}"/>
              </a:ext>
            </a:extLst>
          </p:cNvPr>
          <p:cNvCxnSpPr/>
          <p:nvPr/>
        </p:nvCxnSpPr>
        <p:spPr>
          <a:xfrm flipH="1">
            <a:off x="6883400" y="2584450"/>
            <a:ext cx="4064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ttore 2 12">
            <a:extLst>
              <a:ext uri="{FF2B5EF4-FFF2-40B4-BE49-F238E27FC236}">
                <a16:creationId xmlns:a16="http://schemas.microsoft.com/office/drawing/2014/main" id="{289AC7DB-F335-40E4-9F2A-EA98F748CA13}"/>
              </a:ext>
            </a:extLst>
          </p:cNvPr>
          <p:cNvCxnSpPr/>
          <p:nvPr/>
        </p:nvCxnSpPr>
        <p:spPr>
          <a:xfrm flipH="1">
            <a:off x="6959600" y="4013200"/>
            <a:ext cx="4064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7048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8C906F-2B56-4F42-A88E-4F5D9EEE8368}"/>
              </a:ext>
            </a:extLst>
          </p:cNvPr>
          <p:cNvSpPr>
            <a:spLocks noGrp="1"/>
          </p:cNvSpPr>
          <p:nvPr>
            <p:ph type="title"/>
          </p:nvPr>
        </p:nvSpPr>
        <p:spPr/>
        <p:txBody>
          <a:bodyPr/>
          <a:lstStyle/>
          <a:p>
            <a:r>
              <a:rPr lang="en-US" dirty="0"/>
              <a:t>Check the correct CS pin</a:t>
            </a:r>
            <a:endParaRPr lang="it-IT" dirty="0"/>
          </a:p>
        </p:txBody>
      </p:sp>
      <p:sp>
        <p:nvSpPr>
          <p:cNvPr id="3" name="Segnaposto contenuto 2">
            <a:extLst>
              <a:ext uri="{FF2B5EF4-FFF2-40B4-BE49-F238E27FC236}">
                <a16:creationId xmlns:a16="http://schemas.microsoft.com/office/drawing/2014/main" id="{FCD8BFB8-1470-4F60-B1E2-2C48BF597500}"/>
              </a:ext>
            </a:extLst>
          </p:cNvPr>
          <p:cNvSpPr>
            <a:spLocks noGrp="1"/>
          </p:cNvSpPr>
          <p:nvPr>
            <p:ph idx="1"/>
          </p:nvPr>
        </p:nvSpPr>
        <p:spPr/>
        <p:txBody>
          <a:bodyPr/>
          <a:lstStyle/>
          <a:p>
            <a:r>
              <a:rPr lang="en-US" b="0" dirty="0"/>
              <a:t>Open the file </a:t>
            </a:r>
            <a:r>
              <a:rPr lang="en-US" i="1" dirty="0" err="1"/>
              <a:t>fatfs_sd.c</a:t>
            </a:r>
            <a:r>
              <a:rPr lang="en-US" i="1" dirty="0"/>
              <a:t> </a:t>
            </a:r>
            <a:r>
              <a:rPr lang="en-US" b="0" dirty="0"/>
              <a:t>and check if the CS pin is the correct one, in our case the CS pin is PA4.</a:t>
            </a:r>
          </a:p>
          <a:p>
            <a:r>
              <a:rPr lang="en-US" b="0" dirty="0"/>
              <a:t>Check the SPI handler too, in our example we used the </a:t>
            </a:r>
            <a:r>
              <a:rPr lang="en-US" b="0" i="1" dirty="0"/>
              <a:t>SPI1</a:t>
            </a:r>
            <a:r>
              <a:rPr lang="en-US" b="0" dirty="0"/>
              <a:t>.</a:t>
            </a:r>
            <a:endParaRPr lang="it-IT" b="0" dirty="0"/>
          </a:p>
        </p:txBody>
      </p:sp>
      <p:sp>
        <p:nvSpPr>
          <p:cNvPr id="5" name="Segnaposto piè di pagina 4">
            <a:extLst>
              <a:ext uri="{FF2B5EF4-FFF2-40B4-BE49-F238E27FC236}">
                <a16:creationId xmlns:a16="http://schemas.microsoft.com/office/drawing/2014/main" id="{B4410339-584B-46A1-A2C6-CBF62F52FB2C}"/>
              </a:ext>
            </a:extLst>
          </p:cNvPr>
          <p:cNvSpPr>
            <a:spLocks noGrp="1"/>
          </p:cNvSpPr>
          <p:nvPr>
            <p:ph type="ftr" sz="quarter" idx="11"/>
          </p:nvPr>
        </p:nvSpPr>
        <p:spPr/>
        <p:txBody>
          <a:bodyPr/>
          <a:lstStyle/>
          <a:p>
            <a:r>
              <a:rPr lang="en-US"/>
              <a:t>Property of BEOND s.r.l. cannot be distributed or reproduced without authorization </a:t>
            </a:r>
          </a:p>
        </p:txBody>
      </p:sp>
      <p:sp>
        <p:nvSpPr>
          <p:cNvPr id="6" name="Segnaposto numero diapositiva 5">
            <a:extLst>
              <a:ext uri="{FF2B5EF4-FFF2-40B4-BE49-F238E27FC236}">
                <a16:creationId xmlns:a16="http://schemas.microsoft.com/office/drawing/2014/main" id="{E572D238-67F5-416E-A549-1BECBCA39ADF}"/>
              </a:ext>
            </a:extLst>
          </p:cNvPr>
          <p:cNvSpPr>
            <a:spLocks noGrp="1"/>
          </p:cNvSpPr>
          <p:nvPr>
            <p:ph type="sldNum" sz="quarter" idx="12"/>
          </p:nvPr>
        </p:nvSpPr>
        <p:spPr/>
        <p:txBody>
          <a:bodyPr/>
          <a:lstStyle/>
          <a:p>
            <a:fld id="{CE8079A4-7AA8-4A4F-87E2-7781EC5097DD}" type="slidenum">
              <a:rPr lang="en-US" smtClean="0"/>
              <a:pPr/>
              <a:t>18</a:t>
            </a:fld>
            <a:endParaRPr lang="en-US"/>
          </a:p>
        </p:txBody>
      </p:sp>
      <p:pic>
        <p:nvPicPr>
          <p:cNvPr id="9" name="Segnaposto contenuto 8" descr="Immagine che contiene screenshot&#10;&#10;Descrizione generata automaticamente">
            <a:extLst>
              <a:ext uri="{FF2B5EF4-FFF2-40B4-BE49-F238E27FC236}">
                <a16:creationId xmlns:a16="http://schemas.microsoft.com/office/drawing/2014/main" id="{A6AAF979-91B6-4539-9E28-83E6B1E0EEF7}"/>
              </a:ext>
            </a:extLst>
          </p:cNvPr>
          <p:cNvPicPr>
            <a:picLocks noGrp="1" noChangeAspect="1"/>
          </p:cNvPicPr>
          <p:nvPr>
            <p:ph idx="13"/>
          </p:nvPr>
        </p:nvPicPr>
        <p:blipFill>
          <a:blip r:embed="rId2"/>
          <a:stretch>
            <a:fillRect/>
          </a:stretch>
        </p:blipFill>
        <p:spPr>
          <a:xfrm>
            <a:off x="4848749" y="1399989"/>
            <a:ext cx="3867690" cy="2667372"/>
          </a:xfrm>
        </p:spPr>
      </p:pic>
      <p:sp>
        <p:nvSpPr>
          <p:cNvPr id="10" name="Rettangolo con angoli arrotondati 9">
            <a:extLst>
              <a:ext uri="{FF2B5EF4-FFF2-40B4-BE49-F238E27FC236}">
                <a16:creationId xmlns:a16="http://schemas.microsoft.com/office/drawing/2014/main" id="{5800C575-F1B7-4F26-93E9-8741297D59E5}"/>
              </a:ext>
            </a:extLst>
          </p:cNvPr>
          <p:cNvSpPr/>
          <p:nvPr/>
        </p:nvSpPr>
        <p:spPr>
          <a:xfrm>
            <a:off x="5232400" y="2108200"/>
            <a:ext cx="2216615" cy="4635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con angoli arrotondati 10">
            <a:extLst>
              <a:ext uri="{FF2B5EF4-FFF2-40B4-BE49-F238E27FC236}">
                <a16:creationId xmlns:a16="http://schemas.microsoft.com/office/drawing/2014/main" id="{87217BFD-0104-4AF2-A961-A6BFB97D84A8}"/>
              </a:ext>
            </a:extLst>
          </p:cNvPr>
          <p:cNvSpPr/>
          <p:nvPr/>
        </p:nvSpPr>
        <p:spPr>
          <a:xfrm>
            <a:off x="5232400" y="2679700"/>
            <a:ext cx="2489200" cy="3556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794369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66B94759-E403-4BCA-9029-BD9592210E93}"/>
              </a:ext>
            </a:extLst>
          </p:cNvPr>
          <p:cNvSpPr>
            <a:spLocks noGrp="1"/>
          </p:cNvSpPr>
          <p:nvPr>
            <p:ph idx="1"/>
          </p:nvPr>
        </p:nvSpPr>
        <p:spPr/>
        <p:txBody>
          <a:bodyPr/>
          <a:lstStyle/>
          <a:p>
            <a:r>
              <a:rPr lang="en-US" b="0" dirty="0"/>
              <a:t>Open the </a:t>
            </a:r>
            <a:r>
              <a:rPr lang="en-US" i="1" dirty="0" err="1"/>
              <a:t>main.c</a:t>
            </a:r>
            <a:r>
              <a:rPr lang="en-US" dirty="0"/>
              <a:t> </a:t>
            </a:r>
            <a:r>
              <a:rPr lang="en-US" b="0" dirty="0"/>
              <a:t>file and include the following libraries:</a:t>
            </a:r>
          </a:p>
          <a:p>
            <a:pPr marL="285750" indent="-285750">
              <a:buFont typeface="Arial" panose="020B0604020202020204" pitchFamily="34" charset="0"/>
              <a:buChar char="•"/>
            </a:pPr>
            <a:r>
              <a:rPr lang="it-IT" b="0" i="1" dirty="0" err="1">
                <a:solidFill>
                  <a:srgbClr val="5292D2"/>
                </a:solidFill>
              </a:rPr>
              <a:t>fatfs_sd.h</a:t>
            </a:r>
            <a:endParaRPr lang="it-IT" b="0" i="1" dirty="0">
              <a:solidFill>
                <a:srgbClr val="5292D2"/>
              </a:solidFill>
            </a:endParaRPr>
          </a:p>
          <a:p>
            <a:pPr marL="285750" indent="-285750">
              <a:buFont typeface="Arial" panose="020B0604020202020204" pitchFamily="34" charset="0"/>
              <a:buChar char="•"/>
            </a:pPr>
            <a:r>
              <a:rPr lang="it-IT" b="0" i="1" dirty="0" err="1">
                <a:solidFill>
                  <a:srgbClr val="5292D2"/>
                </a:solidFill>
              </a:rPr>
              <a:t>string.h</a:t>
            </a:r>
            <a:endParaRPr lang="it-IT" b="0" i="1" dirty="0">
              <a:solidFill>
                <a:srgbClr val="5292D2"/>
              </a:solidFill>
            </a:endParaRPr>
          </a:p>
          <a:p>
            <a:pPr marL="285750" indent="-285750">
              <a:buFont typeface="Arial" panose="020B0604020202020204" pitchFamily="34" charset="0"/>
              <a:buChar char="•"/>
            </a:pPr>
            <a:r>
              <a:rPr lang="it-IT" b="0" i="1" dirty="0" err="1">
                <a:solidFill>
                  <a:srgbClr val="5292D2"/>
                </a:solidFill>
              </a:rPr>
              <a:t>stdio.h</a:t>
            </a:r>
            <a:endParaRPr lang="it-IT" b="0" i="1" dirty="0">
              <a:solidFill>
                <a:srgbClr val="5292D2"/>
              </a:solidFill>
            </a:endParaRPr>
          </a:p>
        </p:txBody>
      </p:sp>
      <p:sp>
        <p:nvSpPr>
          <p:cNvPr id="5" name="Segnaposto piè di pagina 4">
            <a:extLst>
              <a:ext uri="{FF2B5EF4-FFF2-40B4-BE49-F238E27FC236}">
                <a16:creationId xmlns:a16="http://schemas.microsoft.com/office/drawing/2014/main" id="{7B0982A2-BE58-4581-99A2-CE37C3638DFE}"/>
              </a:ext>
            </a:extLst>
          </p:cNvPr>
          <p:cNvSpPr>
            <a:spLocks noGrp="1"/>
          </p:cNvSpPr>
          <p:nvPr>
            <p:ph type="ftr" sz="quarter" idx="11"/>
          </p:nvPr>
        </p:nvSpPr>
        <p:spPr/>
        <p:txBody>
          <a:bodyPr/>
          <a:lstStyle/>
          <a:p>
            <a:r>
              <a:rPr lang="en-US"/>
              <a:t>Property of BEOND s.r.l. cannot be distributed or reproduced without authorization </a:t>
            </a:r>
          </a:p>
        </p:txBody>
      </p:sp>
      <p:sp>
        <p:nvSpPr>
          <p:cNvPr id="6" name="Segnaposto numero diapositiva 5">
            <a:extLst>
              <a:ext uri="{FF2B5EF4-FFF2-40B4-BE49-F238E27FC236}">
                <a16:creationId xmlns:a16="http://schemas.microsoft.com/office/drawing/2014/main" id="{54A6EDD1-3217-42F9-B7B1-952AE72309B1}"/>
              </a:ext>
            </a:extLst>
          </p:cNvPr>
          <p:cNvSpPr>
            <a:spLocks noGrp="1"/>
          </p:cNvSpPr>
          <p:nvPr>
            <p:ph type="sldNum" sz="quarter" idx="12"/>
          </p:nvPr>
        </p:nvSpPr>
        <p:spPr/>
        <p:txBody>
          <a:bodyPr/>
          <a:lstStyle/>
          <a:p>
            <a:fld id="{CE8079A4-7AA8-4A4F-87E2-7781EC5097DD}" type="slidenum">
              <a:rPr lang="en-US" smtClean="0"/>
              <a:pPr/>
              <a:t>19</a:t>
            </a:fld>
            <a:endParaRPr lang="en-US"/>
          </a:p>
        </p:txBody>
      </p:sp>
      <p:pic>
        <p:nvPicPr>
          <p:cNvPr id="11" name="Segnaposto contenuto 10" descr="Immagine che contiene screenshot&#10;&#10;Descrizione generata automaticamente">
            <a:extLst>
              <a:ext uri="{FF2B5EF4-FFF2-40B4-BE49-F238E27FC236}">
                <a16:creationId xmlns:a16="http://schemas.microsoft.com/office/drawing/2014/main" id="{3B161FC7-8BDF-4799-96A9-B1B9AAB67EE9}"/>
              </a:ext>
            </a:extLst>
          </p:cNvPr>
          <p:cNvPicPr>
            <a:picLocks noGrp="1" noChangeAspect="1"/>
          </p:cNvPicPr>
          <p:nvPr>
            <p:ph idx="13"/>
          </p:nvPr>
        </p:nvPicPr>
        <p:blipFill>
          <a:blip r:embed="rId2"/>
          <a:stretch>
            <a:fillRect/>
          </a:stretch>
        </p:blipFill>
        <p:spPr>
          <a:xfrm>
            <a:off x="5410802" y="1252331"/>
            <a:ext cx="2743583" cy="2962688"/>
          </a:xfrm>
        </p:spPr>
      </p:pic>
      <p:sp>
        <p:nvSpPr>
          <p:cNvPr id="9" name="Titolo 1">
            <a:extLst>
              <a:ext uri="{FF2B5EF4-FFF2-40B4-BE49-F238E27FC236}">
                <a16:creationId xmlns:a16="http://schemas.microsoft.com/office/drawing/2014/main" id="{2A7D1D7D-2C4F-49DC-BF80-4FE4102383E5}"/>
              </a:ext>
            </a:extLst>
          </p:cNvPr>
          <p:cNvSpPr>
            <a:spLocks noGrp="1"/>
          </p:cNvSpPr>
          <p:nvPr>
            <p:ph type="title"/>
          </p:nvPr>
        </p:nvSpPr>
        <p:spPr>
          <a:xfrm>
            <a:off x="0" y="207963"/>
            <a:ext cx="9144000" cy="427037"/>
          </a:xfrm>
        </p:spPr>
        <p:txBody>
          <a:bodyPr/>
          <a:lstStyle/>
          <a:p>
            <a:r>
              <a:rPr lang="en-US" dirty="0"/>
              <a:t>Including the libraries</a:t>
            </a:r>
            <a:endParaRPr lang="it-IT" dirty="0"/>
          </a:p>
        </p:txBody>
      </p:sp>
      <p:sp>
        <p:nvSpPr>
          <p:cNvPr id="12" name="Rettangolo con angoli arrotondati 11">
            <a:extLst>
              <a:ext uri="{FF2B5EF4-FFF2-40B4-BE49-F238E27FC236}">
                <a16:creationId xmlns:a16="http://schemas.microsoft.com/office/drawing/2014/main" id="{FE62AE2C-EE58-4A55-9A6F-3CFBB6CD4726}"/>
              </a:ext>
            </a:extLst>
          </p:cNvPr>
          <p:cNvSpPr/>
          <p:nvPr/>
        </p:nvSpPr>
        <p:spPr>
          <a:xfrm>
            <a:off x="5727700" y="3517900"/>
            <a:ext cx="1721315" cy="5334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193740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A666BFB-63B3-4E5A-ACFF-931C64FC8ECD}"/>
              </a:ext>
            </a:extLst>
          </p:cNvPr>
          <p:cNvSpPr>
            <a:spLocks noGrp="1"/>
          </p:cNvSpPr>
          <p:nvPr>
            <p:ph type="title"/>
          </p:nvPr>
        </p:nvSpPr>
        <p:spPr/>
        <p:txBody>
          <a:bodyPr/>
          <a:lstStyle/>
          <a:p>
            <a:r>
              <a:rPr lang="it-IT" dirty="0"/>
              <a:t>GOAL</a:t>
            </a:r>
          </a:p>
        </p:txBody>
      </p:sp>
      <p:sp>
        <p:nvSpPr>
          <p:cNvPr id="3" name="Segnaposto contenuto 2">
            <a:extLst>
              <a:ext uri="{FF2B5EF4-FFF2-40B4-BE49-F238E27FC236}">
                <a16:creationId xmlns:a16="http://schemas.microsoft.com/office/drawing/2014/main" id="{113E1567-7898-43C5-9D1D-9F098D119914}"/>
              </a:ext>
            </a:extLst>
          </p:cNvPr>
          <p:cNvSpPr>
            <a:spLocks noGrp="1"/>
          </p:cNvSpPr>
          <p:nvPr>
            <p:ph idx="1"/>
          </p:nvPr>
        </p:nvSpPr>
        <p:spPr/>
        <p:txBody>
          <a:bodyPr/>
          <a:lstStyle/>
          <a:p>
            <a:pPr algn="ctr"/>
            <a:r>
              <a:rPr lang="it-IT" sz="3200" dirty="0" err="1">
                <a:solidFill>
                  <a:schemeClr val="tx1"/>
                </a:solidFill>
              </a:rPr>
              <a:t>Manage</a:t>
            </a:r>
            <a:r>
              <a:rPr lang="it-IT" sz="3200" dirty="0">
                <a:solidFill>
                  <a:schemeClr val="tx1"/>
                </a:solidFill>
              </a:rPr>
              <a:t> files in a SD card via SPI: Read, Write and </a:t>
            </a:r>
            <a:r>
              <a:rPr lang="it-IT" sz="3200" dirty="0" err="1">
                <a:solidFill>
                  <a:schemeClr val="tx1"/>
                </a:solidFill>
              </a:rPr>
              <a:t>Remove</a:t>
            </a:r>
            <a:r>
              <a:rPr lang="it-IT" sz="3200" dirty="0">
                <a:solidFill>
                  <a:schemeClr val="tx1"/>
                </a:solidFill>
              </a:rPr>
              <a:t> files from SD cards </a:t>
            </a:r>
          </a:p>
          <a:p>
            <a:endParaRPr lang="it-IT" sz="3200" dirty="0">
              <a:solidFill>
                <a:schemeClr val="tx1"/>
              </a:solidFill>
            </a:endParaRPr>
          </a:p>
        </p:txBody>
      </p:sp>
      <p:sp>
        <p:nvSpPr>
          <p:cNvPr id="5" name="Segnaposto piè di pagina 4">
            <a:extLst>
              <a:ext uri="{FF2B5EF4-FFF2-40B4-BE49-F238E27FC236}">
                <a16:creationId xmlns:a16="http://schemas.microsoft.com/office/drawing/2014/main" id="{A354CFDF-959D-4DFF-A7E9-6D80E96DDC1A}"/>
              </a:ext>
            </a:extLst>
          </p:cNvPr>
          <p:cNvSpPr>
            <a:spLocks noGrp="1"/>
          </p:cNvSpPr>
          <p:nvPr>
            <p:ph type="ftr" sz="quarter" idx="11"/>
          </p:nvPr>
        </p:nvSpPr>
        <p:spPr/>
        <p:txBody>
          <a:bodyPr/>
          <a:lstStyle/>
          <a:p>
            <a:r>
              <a:rPr lang="en-US"/>
              <a:t>Property of BEOND s.r.l. cannot be distributed or reproduced without authorization </a:t>
            </a:r>
          </a:p>
        </p:txBody>
      </p:sp>
      <p:sp>
        <p:nvSpPr>
          <p:cNvPr id="6" name="Segnaposto numero diapositiva 5">
            <a:extLst>
              <a:ext uri="{FF2B5EF4-FFF2-40B4-BE49-F238E27FC236}">
                <a16:creationId xmlns:a16="http://schemas.microsoft.com/office/drawing/2014/main" id="{91BC2519-9F60-43B2-9804-6719D04AD04F}"/>
              </a:ext>
            </a:extLst>
          </p:cNvPr>
          <p:cNvSpPr>
            <a:spLocks noGrp="1"/>
          </p:cNvSpPr>
          <p:nvPr>
            <p:ph type="sldNum" sz="quarter" idx="12"/>
          </p:nvPr>
        </p:nvSpPr>
        <p:spPr/>
        <p:txBody>
          <a:bodyPr/>
          <a:lstStyle/>
          <a:p>
            <a:fld id="{CE8079A4-7AA8-4A4F-87E2-7781EC5097DD}" type="slidenum">
              <a:rPr lang="en-US" smtClean="0"/>
              <a:pPr/>
              <a:t>2</a:t>
            </a:fld>
            <a:endParaRPr lang="en-US"/>
          </a:p>
        </p:txBody>
      </p:sp>
    </p:spTree>
    <p:extLst>
      <p:ext uri="{BB962C8B-B14F-4D97-AF65-F5344CB8AC3E}">
        <p14:creationId xmlns:p14="http://schemas.microsoft.com/office/powerpoint/2010/main" val="3788770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BC7064C-160E-4C7C-AAB1-1C9BAEA0D052}"/>
              </a:ext>
            </a:extLst>
          </p:cNvPr>
          <p:cNvSpPr>
            <a:spLocks noGrp="1"/>
          </p:cNvSpPr>
          <p:nvPr>
            <p:ph type="title"/>
          </p:nvPr>
        </p:nvSpPr>
        <p:spPr/>
        <p:txBody>
          <a:bodyPr/>
          <a:lstStyle/>
          <a:p>
            <a:r>
              <a:rPr lang="en-US" dirty="0"/>
              <a:t>Create variables for SD card</a:t>
            </a:r>
            <a:endParaRPr lang="it-IT" dirty="0"/>
          </a:p>
        </p:txBody>
      </p:sp>
      <p:sp>
        <p:nvSpPr>
          <p:cNvPr id="3" name="Segnaposto contenuto 2">
            <a:extLst>
              <a:ext uri="{FF2B5EF4-FFF2-40B4-BE49-F238E27FC236}">
                <a16:creationId xmlns:a16="http://schemas.microsoft.com/office/drawing/2014/main" id="{8CDD3BE5-7C46-43DC-9E88-3D0B2FC35D93}"/>
              </a:ext>
            </a:extLst>
          </p:cNvPr>
          <p:cNvSpPr>
            <a:spLocks noGrp="1"/>
          </p:cNvSpPr>
          <p:nvPr>
            <p:ph idx="1"/>
          </p:nvPr>
        </p:nvSpPr>
        <p:spPr/>
        <p:txBody>
          <a:bodyPr/>
          <a:lstStyle/>
          <a:p>
            <a:r>
              <a:rPr lang="en-US" b="0" dirty="0"/>
              <a:t>Scroll down and declare the following variables in order to manage the SD Card, them will be useful for check the size of the SD, check for errors or tasks like open, close or remove files.</a:t>
            </a:r>
          </a:p>
        </p:txBody>
      </p:sp>
      <p:sp>
        <p:nvSpPr>
          <p:cNvPr id="5" name="Segnaposto piè di pagina 4">
            <a:extLst>
              <a:ext uri="{FF2B5EF4-FFF2-40B4-BE49-F238E27FC236}">
                <a16:creationId xmlns:a16="http://schemas.microsoft.com/office/drawing/2014/main" id="{5B4B2CF5-38B5-47AC-ACBA-5A0410ACD533}"/>
              </a:ext>
            </a:extLst>
          </p:cNvPr>
          <p:cNvSpPr>
            <a:spLocks noGrp="1"/>
          </p:cNvSpPr>
          <p:nvPr>
            <p:ph type="ftr" sz="quarter" idx="11"/>
          </p:nvPr>
        </p:nvSpPr>
        <p:spPr/>
        <p:txBody>
          <a:bodyPr/>
          <a:lstStyle/>
          <a:p>
            <a:r>
              <a:rPr lang="en-US"/>
              <a:t>Property of BEOND s.r.l. cannot be distributed or reproduced without authorization </a:t>
            </a:r>
          </a:p>
        </p:txBody>
      </p:sp>
      <p:sp>
        <p:nvSpPr>
          <p:cNvPr id="6" name="Segnaposto numero diapositiva 5">
            <a:extLst>
              <a:ext uri="{FF2B5EF4-FFF2-40B4-BE49-F238E27FC236}">
                <a16:creationId xmlns:a16="http://schemas.microsoft.com/office/drawing/2014/main" id="{44ABDEE7-CC1E-4EC1-93D1-F5FDA1EBD707}"/>
              </a:ext>
            </a:extLst>
          </p:cNvPr>
          <p:cNvSpPr>
            <a:spLocks noGrp="1"/>
          </p:cNvSpPr>
          <p:nvPr>
            <p:ph type="sldNum" sz="quarter" idx="12"/>
          </p:nvPr>
        </p:nvSpPr>
        <p:spPr/>
        <p:txBody>
          <a:bodyPr/>
          <a:lstStyle/>
          <a:p>
            <a:fld id="{CE8079A4-7AA8-4A4F-87E2-7781EC5097DD}" type="slidenum">
              <a:rPr lang="en-US" smtClean="0"/>
              <a:pPr/>
              <a:t>20</a:t>
            </a:fld>
            <a:endParaRPr lang="en-US"/>
          </a:p>
        </p:txBody>
      </p:sp>
      <p:pic>
        <p:nvPicPr>
          <p:cNvPr id="9" name="Segnaposto contenuto 8" descr="Immagine che contiene screenshot&#10;&#10;Descrizione generata automaticamente">
            <a:extLst>
              <a:ext uri="{FF2B5EF4-FFF2-40B4-BE49-F238E27FC236}">
                <a16:creationId xmlns:a16="http://schemas.microsoft.com/office/drawing/2014/main" id="{1F69D6A1-ACBE-4AF9-B886-CFE4546C2EC9}"/>
              </a:ext>
            </a:extLst>
          </p:cNvPr>
          <p:cNvPicPr>
            <a:picLocks noGrp="1" noChangeAspect="1"/>
          </p:cNvPicPr>
          <p:nvPr>
            <p:ph idx="13"/>
          </p:nvPr>
        </p:nvPicPr>
        <p:blipFill>
          <a:blip r:embed="rId2"/>
          <a:stretch>
            <a:fillRect/>
          </a:stretch>
        </p:blipFill>
        <p:spPr>
          <a:xfrm>
            <a:off x="4776788" y="1428806"/>
            <a:ext cx="4011612" cy="2609738"/>
          </a:xfrm>
        </p:spPr>
      </p:pic>
      <p:sp>
        <p:nvSpPr>
          <p:cNvPr id="10" name="Rettangolo con angoli arrotondati 9">
            <a:extLst>
              <a:ext uri="{FF2B5EF4-FFF2-40B4-BE49-F238E27FC236}">
                <a16:creationId xmlns:a16="http://schemas.microsoft.com/office/drawing/2014/main" id="{13D986FA-8DE8-44FC-9860-93D438F68595}"/>
              </a:ext>
            </a:extLst>
          </p:cNvPr>
          <p:cNvSpPr/>
          <p:nvPr/>
        </p:nvSpPr>
        <p:spPr>
          <a:xfrm>
            <a:off x="5040173" y="2571750"/>
            <a:ext cx="3774643" cy="146679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435918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9BE56C1-2109-487F-8E4B-F702663061C5}"/>
              </a:ext>
            </a:extLst>
          </p:cNvPr>
          <p:cNvSpPr>
            <a:spLocks noGrp="1"/>
          </p:cNvSpPr>
          <p:nvPr>
            <p:ph type="title"/>
          </p:nvPr>
        </p:nvSpPr>
        <p:spPr/>
        <p:txBody>
          <a:bodyPr/>
          <a:lstStyle/>
          <a:p>
            <a:r>
              <a:rPr lang="en-US" dirty="0"/>
              <a:t>UART Send function</a:t>
            </a:r>
            <a:endParaRPr lang="it-IT" dirty="0"/>
          </a:p>
        </p:txBody>
      </p:sp>
      <p:sp>
        <p:nvSpPr>
          <p:cNvPr id="3" name="Segnaposto contenuto 2">
            <a:extLst>
              <a:ext uri="{FF2B5EF4-FFF2-40B4-BE49-F238E27FC236}">
                <a16:creationId xmlns:a16="http://schemas.microsoft.com/office/drawing/2014/main" id="{CFB7942E-7025-4FFF-9922-46635156E7FA}"/>
              </a:ext>
            </a:extLst>
          </p:cNvPr>
          <p:cNvSpPr>
            <a:spLocks noGrp="1"/>
          </p:cNvSpPr>
          <p:nvPr>
            <p:ph idx="1"/>
          </p:nvPr>
        </p:nvSpPr>
        <p:spPr/>
        <p:txBody>
          <a:bodyPr/>
          <a:lstStyle/>
          <a:p>
            <a:r>
              <a:rPr lang="en-US" b="0" dirty="0"/>
              <a:t>In this example we use the USART Bus to debug our application.</a:t>
            </a:r>
          </a:p>
          <a:p>
            <a:r>
              <a:rPr lang="en-US" b="0" dirty="0"/>
              <a:t>Write the </a:t>
            </a:r>
            <a:r>
              <a:rPr lang="en-US" i="1" dirty="0" err="1"/>
              <a:t>send_uart</a:t>
            </a:r>
            <a:r>
              <a:rPr lang="en-US" i="1" dirty="0"/>
              <a:t>() </a:t>
            </a:r>
            <a:r>
              <a:rPr lang="en-US" b="0" dirty="0"/>
              <a:t>function to send string via UART easily, then write the </a:t>
            </a:r>
            <a:r>
              <a:rPr lang="en-US" i="1" dirty="0" err="1"/>
              <a:t>bufsize</a:t>
            </a:r>
            <a:r>
              <a:rPr lang="en-US" i="1" dirty="0"/>
              <a:t>() </a:t>
            </a:r>
            <a:r>
              <a:rPr lang="en-US" b="0" dirty="0"/>
              <a:t>and </a:t>
            </a:r>
            <a:r>
              <a:rPr lang="en-US" i="1" dirty="0" err="1"/>
              <a:t>bufclear</a:t>
            </a:r>
            <a:r>
              <a:rPr lang="en-US" i="1" dirty="0"/>
              <a:t>()</a:t>
            </a:r>
            <a:r>
              <a:rPr lang="en-US" b="0" dirty="0"/>
              <a:t> functions to manage the buffer.</a:t>
            </a:r>
          </a:p>
          <a:p>
            <a:endParaRPr lang="en-US" b="0" dirty="0"/>
          </a:p>
        </p:txBody>
      </p:sp>
      <p:sp>
        <p:nvSpPr>
          <p:cNvPr id="5" name="Segnaposto piè di pagina 4">
            <a:extLst>
              <a:ext uri="{FF2B5EF4-FFF2-40B4-BE49-F238E27FC236}">
                <a16:creationId xmlns:a16="http://schemas.microsoft.com/office/drawing/2014/main" id="{07A45872-FBC1-4B7E-9905-A7730F6493F2}"/>
              </a:ext>
            </a:extLst>
          </p:cNvPr>
          <p:cNvSpPr>
            <a:spLocks noGrp="1"/>
          </p:cNvSpPr>
          <p:nvPr>
            <p:ph type="ftr" sz="quarter" idx="11"/>
          </p:nvPr>
        </p:nvSpPr>
        <p:spPr/>
        <p:txBody>
          <a:bodyPr/>
          <a:lstStyle/>
          <a:p>
            <a:r>
              <a:rPr lang="en-US"/>
              <a:t>Property of BEOND s.r.l. cannot be distributed or reproduced without authorization </a:t>
            </a:r>
          </a:p>
        </p:txBody>
      </p:sp>
      <p:sp>
        <p:nvSpPr>
          <p:cNvPr id="6" name="Segnaposto numero diapositiva 5">
            <a:extLst>
              <a:ext uri="{FF2B5EF4-FFF2-40B4-BE49-F238E27FC236}">
                <a16:creationId xmlns:a16="http://schemas.microsoft.com/office/drawing/2014/main" id="{A61F665B-BBFD-4C5C-9B35-8AD7971F1247}"/>
              </a:ext>
            </a:extLst>
          </p:cNvPr>
          <p:cNvSpPr>
            <a:spLocks noGrp="1"/>
          </p:cNvSpPr>
          <p:nvPr>
            <p:ph type="sldNum" sz="quarter" idx="12"/>
          </p:nvPr>
        </p:nvSpPr>
        <p:spPr/>
        <p:txBody>
          <a:bodyPr/>
          <a:lstStyle/>
          <a:p>
            <a:fld id="{CE8079A4-7AA8-4A4F-87E2-7781EC5097DD}" type="slidenum">
              <a:rPr lang="en-US" smtClean="0"/>
              <a:pPr/>
              <a:t>21</a:t>
            </a:fld>
            <a:endParaRPr lang="en-US"/>
          </a:p>
        </p:txBody>
      </p:sp>
      <p:pic>
        <p:nvPicPr>
          <p:cNvPr id="13" name="Segnaposto contenuto 12" descr="Immagine che contiene screenshot&#10;&#10;Descrizione generata automaticamente">
            <a:extLst>
              <a:ext uri="{FF2B5EF4-FFF2-40B4-BE49-F238E27FC236}">
                <a16:creationId xmlns:a16="http://schemas.microsoft.com/office/drawing/2014/main" id="{C859DD1F-09BC-4324-8B1C-72B1C077B279}"/>
              </a:ext>
            </a:extLst>
          </p:cNvPr>
          <p:cNvPicPr>
            <a:picLocks noGrp="1" noChangeAspect="1"/>
          </p:cNvPicPr>
          <p:nvPr>
            <p:ph idx="13"/>
          </p:nvPr>
        </p:nvPicPr>
        <p:blipFill>
          <a:blip r:embed="rId2"/>
          <a:stretch>
            <a:fillRect/>
          </a:stretch>
        </p:blipFill>
        <p:spPr>
          <a:xfrm>
            <a:off x="4776788" y="1590671"/>
            <a:ext cx="4011612" cy="2286008"/>
          </a:xfrm>
        </p:spPr>
      </p:pic>
    </p:spTree>
    <p:extLst>
      <p:ext uri="{BB962C8B-B14F-4D97-AF65-F5344CB8AC3E}">
        <p14:creationId xmlns:p14="http://schemas.microsoft.com/office/powerpoint/2010/main" val="373629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608FF54-210E-423F-A5E0-BB4FEFD6010E}"/>
              </a:ext>
            </a:extLst>
          </p:cNvPr>
          <p:cNvSpPr>
            <a:spLocks noGrp="1"/>
          </p:cNvSpPr>
          <p:nvPr>
            <p:ph type="title"/>
          </p:nvPr>
        </p:nvSpPr>
        <p:spPr/>
        <p:txBody>
          <a:bodyPr/>
          <a:lstStyle/>
          <a:p>
            <a:r>
              <a:rPr lang="en-US" dirty="0"/>
              <a:t>SD Card functions</a:t>
            </a:r>
            <a:endParaRPr lang="it-IT" dirty="0"/>
          </a:p>
        </p:txBody>
      </p:sp>
      <p:sp>
        <p:nvSpPr>
          <p:cNvPr id="3" name="Segnaposto contenuto 2">
            <a:extLst>
              <a:ext uri="{FF2B5EF4-FFF2-40B4-BE49-F238E27FC236}">
                <a16:creationId xmlns:a16="http://schemas.microsoft.com/office/drawing/2014/main" id="{C7D4668C-DD12-474C-9A1B-BDDAE86CDDF8}"/>
              </a:ext>
            </a:extLst>
          </p:cNvPr>
          <p:cNvSpPr>
            <a:spLocks noGrp="1"/>
          </p:cNvSpPr>
          <p:nvPr>
            <p:ph idx="1"/>
          </p:nvPr>
        </p:nvSpPr>
        <p:spPr/>
        <p:txBody>
          <a:bodyPr/>
          <a:lstStyle/>
          <a:p>
            <a:r>
              <a:rPr lang="en-US" b="0" dirty="0"/>
              <a:t>Our program should be able to;</a:t>
            </a:r>
          </a:p>
          <a:p>
            <a:pPr marL="285750" indent="-285750">
              <a:buFont typeface="Arial" panose="020B0604020202020204" pitchFamily="34" charset="0"/>
              <a:buChar char="•"/>
            </a:pPr>
            <a:r>
              <a:rPr lang="en-US" b="0" i="1" dirty="0">
                <a:solidFill>
                  <a:srgbClr val="5292D2"/>
                </a:solidFill>
              </a:rPr>
              <a:t>Mount the SD car</a:t>
            </a:r>
            <a:r>
              <a:rPr lang="it-IT" b="0" i="1" dirty="0">
                <a:solidFill>
                  <a:srgbClr val="5292D2"/>
                </a:solidFill>
              </a:rPr>
              <a:t>d</a:t>
            </a:r>
          </a:p>
          <a:p>
            <a:pPr marL="285750" indent="-285750">
              <a:buFont typeface="Arial" panose="020B0604020202020204" pitchFamily="34" charset="0"/>
              <a:buChar char="•"/>
            </a:pPr>
            <a:r>
              <a:rPr lang="it-IT" b="0" i="1" dirty="0">
                <a:solidFill>
                  <a:srgbClr val="5292D2"/>
                </a:solidFill>
              </a:rPr>
              <a:t>Check the size of the SD card</a:t>
            </a:r>
          </a:p>
          <a:p>
            <a:pPr marL="285750" indent="-285750">
              <a:buFont typeface="Arial" panose="020B0604020202020204" pitchFamily="34" charset="0"/>
              <a:buChar char="•"/>
            </a:pPr>
            <a:r>
              <a:rPr lang="it-IT" b="0" i="1" dirty="0">
                <a:solidFill>
                  <a:srgbClr val="5292D2"/>
                </a:solidFill>
              </a:rPr>
              <a:t>Check the free </a:t>
            </a:r>
            <a:r>
              <a:rPr lang="it-IT" b="0" i="1" dirty="0" err="1">
                <a:solidFill>
                  <a:srgbClr val="5292D2"/>
                </a:solidFill>
              </a:rPr>
              <a:t>space</a:t>
            </a:r>
            <a:r>
              <a:rPr lang="it-IT" b="0" i="1" dirty="0">
                <a:solidFill>
                  <a:srgbClr val="5292D2"/>
                </a:solidFill>
              </a:rPr>
              <a:t> of the SD card</a:t>
            </a:r>
          </a:p>
          <a:p>
            <a:pPr marL="285750" indent="-285750">
              <a:buFont typeface="Arial" panose="020B0604020202020204" pitchFamily="34" charset="0"/>
              <a:buChar char="•"/>
            </a:pPr>
            <a:r>
              <a:rPr lang="it-IT" b="0" i="1" dirty="0">
                <a:solidFill>
                  <a:srgbClr val="5292D2"/>
                </a:solidFill>
              </a:rPr>
              <a:t>Open or create a file</a:t>
            </a:r>
          </a:p>
          <a:p>
            <a:pPr marL="285750" indent="-285750">
              <a:buFont typeface="Arial" panose="020B0604020202020204" pitchFamily="34" charset="0"/>
              <a:buChar char="•"/>
            </a:pPr>
            <a:r>
              <a:rPr lang="it-IT" b="0" i="1" dirty="0">
                <a:solidFill>
                  <a:srgbClr val="5292D2"/>
                </a:solidFill>
              </a:rPr>
              <a:t>Write on a file</a:t>
            </a:r>
          </a:p>
          <a:p>
            <a:pPr marL="285750" indent="-285750">
              <a:buFont typeface="Arial" panose="020B0604020202020204" pitchFamily="34" charset="0"/>
              <a:buChar char="•"/>
            </a:pPr>
            <a:r>
              <a:rPr lang="it-IT" b="0" i="1" dirty="0">
                <a:solidFill>
                  <a:srgbClr val="5292D2"/>
                </a:solidFill>
              </a:rPr>
              <a:t>Close a file</a:t>
            </a:r>
          </a:p>
          <a:p>
            <a:r>
              <a:rPr lang="it-IT" b="0" dirty="0" err="1"/>
              <a:t>Eventually</a:t>
            </a:r>
            <a:r>
              <a:rPr lang="it-IT" b="0" dirty="0"/>
              <a:t> </a:t>
            </a:r>
            <a:r>
              <a:rPr lang="it-IT" b="0" dirty="0" err="1"/>
              <a:t>it’s</a:t>
            </a:r>
            <a:r>
              <a:rPr lang="it-IT" b="0" dirty="0"/>
              <a:t> </a:t>
            </a:r>
            <a:r>
              <a:rPr lang="it-IT" b="0" dirty="0" err="1"/>
              <a:t>possible</a:t>
            </a:r>
            <a:r>
              <a:rPr lang="it-IT" b="0" dirty="0"/>
              <a:t> to </a:t>
            </a:r>
            <a:r>
              <a:rPr lang="it-IT" b="0" i="1" dirty="0">
                <a:solidFill>
                  <a:srgbClr val="5292D2"/>
                </a:solidFill>
              </a:rPr>
              <a:t>delete</a:t>
            </a:r>
            <a:r>
              <a:rPr lang="it-IT" b="0" dirty="0"/>
              <a:t> a file </a:t>
            </a:r>
            <a:r>
              <a:rPr lang="it-IT" b="0" dirty="0" err="1"/>
              <a:t>too</a:t>
            </a:r>
            <a:r>
              <a:rPr lang="it-IT" b="0" dirty="0"/>
              <a:t>.</a:t>
            </a:r>
          </a:p>
          <a:p>
            <a:pPr marL="285750" indent="-285750">
              <a:buFont typeface="Arial" panose="020B0604020202020204" pitchFamily="34" charset="0"/>
              <a:buChar char="•"/>
            </a:pPr>
            <a:endParaRPr lang="en-US" b="0" dirty="0"/>
          </a:p>
        </p:txBody>
      </p:sp>
      <p:sp>
        <p:nvSpPr>
          <p:cNvPr id="5" name="Segnaposto piè di pagina 4">
            <a:extLst>
              <a:ext uri="{FF2B5EF4-FFF2-40B4-BE49-F238E27FC236}">
                <a16:creationId xmlns:a16="http://schemas.microsoft.com/office/drawing/2014/main" id="{50EEA781-CDDC-4097-8F58-F003C222C5C4}"/>
              </a:ext>
            </a:extLst>
          </p:cNvPr>
          <p:cNvSpPr>
            <a:spLocks noGrp="1"/>
          </p:cNvSpPr>
          <p:nvPr>
            <p:ph type="ftr" sz="quarter" idx="11"/>
          </p:nvPr>
        </p:nvSpPr>
        <p:spPr/>
        <p:txBody>
          <a:bodyPr/>
          <a:lstStyle/>
          <a:p>
            <a:r>
              <a:rPr lang="en-US"/>
              <a:t>Property of BEOND s.r.l. cannot be distributed or reproduced without authorization </a:t>
            </a:r>
          </a:p>
        </p:txBody>
      </p:sp>
      <p:sp>
        <p:nvSpPr>
          <p:cNvPr id="6" name="Segnaposto numero diapositiva 5">
            <a:extLst>
              <a:ext uri="{FF2B5EF4-FFF2-40B4-BE49-F238E27FC236}">
                <a16:creationId xmlns:a16="http://schemas.microsoft.com/office/drawing/2014/main" id="{E75D6ED6-DE58-44FE-84B0-1994A88ACD16}"/>
              </a:ext>
            </a:extLst>
          </p:cNvPr>
          <p:cNvSpPr>
            <a:spLocks noGrp="1"/>
          </p:cNvSpPr>
          <p:nvPr>
            <p:ph type="sldNum" sz="quarter" idx="12"/>
          </p:nvPr>
        </p:nvSpPr>
        <p:spPr/>
        <p:txBody>
          <a:bodyPr/>
          <a:lstStyle/>
          <a:p>
            <a:fld id="{CE8079A4-7AA8-4A4F-87E2-7781EC5097DD}" type="slidenum">
              <a:rPr lang="en-US" smtClean="0"/>
              <a:pPr/>
              <a:t>22</a:t>
            </a:fld>
            <a:endParaRPr lang="en-US"/>
          </a:p>
        </p:txBody>
      </p:sp>
      <p:pic>
        <p:nvPicPr>
          <p:cNvPr id="8" name="Segnaposto contenuto 7">
            <a:extLst>
              <a:ext uri="{FF2B5EF4-FFF2-40B4-BE49-F238E27FC236}">
                <a16:creationId xmlns:a16="http://schemas.microsoft.com/office/drawing/2014/main" id="{C179B6D6-8279-40C7-8D34-19D4EC896D6B}"/>
              </a:ext>
            </a:extLst>
          </p:cNvPr>
          <p:cNvPicPr>
            <a:picLocks noGrp="1" noChangeAspect="1"/>
          </p:cNvPicPr>
          <p:nvPr>
            <p:ph idx="13"/>
          </p:nvPr>
        </p:nvPicPr>
        <p:blipFill>
          <a:blip r:embed="rId2"/>
          <a:stretch>
            <a:fillRect/>
          </a:stretch>
        </p:blipFill>
        <p:spPr>
          <a:xfrm>
            <a:off x="5258877" y="749300"/>
            <a:ext cx="3047433" cy="3968750"/>
          </a:xfrm>
          <a:prstGeom prst="rect">
            <a:avLst/>
          </a:prstGeom>
        </p:spPr>
      </p:pic>
    </p:spTree>
    <p:extLst>
      <p:ext uri="{BB962C8B-B14F-4D97-AF65-F5344CB8AC3E}">
        <p14:creationId xmlns:p14="http://schemas.microsoft.com/office/powerpoint/2010/main" val="450238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744399-9600-4E78-B01B-9B26084EE5D9}"/>
              </a:ext>
            </a:extLst>
          </p:cNvPr>
          <p:cNvSpPr>
            <a:spLocks noGrp="1"/>
          </p:cNvSpPr>
          <p:nvPr>
            <p:ph type="title"/>
          </p:nvPr>
        </p:nvSpPr>
        <p:spPr/>
        <p:txBody>
          <a:bodyPr/>
          <a:lstStyle/>
          <a:p>
            <a:r>
              <a:rPr lang="en-US" dirty="0"/>
              <a:t>Mount and check capacity</a:t>
            </a:r>
            <a:endParaRPr lang="it-IT" dirty="0"/>
          </a:p>
        </p:txBody>
      </p:sp>
      <p:sp>
        <p:nvSpPr>
          <p:cNvPr id="3" name="Segnaposto contenuto 2">
            <a:extLst>
              <a:ext uri="{FF2B5EF4-FFF2-40B4-BE49-F238E27FC236}">
                <a16:creationId xmlns:a16="http://schemas.microsoft.com/office/drawing/2014/main" id="{C78D7C45-D84C-43D6-A18B-5FFC091B1334}"/>
              </a:ext>
            </a:extLst>
          </p:cNvPr>
          <p:cNvSpPr>
            <a:spLocks noGrp="1"/>
          </p:cNvSpPr>
          <p:nvPr>
            <p:ph idx="1"/>
          </p:nvPr>
        </p:nvSpPr>
        <p:spPr/>
        <p:txBody>
          <a:bodyPr/>
          <a:lstStyle/>
          <a:p>
            <a:r>
              <a:rPr lang="en-US" dirty="0" err="1"/>
              <a:t>fresult</a:t>
            </a:r>
            <a:r>
              <a:rPr lang="en-US" dirty="0"/>
              <a:t> </a:t>
            </a:r>
            <a:r>
              <a:rPr lang="en-US" b="0" dirty="0"/>
              <a:t>stores the result of the operation, normally should be </a:t>
            </a:r>
            <a:r>
              <a:rPr lang="en-US" b="0" i="1" dirty="0">
                <a:solidFill>
                  <a:srgbClr val="5292D2"/>
                </a:solidFill>
              </a:rPr>
              <a:t>FR_OK</a:t>
            </a:r>
            <a:r>
              <a:rPr lang="en-US" b="0" dirty="0"/>
              <a:t>, the other states are defined in </a:t>
            </a:r>
            <a:r>
              <a:rPr lang="en-US" b="0" dirty="0" err="1"/>
              <a:t>ff.h</a:t>
            </a:r>
            <a:r>
              <a:rPr lang="en-US" b="0" dirty="0"/>
              <a:t> file.</a:t>
            </a:r>
          </a:p>
          <a:p>
            <a:r>
              <a:rPr lang="en-US" b="0" dirty="0"/>
              <a:t>To check the </a:t>
            </a:r>
            <a:r>
              <a:rPr lang="en-US" b="0" dirty="0" err="1"/>
              <a:t>freespace</a:t>
            </a:r>
            <a:r>
              <a:rPr lang="en-US" b="0" dirty="0"/>
              <a:t> we use the </a:t>
            </a:r>
            <a:r>
              <a:rPr lang="en-US" i="1" dirty="0" err="1"/>
              <a:t>f_getfree</a:t>
            </a:r>
            <a:r>
              <a:rPr lang="en-US" i="1" dirty="0"/>
              <a:t>() </a:t>
            </a:r>
            <a:r>
              <a:rPr lang="en-US" b="0" dirty="0"/>
              <a:t>function.</a:t>
            </a:r>
          </a:p>
          <a:p>
            <a:r>
              <a:rPr lang="en-US" b="0" dirty="0"/>
              <a:t>To check if the card has been read correctly we monitor the total capacity, since it should be under 32GB.</a:t>
            </a:r>
          </a:p>
          <a:p>
            <a:endParaRPr lang="it-IT" dirty="0"/>
          </a:p>
        </p:txBody>
      </p:sp>
      <p:sp>
        <p:nvSpPr>
          <p:cNvPr id="5" name="Segnaposto piè di pagina 4">
            <a:extLst>
              <a:ext uri="{FF2B5EF4-FFF2-40B4-BE49-F238E27FC236}">
                <a16:creationId xmlns:a16="http://schemas.microsoft.com/office/drawing/2014/main" id="{8E161128-885B-4D7D-94D3-CBD756DDD559}"/>
              </a:ext>
            </a:extLst>
          </p:cNvPr>
          <p:cNvSpPr>
            <a:spLocks noGrp="1"/>
          </p:cNvSpPr>
          <p:nvPr>
            <p:ph type="ftr" sz="quarter" idx="11"/>
          </p:nvPr>
        </p:nvSpPr>
        <p:spPr/>
        <p:txBody>
          <a:bodyPr/>
          <a:lstStyle/>
          <a:p>
            <a:r>
              <a:rPr lang="en-US"/>
              <a:t>Property of BEOND s.r.l. cannot be distributed or reproduced without authorization </a:t>
            </a:r>
          </a:p>
        </p:txBody>
      </p:sp>
      <p:sp>
        <p:nvSpPr>
          <p:cNvPr id="6" name="Segnaposto numero diapositiva 5">
            <a:extLst>
              <a:ext uri="{FF2B5EF4-FFF2-40B4-BE49-F238E27FC236}">
                <a16:creationId xmlns:a16="http://schemas.microsoft.com/office/drawing/2014/main" id="{25F325A7-F8CC-462D-9D28-B24C0D634246}"/>
              </a:ext>
            </a:extLst>
          </p:cNvPr>
          <p:cNvSpPr>
            <a:spLocks noGrp="1"/>
          </p:cNvSpPr>
          <p:nvPr>
            <p:ph type="sldNum" sz="quarter" idx="12"/>
          </p:nvPr>
        </p:nvSpPr>
        <p:spPr/>
        <p:txBody>
          <a:bodyPr/>
          <a:lstStyle/>
          <a:p>
            <a:fld id="{CE8079A4-7AA8-4A4F-87E2-7781EC5097DD}" type="slidenum">
              <a:rPr lang="en-US" smtClean="0"/>
              <a:pPr/>
              <a:t>23</a:t>
            </a:fld>
            <a:endParaRPr lang="en-US"/>
          </a:p>
        </p:txBody>
      </p:sp>
      <p:pic>
        <p:nvPicPr>
          <p:cNvPr id="9" name="Segnaposto contenuto 8" descr="Immagine che contiene screenshot&#10;&#10;Descrizione generata automaticamente">
            <a:extLst>
              <a:ext uri="{FF2B5EF4-FFF2-40B4-BE49-F238E27FC236}">
                <a16:creationId xmlns:a16="http://schemas.microsoft.com/office/drawing/2014/main" id="{C72C7F9B-DB27-421B-9EE9-841666F7F778}"/>
              </a:ext>
            </a:extLst>
          </p:cNvPr>
          <p:cNvPicPr>
            <a:picLocks noGrp="1" noChangeAspect="1"/>
          </p:cNvPicPr>
          <p:nvPr>
            <p:ph idx="13"/>
          </p:nvPr>
        </p:nvPicPr>
        <p:blipFill>
          <a:blip r:embed="rId2"/>
          <a:stretch>
            <a:fillRect/>
          </a:stretch>
        </p:blipFill>
        <p:spPr>
          <a:xfrm>
            <a:off x="4684883" y="673678"/>
            <a:ext cx="3601827" cy="1979981"/>
          </a:xfrm>
        </p:spPr>
      </p:pic>
      <p:pic>
        <p:nvPicPr>
          <p:cNvPr id="11" name="Immagine 10" descr="Immagine che contiene screenshot&#10;&#10;Descrizione generata automaticamente">
            <a:extLst>
              <a:ext uri="{FF2B5EF4-FFF2-40B4-BE49-F238E27FC236}">
                <a16:creationId xmlns:a16="http://schemas.microsoft.com/office/drawing/2014/main" id="{11DD0923-7166-4BA4-8A9C-79A32E2006EF}"/>
              </a:ext>
            </a:extLst>
          </p:cNvPr>
          <p:cNvPicPr>
            <a:picLocks noChangeAspect="1"/>
          </p:cNvPicPr>
          <p:nvPr/>
        </p:nvPicPr>
        <p:blipFill>
          <a:blip r:embed="rId3"/>
          <a:stretch>
            <a:fillRect/>
          </a:stretch>
        </p:blipFill>
        <p:spPr>
          <a:xfrm>
            <a:off x="4704565" y="2705218"/>
            <a:ext cx="3601827" cy="2121377"/>
          </a:xfrm>
          <a:prstGeom prst="rect">
            <a:avLst/>
          </a:prstGeom>
        </p:spPr>
      </p:pic>
    </p:spTree>
    <p:extLst>
      <p:ext uri="{BB962C8B-B14F-4D97-AF65-F5344CB8AC3E}">
        <p14:creationId xmlns:p14="http://schemas.microsoft.com/office/powerpoint/2010/main" val="1436502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7A294AE-188C-4B4B-A8EF-1E13FC026AFC}"/>
              </a:ext>
            </a:extLst>
          </p:cNvPr>
          <p:cNvSpPr>
            <a:spLocks noGrp="1"/>
          </p:cNvSpPr>
          <p:nvPr>
            <p:ph type="title"/>
          </p:nvPr>
        </p:nvSpPr>
        <p:spPr/>
        <p:txBody>
          <a:bodyPr/>
          <a:lstStyle/>
          <a:p>
            <a:r>
              <a:rPr lang="en-US" dirty="0"/>
              <a:t>Write and Read from file</a:t>
            </a:r>
            <a:endParaRPr lang="it-IT" dirty="0"/>
          </a:p>
        </p:txBody>
      </p:sp>
      <p:sp>
        <p:nvSpPr>
          <p:cNvPr id="3" name="Segnaposto contenuto 2">
            <a:extLst>
              <a:ext uri="{FF2B5EF4-FFF2-40B4-BE49-F238E27FC236}">
                <a16:creationId xmlns:a16="http://schemas.microsoft.com/office/drawing/2014/main" id="{7C180549-0171-42E3-9004-94BEE98E2D88}"/>
              </a:ext>
            </a:extLst>
          </p:cNvPr>
          <p:cNvSpPr>
            <a:spLocks noGrp="1"/>
          </p:cNvSpPr>
          <p:nvPr>
            <p:ph idx="1"/>
          </p:nvPr>
        </p:nvSpPr>
        <p:spPr/>
        <p:txBody>
          <a:bodyPr/>
          <a:lstStyle/>
          <a:p>
            <a:r>
              <a:rPr lang="en-US" b="0" dirty="0"/>
              <a:t>In order to open the file use the function </a:t>
            </a:r>
            <a:r>
              <a:rPr lang="en-US" i="1" dirty="0" err="1"/>
              <a:t>f_open</a:t>
            </a:r>
            <a:r>
              <a:rPr lang="en-US" i="1" dirty="0"/>
              <a:t>()</a:t>
            </a:r>
            <a:r>
              <a:rPr lang="en-US" b="0" dirty="0"/>
              <a:t>, as always we check for errors.</a:t>
            </a:r>
          </a:p>
          <a:p>
            <a:r>
              <a:rPr lang="en-US" i="1" dirty="0" err="1"/>
              <a:t>f_gets</a:t>
            </a:r>
            <a:r>
              <a:rPr lang="en-US" i="1" dirty="0"/>
              <a:t>() </a:t>
            </a:r>
            <a:r>
              <a:rPr lang="en-US" b="0" dirty="0"/>
              <a:t>read the entire file, line by line and put it in the </a:t>
            </a:r>
            <a:r>
              <a:rPr lang="en-US" b="0" dirty="0">
                <a:solidFill>
                  <a:srgbClr val="00B050"/>
                </a:solidFill>
              </a:rPr>
              <a:t>buffer</a:t>
            </a:r>
            <a:r>
              <a:rPr lang="en-US" b="0" dirty="0"/>
              <a:t>.</a:t>
            </a:r>
          </a:p>
          <a:p>
            <a:r>
              <a:rPr lang="en-US" b="0" dirty="0"/>
              <a:t>For write a string in the file, use the function </a:t>
            </a:r>
            <a:r>
              <a:rPr lang="en-US" i="1" dirty="0" err="1"/>
              <a:t>f_puts</a:t>
            </a:r>
            <a:r>
              <a:rPr lang="en-US" i="1" dirty="0"/>
              <a:t>().</a:t>
            </a:r>
          </a:p>
          <a:p>
            <a:r>
              <a:rPr lang="en-US" b="0" dirty="0"/>
              <a:t>At the end do not forget to close the file and clear the buffer. Use the </a:t>
            </a:r>
            <a:r>
              <a:rPr lang="en-US" i="1" dirty="0" err="1"/>
              <a:t>f_close</a:t>
            </a:r>
            <a:r>
              <a:rPr lang="en-US" i="1" dirty="0"/>
              <a:t>() </a:t>
            </a:r>
            <a:r>
              <a:rPr lang="en-US" b="0" dirty="0"/>
              <a:t>and </a:t>
            </a:r>
            <a:r>
              <a:rPr lang="en-US" i="1" dirty="0" err="1"/>
              <a:t>bufclear</a:t>
            </a:r>
            <a:r>
              <a:rPr lang="en-US" i="1" dirty="0"/>
              <a:t>() </a:t>
            </a:r>
            <a:r>
              <a:rPr lang="en-US" b="0" dirty="0"/>
              <a:t>functions.</a:t>
            </a:r>
          </a:p>
          <a:p>
            <a:r>
              <a:rPr lang="en-US" b="0" dirty="0"/>
              <a:t>Remember that </a:t>
            </a:r>
            <a:r>
              <a:rPr lang="en-US" i="1" dirty="0"/>
              <a:t>&amp;fil </a:t>
            </a:r>
            <a:r>
              <a:rPr lang="en-US" b="0" dirty="0"/>
              <a:t>is the address of our file.</a:t>
            </a:r>
          </a:p>
        </p:txBody>
      </p:sp>
      <p:sp>
        <p:nvSpPr>
          <p:cNvPr id="5" name="Segnaposto piè di pagina 4">
            <a:extLst>
              <a:ext uri="{FF2B5EF4-FFF2-40B4-BE49-F238E27FC236}">
                <a16:creationId xmlns:a16="http://schemas.microsoft.com/office/drawing/2014/main" id="{47A0F8C8-FF48-4DCD-933A-96ECF4D52581}"/>
              </a:ext>
            </a:extLst>
          </p:cNvPr>
          <p:cNvSpPr>
            <a:spLocks noGrp="1"/>
          </p:cNvSpPr>
          <p:nvPr>
            <p:ph type="ftr" sz="quarter" idx="11"/>
          </p:nvPr>
        </p:nvSpPr>
        <p:spPr/>
        <p:txBody>
          <a:bodyPr/>
          <a:lstStyle/>
          <a:p>
            <a:r>
              <a:rPr lang="en-US"/>
              <a:t>Property of BEOND s.r.l. cannot be distributed or reproduced without authorization </a:t>
            </a:r>
          </a:p>
        </p:txBody>
      </p:sp>
      <p:sp>
        <p:nvSpPr>
          <p:cNvPr id="6" name="Segnaposto numero diapositiva 5">
            <a:extLst>
              <a:ext uri="{FF2B5EF4-FFF2-40B4-BE49-F238E27FC236}">
                <a16:creationId xmlns:a16="http://schemas.microsoft.com/office/drawing/2014/main" id="{26EB6CAB-3C40-4535-8AAD-71A6278DDB0B}"/>
              </a:ext>
            </a:extLst>
          </p:cNvPr>
          <p:cNvSpPr>
            <a:spLocks noGrp="1"/>
          </p:cNvSpPr>
          <p:nvPr>
            <p:ph type="sldNum" sz="quarter" idx="12"/>
          </p:nvPr>
        </p:nvSpPr>
        <p:spPr/>
        <p:txBody>
          <a:bodyPr/>
          <a:lstStyle/>
          <a:p>
            <a:fld id="{CE8079A4-7AA8-4A4F-87E2-7781EC5097DD}" type="slidenum">
              <a:rPr lang="en-US" smtClean="0"/>
              <a:pPr/>
              <a:t>24</a:t>
            </a:fld>
            <a:endParaRPr lang="en-US"/>
          </a:p>
        </p:txBody>
      </p:sp>
      <p:pic>
        <p:nvPicPr>
          <p:cNvPr id="9" name="Segnaposto contenuto 8" descr="Immagine che contiene screenshot&#10;&#10;Descrizione generata automaticamente">
            <a:extLst>
              <a:ext uri="{FF2B5EF4-FFF2-40B4-BE49-F238E27FC236}">
                <a16:creationId xmlns:a16="http://schemas.microsoft.com/office/drawing/2014/main" id="{67028BAD-ECBC-4C6F-8FB8-CA0FE3B53C48}"/>
              </a:ext>
            </a:extLst>
          </p:cNvPr>
          <p:cNvPicPr>
            <a:picLocks noGrp="1" noChangeAspect="1"/>
          </p:cNvPicPr>
          <p:nvPr>
            <p:ph idx="13"/>
          </p:nvPr>
        </p:nvPicPr>
        <p:blipFill>
          <a:blip r:embed="rId2"/>
          <a:stretch>
            <a:fillRect/>
          </a:stretch>
        </p:blipFill>
        <p:spPr>
          <a:xfrm>
            <a:off x="4776788" y="1364272"/>
            <a:ext cx="4011612" cy="2738805"/>
          </a:xfrm>
        </p:spPr>
      </p:pic>
    </p:spTree>
    <p:extLst>
      <p:ext uri="{BB962C8B-B14F-4D97-AF65-F5344CB8AC3E}">
        <p14:creationId xmlns:p14="http://schemas.microsoft.com/office/powerpoint/2010/main" val="956543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FC9BABD-4872-4393-9BB4-FA467FB339D1}"/>
              </a:ext>
            </a:extLst>
          </p:cNvPr>
          <p:cNvSpPr>
            <a:spLocks noGrp="1"/>
          </p:cNvSpPr>
          <p:nvPr>
            <p:ph type="title"/>
          </p:nvPr>
        </p:nvSpPr>
        <p:spPr/>
        <p:txBody>
          <a:bodyPr/>
          <a:lstStyle/>
          <a:p>
            <a:r>
              <a:rPr lang="en-US" dirty="0"/>
              <a:t>Remove a file</a:t>
            </a:r>
            <a:endParaRPr lang="it-IT" dirty="0"/>
          </a:p>
        </p:txBody>
      </p:sp>
      <p:sp>
        <p:nvSpPr>
          <p:cNvPr id="3" name="Segnaposto contenuto 2">
            <a:extLst>
              <a:ext uri="{FF2B5EF4-FFF2-40B4-BE49-F238E27FC236}">
                <a16:creationId xmlns:a16="http://schemas.microsoft.com/office/drawing/2014/main" id="{4D34C12F-2F19-472A-8905-95B2EBB8D49B}"/>
              </a:ext>
            </a:extLst>
          </p:cNvPr>
          <p:cNvSpPr>
            <a:spLocks noGrp="1"/>
          </p:cNvSpPr>
          <p:nvPr>
            <p:ph idx="1"/>
          </p:nvPr>
        </p:nvSpPr>
        <p:spPr/>
        <p:txBody>
          <a:bodyPr/>
          <a:lstStyle/>
          <a:p>
            <a:r>
              <a:rPr lang="en-US" b="0" dirty="0"/>
              <a:t>If you want to remove any file from the SD card use the </a:t>
            </a:r>
            <a:r>
              <a:rPr lang="en-US" i="1" dirty="0" err="1"/>
              <a:t>f_unlink</a:t>
            </a:r>
            <a:r>
              <a:rPr lang="en-US" i="1" dirty="0"/>
              <a:t>() </a:t>
            </a:r>
            <a:r>
              <a:rPr lang="en-US" b="0" dirty="0"/>
              <a:t>function, check always for errors.</a:t>
            </a:r>
          </a:p>
          <a:p>
            <a:r>
              <a:rPr lang="en-US" b="0" dirty="0"/>
              <a:t>At the end of all operation the SD card should be </a:t>
            </a:r>
            <a:r>
              <a:rPr lang="en-US" b="0" i="1" dirty="0"/>
              <a:t>unmounted, </a:t>
            </a:r>
            <a:r>
              <a:rPr lang="en-US" b="0" dirty="0"/>
              <a:t>so use the </a:t>
            </a:r>
            <a:r>
              <a:rPr lang="en-US" i="1" dirty="0" err="1"/>
              <a:t>f_mount</a:t>
            </a:r>
            <a:r>
              <a:rPr lang="en-US" i="1" dirty="0"/>
              <a:t>() </a:t>
            </a:r>
            <a:r>
              <a:rPr lang="en-US" b="0" dirty="0"/>
              <a:t>function but with the </a:t>
            </a:r>
            <a:r>
              <a:rPr lang="en-US" dirty="0"/>
              <a:t>NULL</a:t>
            </a:r>
            <a:r>
              <a:rPr lang="en-US" b="0" dirty="0"/>
              <a:t> parameter.</a:t>
            </a:r>
            <a:endParaRPr lang="it-IT" b="0" i="1" dirty="0"/>
          </a:p>
        </p:txBody>
      </p:sp>
      <p:sp>
        <p:nvSpPr>
          <p:cNvPr id="5" name="Segnaposto piè di pagina 4">
            <a:extLst>
              <a:ext uri="{FF2B5EF4-FFF2-40B4-BE49-F238E27FC236}">
                <a16:creationId xmlns:a16="http://schemas.microsoft.com/office/drawing/2014/main" id="{FC0532E8-F439-4398-B5C5-FDBD79110B86}"/>
              </a:ext>
            </a:extLst>
          </p:cNvPr>
          <p:cNvSpPr>
            <a:spLocks noGrp="1"/>
          </p:cNvSpPr>
          <p:nvPr>
            <p:ph type="ftr" sz="quarter" idx="11"/>
          </p:nvPr>
        </p:nvSpPr>
        <p:spPr/>
        <p:txBody>
          <a:bodyPr/>
          <a:lstStyle/>
          <a:p>
            <a:r>
              <a:rPr lang="en-US"/>
              <a:t>Property of BEOND s.r.l. cannot be distributed or reproduced without authorization </a:t>
            </a:r>
          </a:p>
        </p:txBody>
      </p:sp>
      <p:sp>
        <p:nvSpPr>
          <p:cNvPr id="6" name="Segnaposto numero diapositiva 5">
            <a:extLst>
              <a:ext uri="{FF2B5EF4-FFF2-40B4-BE49-F238E27FC236}">
                <a16:creationId xmlns:a16="http://schemas.microsoft.com/office/drawing/2014/main" id="{D690AE2A-2B72-47E9-B538-B4F90B63EB20}"/>
              </a:ext>
            </a:extLst>
          </p:cNvPr>
          <p:cNvSpPr>
            <a:spLocks noGrp="1"/>
          </p:cNvSpPr>
          <p:nvPr>
            <p:ph type="sldNum" sz="quarter" idx="12"/>
          </p:nvPr>
        </p:nvSpPr>
        <p:spPr/>
        <p:txBody>
          <a:bodyPr/>
          <a:lstStyle/>
          <a:p>
            <a:fld id="{CE8079A4-7AA8-4A4F-87E2-7781EC5097DD}" type="slidenum">
              <a:rPr lang="en-US" smtClean="0"/>
              <a:pPr/>
              <a:t>25</a:t>
            </a:fld>
            <a:endParaRPr lang="en-US"/>
          </a:p>
        </p:txBody>
      </p:sp>
      <p:pic>
        <p:nvPicPr>
          <p:cNvPr id="9" name="Segnaposto contenuto 8" descr="Immagine che contiene screenshot&#10;&#10;Descrizione generata automaticamente">
            <a:extLst>
              <a:ext uri="{FF2B5EF4-FFF2-40B4-BE49-F238E27FC236}">
                <a16:creationId xmlns:a16="http://schemas.microsoft.com/office/drawing/2014/main" id="{A53ECEEB-64A5-45BD-AC04-0ED5FCB72023}"/>
              </a:ext>
            </a:extLst>
          </p:cNvPr>
          <p:cNvPicPr>
            <a:picLocks noGrp="1" noChangeAspect="1"/>
          </p:cNvPicPr>
          <p:nvPr>
            <p:ph idx="13"/>
          </p:nvPr>
        </p:nvPicPr>
        <p:blipFill>
          <a:blip r:embed="rId2"/>
          <a:stretch>
            <a:fillRect/>
          </a:stretch>
        </p:blipFill>
        <p:spPr>
          <a:xfrm>
            <a:off x="4776439" y="2008476"/>
            <a:ext cx="4011612" cy="1126548"/>
          </a:xfrm>
        </p:spPr>
      </p:pic>
    </p:spTree>
    <p:extLst>
      <p:ext uri="{BB962C8B-B14F-4D97-AF65-F5344CB8AC3E}">
        <p14:creationId xmlns:p14="http://schemas.microsoft.com/office/powerpoint/2010/main" val="171269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C05F3CD-B8FE-4A0B-BC27-185ADF226BCD}"/>
              </a:ext>
            </a:extLst>
          </p:cNvPr>
          <p:cNvSpPr>
            <a:spLocks noGrp="1"/>
          </p:cNvSpPr>
          <p:nvPr>
            <p:ph type="title"/>
          </p:nvPr>
        </p:nvSpPr>
        <p:spPr/>
        <p:txBody>
          <a:bodyPr/>
          <a:lstStyle/>
          <a:p>
            <a:r>
              <a:rPr lang="en-US" dirty="0"/>
              <a:t>Useful links</a:t>
            </a:r>
            <a:endParaRPr lang="it-IT" dirty="0"/>
          </a:p>
        </p:txBody>
      </p:sp>
      <p:sp>
        <p:nvSpPr>
          <p:cNvPr id="3" name="Segnaposto contenuto 2">
            <a:extLst>
              <a:ext uri="{FF2B5EF4-FFF2-40B4-BE49-F238E27FC236}">
                <a16:creationId xmlns:a16="http://schemas.microsoft.com/office/drawing/2014/main" id="{78ABD614-FD13-4383-9A29-D3ADAE7B6ACB}"/>
              </a:ext>
            </a:extLst>
          </p:cNvPr>
          <p:cNvSpPr>
            <a:spLocks noGrp="1"/>
          </p:cNvSpPr>
          <p:nvPr>
            <p:ph idx="1"/>
          </p:nvPr>
        </p:nvSpPr>
        <p:spPr>
          <a:xfrm>
            <a:off x="329184" y="750053"/>
            <a:ext cx="4011168" cy="3968251"/>
          </a:xfrm>
        </p:spPr>
        <p:txBody>
          <a:bodyPr/>
          <a:lstStyle/>
          <a:p>
            <a:r>
              <a:rPr lang="en-US" b="0" dirty="0"/>
              <a:t>SD card with stm32 using SPI</a:t>
            </a:r>
            <a:r>
              <a:rPr lang="en-US" dirty="0"/>
              <a:t>:</a:t>
            </a:r>
          </a:p>
          <a:p>
            <a:r>
              <a:rPr lang="it-IT" dirty="0">
                <a:hlinkClick r:id="rId2"/>
              </a:rPr>
              <a:t>https://www.youtube.com/watch?v=spVIZO-jbxE&amp;t=519s</a:t>
            </a:r>
            <a:endParaRPr lang="it-IT" dirty="0"/>
          </a:p>
          <a:p>
            <a:r>
              <a:rPr lang="it-IT" b="0" dirty="0"/>
              <a:t>How </a:t>
            </a:r>
            <a:r>
              <a:rPr lang="it-IT" b="0" dirty="0" err="1"/>
              <a:t>spi</a:t>
            </a:r>
            <a:r>
              <a:rPr lang="it-IT" b="0" dirty="0"/>
              <a:t> works:</a:t>
            </a:r>
          </a:p>
          <a:p>
            <a:r>
              <a:rPr lang="it-IT" dirty="0">
                <a:hlinkClick r:id="rId3"/>
              </a:rPr>
              <a:t>https://www.youtube.com/watch?v=AuhFr88mjt0</a:t>
            </a:r>
            <a:endParaRPr lang="it-IT" b="0" dirty="0"/>
          </a:p>
          <a:p>
            <a:r>
              <a:rPr lang="it-IT" b="0" dirty="0"/>
              <a:t>Quad </a:t>
            </a:r>
            <a:r>
              <a:rPr lang="it-IT" b="0" dirty="0" err="1"/>
              <a:t>spi</a:t>
            </a:r>
            <a:r>
              <a:rPr lang="it-IT" b="0" dirty="0"/>
              <a:t> for fast </a:t>
            </a:r>
            <a:r>
              <a:rPr lang="it-IT" b="0" dirty="0" err="1"/>
              <a:t>operations</a:t>
            </a:r>
            <a:r>
              <a:rPr lang="it-IT" b="0" dirty="0"/>
              <a:t>:</a:t>
            </a:r>
          </a:p>
          <a:p>
            <a:r>
              <a:rPr lang="it-IT" dirty="0">
                <a:hlinkClick r:id="rId4"/>
              </a:rPr>
              <a:t>https://www.youtube.com/watch?v=_-FCtJphSRY</a:t>
            </a:r>
            <a:endParaRPr lang="it-IT" b="0" dirty="0"/>
          </a:p>
          <a:p>
            <a:endParaRPr lang="it-IT" dirty="0"/>
          </a:p>
          <a:p>
            <a:endParaRPr lang="it-IT" dirty="0"/>
          </a:p>
        </p:txBody>
      </p:sp>
      <p:sp>
        <p:nvSpPr>
          <p:cNvPr id="5" name="Segnaposto piè di pagina 4">
            <a:extLst>
              <a:ext uri="{FF2B5EF4-FFF2-40B4-BE49-F238E27FC236}">
                <a16:creationId xmlns:a16="http://schemas.microsoft.com/office/drawing/2014/main" id="{CA4E3D38-CA82-40D2-BB61-163BD645C4CF}"/>
              </a:ext>
            </a:extLst>
          </p:cNvPr>
          <p:cNvSpPr>
            <a:spLocks noGrp="1"/>
          </p:cNvSpPr>
          <p:nvPr>
            <p:ph type="ftr" sz="quarter" idx="11"/>
          </p:nvPr>
        </p:nvSpPr>
        <p:spPr/>
        <p:txBody>
          <a:bodyPr/>
          <a:lstStyle/>
          <a:p>
            <a:r>
              <a:rPr lang="en-US"/>
              <a:t>Property of BEOND s.r.l. cannot be distributed or reproduced without authorization </a:t>
            </a:r>
          </a:p>
        </p:txBody>
      </p:sp>
      <p:sp>
        <p:nvSpPr>
          <p:cNvPr id="6" name="Segnaposto numero diapositiva 5">
            <a:extLst>
              <a:ext uri="{FF2B5EF4-FFF2-40B4-BE49-F238E27FC236}">
                <a16:creationId xmlns:a16="http://schemas.microsoft.com/office/drawing/2014/main" id="{639D2665-8C63-4251-B36D-C281D7556A87}"/>
              </a:ext>
            </a:extLst>
          </p:cNvPr>
          <p:cNvSpPr>
            <a:spLocks noGrp="1"/>
          </p:cNvSpPr>
          <p:nvPr>
            <p:ph type="sldNum" sz="quarter" idx="12"/>
          </p:nvPr>
        </p:nvSpPr>
        <p:spPr/>
        <p:txBody>
          <a:bodyPr/>
          <a:lstStyle/>
          <a:p>
            <a:fld id="{CE8079A4-7AA8-4A4F-87E2-7781EC5097DD}" type="slidenum">
              <a:rPr lang="en-US" smtClean="0"/>
              <a:pPr/>
              <a:t>26</a:t>
            </a:fld>
            <a:endParaRPr lang="en-US"/>
          </a:p>
        </p:txBody>
      </p:sp>
    </p:spTree>
    <p:extLst>
      <p:ext uri="{BB962C8B-B14F-4D97-AF65-F5344CB8AC3E}">
        <p14:creationId xmlns:p14="http://schemas.microsoft.com/office/powerpoint/2010/main" val="2325686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915FBEC-1549-4328-82B9-53CE62182F7F}"/>
              </a:ext>
            </a:extLst>
          </p:cNvPr>
          <p:cNvSpPr>
            <a:spLocks noGrp="1"/>
          </p:cNvSpPr>
          <p:nvPr>
            <p:ph type="title"/>
          </p:nvPr>
        </p:nvSpPr>
        <p:spPr/>
        <p:txBody>
          <a:bodyPr/>
          <a:lstStyle/>
          <a:p>
            <a:r>
              <a:rPr lang="it-IT" dirty="0"/>
              <a:t>PREREQUISITES</a:t>
            </a:r>
          </a:p>
        </p:txBody>
      </p:sp>
      <p:sp>
        <p:nvSpPr>
          <p:cNvPr id="3" name="Segnaposto contenuto 2">
            <a:extLst>
              <a:ext uri="{FF2B5EF4-FFF2-40B4-BE49-F238E27FC236}">
                <a16:creationId xmlns:a16="http://schemas.microsoft.com/office/drawing/2014/main" id="{60BDAD01-054D-48D4-AB14-E0C4F2888BA4}"/>
              </a:ext>
            </a:extLst>
          </p:cNvPr>
          <p:cNvSpPr>
            <a:spLocks noGrp="1"/>
          </p:cNvSpPr>
          <p:nvPr>
            <p:ph idx="1"/>
          </p:nvPr>
        </p:nvSpPr>
        <p:spPr/>
        <p:txBody>
          <a:bodyPr/>
          <a:lstStyle/>
          <a:p>
            <a:r>
              <a:rPr lang="it-IT" dirty="0"/>
              <a:t>Software </a:t>
            </a:r>
            <a:r>
              <a:rPr lang="it-IT" dirty="0" err="1"/>
              <a:t>needed</a:t>
            </a:r>
            <a:r>
              <a:rPr lang="it-IT" dirty="0"/>
              <a:t>:</a:t>
            </a:r>
          </a:p>
          <a:p>
            <a:pPr marL="342900" indent="-342900">
              <a:buFont typeface="Arial" panose="020B0604020202020204" pitchFamily="34" charset="0"/>
              <a:buChar char="•"/>
            </a:pPr>
            <a:r>
              <a:rPr lang="it-IT" sz="1600" dirty="0">
                <a:solidFill>
                  <a:schemeClr val="tx1"/>
                </a:solidFill>
                <a:hlinkClick r:id="rId2"/>
              </a:rPr>
              <a:t>STM32IDE</a:t>
            </a:r>
            <a:endParaRPr lang="it-IT" sz="1600" dirty="0">
              <a:solidFill>
                <a:schemeClr val="tx1"/>
              </a:solidFill>
            </a:endParaRPr>
          </a:p>
          <a:p>
            <a:r>
              <a:rPr lang="it-IT" dirty="0"/>
              <a:t>Hardware </a:t>
            </a:r>
            <a:r>
              <a:rPr lang="it-IT" dirty="0" err="1"/>
              <a:t>used</a:t>
            </a:r>
            <a:r>
              <a:rPr lang="it-IT" dirty="0"/>
              <a:t> in </a:t>
            </a:r>
            <a:r>
              <a:rPr lang="it-IT" dirty="0" err="1"/>
              <a:t>this</a:t>
            </a:r>
            <a:r>
              <a:rPr lang="it-IT" dirty="0"/>
              <a:t> </a:t>
            </a:r>
            <a:r>
              <a:rPr lang="it-IT" dirty="0" err="1"/>
              <a:t>example</a:t>
            </a:r>
            <a:r>
              <a:rPr lang="it-IT" dirty="0"/>
              <a:t>:</a:t>
            </a:r>
          </a:p>
          <a:p>
            <a:pPr marL="342900" indent="-342900">
              <a:buFont typeface="Arial" panose="020B0604020202020204" pitchFamily="34" charset="0"/>
              <a:buChar char="•"/>
            </a:pPr>
            <a:r>
              <a:rPr lang="it-IT" sz="1600" dirty="0">
                <a:solidFill>
                  <a:schemeClr val="tx1"/>
                </a:solidFill>
              </a:rPr>
              <a:t>NUCLEO-F446ZE</a:t>
            </a:r>
          </a:p>
          <a:p>
            <a:pPr marL="342900" indent="-342900">
              <a:buFont typeface="Arial" panose="020B0604020202020204" pitchFamily="34" charset="0"/>
              <a:buChar char="•"/>
            </a:pPr>
            <a:r>
              <a:rPr lang="it-IT" sz="1600" dirty="0">
                <a:solidFill>
                  <a:schemeClr val="tx1"/>
                </a:solidFill>
              </a:rPr>
              <a:t>SPI SD CARD Module</a:t>
            </a:r>
          </a:p>
        </p:txBody>
      </p:sp>
      <p:sp>
        <p:nvSpPr>
          <p:cNvPr id="5" name="Segnaposto piè di pagina 4">
            <a:extLst>
              <a:ext uri="{FF2B5EF4-FFF2-40B4-BE49-F238E27FC236}">
                <a16:creationId xmlns:a16="http://schemas.microsoft.com/office/drawing/2014/main" id="{3BFC4E66-4C93-4717-87B7-8C48B6D7ECE7}"/>
              </a:ext>
            </a:extLst>
          </p:cNvPr>
          <p:cNvSpPr>
            <a:spLocks noGrp="1"/>
          </p:cNvSpPr>
          <p:nvPr>
            <p:ph type="ftr" sz="quarter" idx="11"/>
          </p:nvPr>
        </p:nvSpPr>
        <p:spPr/>
        <p:txBody>
          <a:bodyPr/>
          <a:lstStyle/>
          <a:p>
            <a:r>
              <a:rPr lang="en-US"/>
              <a:t>Property of BEOND s.r.l. cannot be distributed or reproduced without authorization </a:t>
            </a:r>
          </a:p>
        </p:txBody>
      </p:sp>
      <p:sp>
        <p:nvSpPr>
          <p:cNvPr id="6" name="Segnaposto numero diapositiva 5">
            <a:extLst>
              <a:ext uri="{FF2B5EF4-FFF2-40B4-BE49-F238E27FC236}">
                <a16:creationId xmlns:a16="http://schemas.microsoft.com/office/drawing/2014/main" id="{2E0FBCD4-BB88-4E80-8698-4EE452E8D096}"/>
              </a:ext>
            </a:extLst>
          </p:cNvPr>
          <p:cNvSpPr>
            <a:spLocks noGrp="1"/>
          </p:cNvSpPr>
          <p:nvPr>
            <p:ph type="sldNum" sz="quarter" idx="12"/>
          </p:nvPr>
        </p:nvSpPr>
        <p:spPr/>
        <p:txBody>
          <a:bodyPr/>
          <a:lstStyle/>
          <a:p>
            <a:fld id="{CE8079A4-7AA8-4A4F-87E2-7781EC5097DD}" type="slidenum">
              <a:rPr lang="en-US" smtClean="0"/>
              <a:pPr/>
              <a:t>3</a:t>
            </a:fld>
            <a:endParaRPr lang="en-US"/>
          </a:p>
        </p:txBody>
      </p:sp>
    </p:spTree>
    <p:extLst>
      <p:ext uri="{BB962C8B-B14F-4D97-AF65-F5344CB8AC3E}">
        <p14:creationId xmlns:p14="http://schemas.microsoft.com/office/powerpoint/2010/main" val="1853038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9AF23D5-ECB7-4713-8402-06DA18E25384}"/>
              </a:ext>
            </a:extLst>
          </p:cNvPr>
          <p:cNvSpPr>
            <a:spLocks noGrp="1"/>
          </p:cNvSpPr>
          <p:nvPr>
            <p:ph type="title"/>
          </p:nvPr>
        </p:nvSpPr>
        <p:spPr/>
        <p:txBody>
          <a:bodyPr/>
          <a:lstStyle/>
          <a:p>
            <a:r>
              <a:rPr lang="en-US" dirty="0"/>
              <a:t>SPI (</a:t>
            </a:r>
            <a:r>
              <a:rPr lang="it-IT" b="0" dirty="0"/>
              <a:t>Serial </a:t>
            </a:r>
            <a:r>
              <a:rPr lang="it-IT" b="0" dirty="0" err="1"/>
              <a:t>Peripheral</a:t>
            </a:r>
            <a:r>
              <a:rPr lang="it-IT" b="0" dirty="0"/>
              <a:t> Interface)</a:t>
            </a:r>
            <a:br>
              <a:rPr lang="it-IT" b="0" dirty="0"/>
            </a:br>
            <a:endParaRPr lang="it-IT" dirty="0"/>
          </a:p>
        </p:txBody>
      </p:sp>
      <p:sp>
        <p:nvSpPr>
          <p:cNvPr id="3" name="Segnaposto contenuto 2">
            <a:extLst>
              <a:ext uri="{FF2B5EF4-FFF2-40B4-BE49-F238E27FC236}">
                <a16:creationId xmlns:a16="http://schemas.microsoft.com/office/drawing/2014/main" id="{D0239B0D-C70D-42CD-B2B8-1CB78BF14790}"/>
              </a:ext>
            </a:extLst>
          </p:cNvPr>
          <p:cNvSpPr>
            <a:spLocks noGrp="1"/>
          </p:cNvSpPr>
          <p:nvPr>
            <p:ph idx="1"/>
          </p:nvPr>
        </p:nvSpPr>
        <p:spPr>
          <a:xfrm>
            <a:off x="329184" y="750053"/>
            <a:ext cx="4242816" cy="3968251"/>
          </a:xfrm>
        </p:spPr>
        <p:txBody>
          <a:bodyPr/>
          <a:lstStyle/>
          <a:p>
            <a:r>
              <a:rPr lang="en-US" b="0" dirty="0"/>
              <a:t>The </a:t>
            </a:r>
            <a:r>
              <a:rPr lang="en-US" dirty="0"/>
              <a:t>Serial Peripheral Interface</a:t>
            </a:r>
            <a:r>
              <a:rPr lang="en-US" b="0" dirty="0"/>
              <a:t> (</a:t>
            </a:r>
            <a:r>
              <a:rPr lang="en-US" dirty="0"/>
              <a:t>SPI</a:t>
            </a:r>
            <a:r>
              <a:rPr lang="en-US" b="0" dirty="0"/>
              <a:t>) is a synchronous serial communication interface specification used for short-distance communication.</a:t>
            </a:r>
          </a:p>
          <a:p>
            <a:r>
              <a:rPr lang="en-US" b="0" dirty="0"/>
              <a:t>SPI devices communicate in full duplex mode using a master slave architecture with a single master. Multiple slave-devices are supported through selection with individual chip select (CS) lines.</a:t>
            </a:r>
            <a:endParaRPr lang="it-IT" b="0" dirty="0"/>
          </a:p>
        </p:txBody>
      </p:sp>
      <p:sp>
        <p:nvSpPr>
          <p:cNvPr id="5" name="Segnaposto piè di pagina 4">
            <a:extLst>
              <a:ext uri="{FF2B5EF4-FFF2-40B4-BE49-F238E27FC236}">
                <a16:creationId xmlns:a16="http://schemas.microsoft.com/office/drawing/2014/main" id="{99A526A4-5F9D-49CC-B192-E6FDDFEA6B0A}"/>
              </a:ext>
            </a:extLst>
          </p:cNvPr>
          <p:cNvSpPr>
            <a:spLocks noGrp="1"/>
          </p:cNvSpPr>
          <p:nvPr>
            <p:ph type="ftr" sz="quarter" idx="11"/>
          </p:nvPr>
        </p:nvSpPr>
        <p:spPr/>
        <p:txBody>
          <a:bodyPr/>
          <a:lstStyle/>
          <a:p>
            <a:r>
              <a:rPr lang="en-US"/>
              <a:t>Property of BEOND s.r.l. cannot be distributed or reproduced without authorization </a:t>
            </a:r>
          </a:p>
        </p:txBody>
      </p:sp>
      <p:sp>
        <p:nvSpPr>
          <p:cNvPr id="6" name="Segnaposto numero diapositiva 5">
            <a:extLst>
              <a:ext uri="{FF2B5EF4-FFF2-40B4-BE49-F238E27FC236}">
                <a16:creationId xmlns:a16="http://schemas.microsoft.com/office/drawing/2014/main" id="{6D215B53-6448-4E5F-A799-66B6032D3224}"/>
              </a:ext>
            </a:extLst>
          </p:cNvPr>
          <p:cNvSpPr>
            <a:spLocks noGrp="1"/>
          </p:cNvSpPr>
          <p:nvPr>
            <p:ph type="sldNum" sz="quarter" idx="12"/>
          </p:nvPr>
        </p:nvSpPr>
        <p:spPr/>
        <p:txBody>
          <a:bodyPr/>
          <a:lstStyle/>
          <a:p>
            <a:fld id="{CE8079A4-7AA8-4A4F-87E2-7781EC5097DD}" type="slidenum">
              <a:rPr lang="en-US" smtClean="0"/>
              <a:pPr/>
              <a:t>4</a:t>
            </a:fld>
            <a:endParaRPr lang="en-US"/>
          </a:p>
        </p:txBody>
      </p:sp>
      <p:pic>
        <p:nvPicPr>
          <p:cNvPr id="11" name="Segnaposto contenuto 10" descr="Immagine che contiene screenshot&#10;&#10;Descrizione generata automaticamente">
            <a:extLst>
              <a:ext uri="{FF2B5EF4-FFF2-40B4-BE49-F238E27FC236}">
                <a16:creationId xmlns:a16="http://schemas.microsoft.com/office/drawing/2014/main" id="{DC5188B2-50B3-47F5-BDF4-E63E376625F8}"/>
              </a:ext>
            </a:extLst>
          </p:cNvPr>
          <p:cNvPicPr>
            <a:picLocks noGrp="1" noChangeAspect="1"/>
          </p:cNvPicPr>
          <p:nvPr>
            <p:ph idx="13"/>
          </p:nvPr>
        </p:nvPicPr>
        <p:blipFill>
          <a:blip r:embed="rId2"/>
          <a:stretch>
            <a:fillRect/>
          </a:stretch>
        </p:blipFill>
        <p:spPr>
          <a:xfrm>
            <a:off x="5459677" y="749300"/>
            <a:ext cx="2645833" cy="3968750"/>
          </a:xfrm>
        </p:spPr>
      </p:pic>
    </p:spTree>
    <p:extLst>
      <p:ext uri="{BB962C8B-B14F-4D97-AF65-F5344CB8AC3E}">
        <p14:creationId xmlns:p14="http://schemas.microsoft.com/office/powerpoint/2010/main" val="2661439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39275D1-6158-4C9B-9A7F-F02F4E020B55}"/>
              </a:ext>
            </a:extLst>
          </p:cNvPr>
          <p:cNvSpPr>
            <a:spLocks noGrp="1"/>
          </p:cNvSpPr>
          <p:nvPr>
            <p:ph type="title"/>
          </p:nvPr>
        </p:nvSpPr>
        <p:spPr/>
        <p:txBody>
          <a:bodyPr/>
          <a:lstStyle/>
          <a:p>
            <a:r>
              <a:rPr lang="en-US" dirty="0"/>
              <a:t>Start a new project</a:t>
            </a:r>
            <a:endParaRPr lang="it-IT" dirty="0"/>
          </a:p>
        </p:txBody>
      </p:sp>
      <p:sp>
        <p:nvSpPr>
          <p:cNvPr id="3" name="Segnaposto contenuto 2">
            <a:extLst>
              <a:ext uri="{FF2B5EF4-FFF2-40B4-BE49-F238E27FC236}">
                <a16:creationId xmlns:a16="http://schemas.microsoft.com/office/drawing/2014/main" id="{565FAC35-96E3-4CA6-B9E5-62DEE1C988DD}"/>
              </a:ext>
            </a:extLst>
          </p:cNvPr>
          <p:cNvSpPr>
            <a:spLocks noGrp="1"/>
          </p:cNvSpPr>
          <p:nvPr>
            <p:ph idx="1"/>
          </p:nvPr>
        </p:nvSpPr>
        <p:spPr/>
        <p:txBody>
          <a:bodyPr/>
          <a:lstStyle/>
          <a:p>
            <a:r>
              <a:rPr lang="en-US" b="0" dirty="0"/>
              <a:t>From the stm32IDE software click on </a:t>
            </a:r>
            <a:br>
              <a:rPr lang="en-US" b="0" dirty="0"/>
            </a:br>
            <a:r>
              <a:rPr lang="en-US" b="0" dirty="0"/>
              <a:t>File -&gt; New -&gt; STM32 Project.</a:t>
            </a:r>
          </a:p>
          <a:p>
            <a:r>
              <a:rPr lang="en-US" b="0" dirty="0"/>
              <a:t>Select your board or your </a:t>
            </a:r>
            <a:r>
              <a:rPr lang="en-US" b="0" dirty="0" err="1"/>
              <a:t>uC</a:t>
            </a:r>
            <a:r>
              <a:rPr lang="en-US" b="0" dirty="0"/>
              <a:t> and click </a:t>
            </a:r>
            <a:r>
              <a:rPr lang="en-US" b="0" i="1" dirty="0"/>
              <a:t>next.</a:t>
            </a:r>
          </a:p>
          <a:p>
            <a:endParaRPr lang="it-IT" b="0" dirty="0"/>
          </a:p>
        </p:txBody>
      </p:sp>
      <p:sp>
        <p:nvSpPr>
          <p:cNvPr id="5" name="Segnaposto piè di pagina 4">
            <a:extLst>
              <a:ext uri="{FF2B5EF4-FFF2-40B4-BE49-F238E27FC236}">
                <a16:creationId xmlns:a16="http://schemas.microsoft.com/office/drawing/2014/main" id="{AFBDC38D-51E3-4934-BF60-ADBBC994CAD7}"/>
              </a:ext>
            </a:extLst>
          </p:cNvPr>
          <p:cNvSpPr>
            <a:spLocks noGrp="1"/>
          </p:cNvSpPr>
          <p:nvPr>
            <p:ph type="ftr" sz="quarter" idx="11"/>
          </p:nvPr>
        </p:nvSpPr>
        <p:spPr/>
        <p:txBody>
          <a:bodyPr/>
          <a:lstStyle/>
          <a:p>
            <a:r>
              <a:rPr lang="en-US"/>
              <a:t>Property of BEOND s.r.l. cannot be distributed or reproduced without authorization </a:t>
            </a:r>
          </a:p>
        </p:txBody>
      </p:sp>
      <p:sp>
        <p:nvSpPr>
          <p:cNvPr id="6" name="Segnaposto numero diapositiva 5">
            <a:extLst>
              <a:ext uri="{FF2B5EF4-FFF2-40B4-BE49-F238E27FC236}">
                <a16:creationId xmlns:a16="http://schemas.microsoft.com/office/drawing/2014/main" id="{104C234D-67F0-4A5C-A2E8-CDCAACE0D964}"/>
              </a:ext>
            </a:extLst>
          </p:cNvPr>
          <p:cNvSpPr>
            <a:spLocks noGrp="1"/>
          </p:cNvSpPr>
          <p:nvPr>
            <p:ph type="sldNum" sz="quarter" idx="12"/>
          </p:nvPr>
        </p:nvSpPr>
        <p:spPr/>
        <p:txBody>
          <a:bodyPr/>
          <a:lstStyle/>
          <a:p>
            <a:fld id="{CE8079A4-7AA8-4A4F-87E2-7781EC5097DD}" type="slidenum">
              <a:rPr lang="en-US" smtClean="0"/>
              <a:pPr/>
              <a:t>5</a:t>
            </a:fld>
            <a:endParaRPr lang="en-US"/>
          </a:p>
        </p:txBody>
      </p:sp>
      <p:pic>
        <p:nvPicPr>
          <p:cNvPr id="8" name="Segnaposto contenuto 9" descr="Immagine che contiene screenshot, monitor, computer, schermo&#10;&#10;Descrizione generata automaticamente">
            <a:extLst>
              <a:ext uri="{FF2B5EF4-FFF2-40B4-BE49-F238E27FC236}">
                <a16:creationId xmlns:a16="http://schemas.microsoft.com/office/drawing/2014/main" id="{AE1CFE02-5C52-4D44-B70E-168AD9C9AEC1}"/>
              </a:ext>
            </a:extLst>
          </p:cNvPr>
          <p:cNvPicPr>
            <a:picLocks noChangeAspect="1"/>
          </p:cNvPicPr>
          <p:nvPr/>
        </p:nvPicPr>
        <p:blipFill>
          <a:blip r:embed="rId2"/>
          <a:stretch>
            <a:fillRect/>
          </a:stretch>
        </p:blipFill>
        <p:spPr>
          <a:xfrm>
            <a:off x="4359958" y="886785"/>
            <a:ext cx="4454858" cy="3395916"/>
          </a:xfrm>
          <a:prstGeom prst="rect">
            <a:avLst/>
          </a:prstGeom>
        </p:spPr>
      </p:pic>
    </p:spTree>
    <p:extLst>
      <p:ext uri="{BB962C8B-B14F-4D97-AF65-F5344CB8AC3E}">
        <p14:creationId xmlns:p14="http://schemas.microsoft.com/office/powerpoint/2010/main" val="2764204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3D01FFE3-CC26-45E2-A308-28C4B8C0F04E}"/>
              </a:ext>
            </a:extLst>
          </p:cNvPr>
          <p:cNvSpPr>
            <a:spLocks noGrp="1"/>
          </p:cNvSpPr>
          <p:nvPr>
            <p:ph idx="1"/>
          </p:nvPr>
        </p:nvSpPr>
        <p:spPr/>
        <p:txBody>
          <a:bodyPr/>
          <a:lstStyle/>
          <a:p>
            <a:r>
              <a:rPr lang="en-US" b="0" dirty="0"/>
              <a:t>Type the name of your project and click next.</a:t>
            </a:r>
          </a:p>
          <a:p>
            <a:r>
              <a:rPr lang="en-US" b="0" dirty="0"/>
              <a:t>By default the project will be created in the workspace folder.</a:t>
            </a:r>
          </a:p>
          <a:p>
            <a:endParaRPr lang="it-IT" b="0" dirty="0"/>
          </a:p>
        </p:txBody>
      </p:sp>
      <p:sp>
        <p:nvSpPr>
          <p:cNvPr id="5" name="Segnaposto piè di pagina 4">
            <a:extLst>
              <a:ext uri="{FF2B5EF4-FFF2-40B4-BE49-F238E27FC236}">
                <a16:creationId xmlns:a16="http://schemas.microsoft.com/office/drawing/2014/main" id="{B669D936-F486-4362-B4EB-8B4D1FD059FF}"/>
              </a:ext>
            </a:extLst>
          </p:cNvPr>
          <p:cNvSpPr>
            <a:spLocks noGrp="1"/>
          </p:cNvSpPr>
          <p:nvPr>
            <p:ph type="ftr" sz="quarter" idx="11"/>
          </p:nvPr>
        </p:nvSpPr>
        <p:spPr/>
        <p:txBody>
          <a:bodyPr/>
          <a:lstStyle/>
          <a:p>
            <a:r>
              <a:rPr lang="en-US"/>
              <a:t>Property of BEOND s.r.l. cannot be distributed or reproduced without authorization </a:t>
            </a:r>
          </a:p>
        </p:txBody>
      </p:sp>
      <p:sp>
        <p:nvSpPr>
          <p:cNvPr id="6" name="Segnaposto numero diapositiva 5">
            <a:extLst>
              <a:ext uri="{FF2B5EF4-FFF2-40B4-BE49-F238E27FC236}">
                <a16:creationId xmlns:a16="http://schemas.microsoft.com/office/drawing/2014/main" id="{0C65585E-980F-436C-B665-830EAA766730}"/>
              </a:ext>
            </a:extLst>
          </p:cNvPr>
          <p:cNvSpPr>
            <a:spLocks noGrp="1"/>
          </p:cNvSpPr>
          <p:nvPr>
            <p:ph type="sldNum" sz="quarter" idx="12"/>
          </p:nvPr>
        </p:nvSpPr>
        <p:spPr/>
        <p:txBody>
          <a:bodyPr/>
          <a:lstStyle/>
          <a:p>
            <a:fld id="{CE8079A4-7AA8-4A4F-87E2-7781EC5097DD}" type="slidenum">
              <a:rPr lang="en-US" smtClean="0"/>
              <a:pPr/>
              <a:t>6</a:t>
            </a:fld>
            <a:endParaRPr lang="en-US"/>
          </a:p>
        </p:txBody>
      </p:sp>
      <p:pic>
        <p:nvPicPr>
          <p:cNvPr id="11" name="Segnaposto contenuto 10" descr="Immagine che contiene screenshot&#10;&#10;Descrizione generata automaticamente">
            <a:extLst>
              <a:ext uri="{FF2B5EF4-FFF2-40B4-BE49-F238E27FC236}">
                <a16:creationId xmlns:a16="http://schemas.microsoft.com/office/drawing/2014/main" id="{2850631F-0615-4550-9A26-81B86B1C83A0}"/>
              </a:ext>
            </a:extLst>
          </p:cNvPr>
          <p:cNvPicPr>
            <a:picLocks noGrp="1" noChangeAspect="1"/>
          </p:cNvPicPr>
          <p:nvPr>
            <p:ph idx="13"/>
          </p:nvPr>
        </p:nvPicPr>
        <p:blipFill>
          <a:blip r:embed="rId2"/>
          <a:stretch>
            <a:fillRect/>
          </a:stretch>
        </p:blipFill>
        <p:spPr>
          <a:xfrm>
            <a:off x="4998511" y="749300"/>
            <a:ext cx="3568165" cy="3968750"/>
          </a:xfrm>
        </p:spPr>
      </p:pic>
      <p:sp>
        <p:nvSpPr>
          <p:cNvPr id="9" name="Titolo 1">
            <a:extLst>
              <a:ext uri="{FF2B5EF4-FFF2-40B4-BE49-F238E27FC236}">
                <a16:creationId xmlns:a16="http://schemas.microsoft.com/office/drawing/2014/main" id="{FB7CB756-6F37-465E-9825-ED8F8F42D259}"/>
              </a:ext>
            </a:extLst>
          </p:cNvPr>
          <p:cNvSpPr>
            <a:spLocks noGrp="1"/>
          </p:cNvSpPr>
          <p:nvPr>
            <p:ph type="title"/>
          </p:nvPr>
        </p:nvSpPr>
        <p:spPr>
          <a:xfrm>
            <a:off x="0" y="207963"/>
            <a:ext cx="9144000" cy="427037"/>
          </a:xfrm>
        </p:spPr>
        <p:txBody>
          <a:bodyPr/>
          <a:lstStyle/>
          <a:p>
            <a:r>
              <a:rPr lang="en-US" dirty="0"/>
              <a:t>Start a new project</a:t>
            </a:r>
            <a:endParaRPr lang="it-IT" dirty="0"/>
          </a:p>
        </p:txBody>
      </p:sp>
      <p:cxnSp>
        <p:nvCxnSpPr>
          <p:cNvPr id="15" name="Connettore 2 14">
            <a:extLst>
              <a:ext uri="{FF2B5EF4-FFF2-40B4-BE49-F238E27FC236}">
                <a16:creationId xmlns:a16="http://schemas.microsoft.com/office/drawing/2014/main" id="{8CE899AA-62BF-49E6-847B-6CE58ABE3FD2}"/>
              </a:ext>
            </a:extLst>
          </p:cNvPr>
          <p:cNvCxnSpPr/>
          <p:nvPr/>
        </p:nvCxnSpPr>
        <p:spPr>
          <a:xfrm flipH="1">
            <a:off x="6622256" y="1771650"/>
            <a:ext cx="826759"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Ovale 15">
            <a:extLst>
              <a:ext uri="{FF2B5EF4-FFF2-40B4-BE49-F238E27FC236}">
                <a16:creationId xmlns:a16="http://schemas.microsoft.com/office/drawing/2014/main" id="{D68A02A0-62B1-4059-AA75-3B226BDA6A25}"/>
              </a:ext>
            </a:extLst>
          </p:cNvPr>
          <p:cNvSpPr/>
          <p:nvPr/>
        </p:nvSpPr>
        <p:spPr>
          <a:xfrm>
            <a:off x="6257925" y="4279106"/>
            <a:ext cx="826759" cy="49291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448902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3D01FFE3-CC26-45E2-A308-28C4B8C0F04E}"/>
              </a:ext>
            </a:extLst>
          </p:cNvPr>
          <p:cNvSpPr>
            <a:spLocks noGrp="1"/>
          </p:cNvSpPr>
          <p:nvPr>
            <p:ph idx="1"/>
          </p:nvPr>
        </p:nvSpPr>
        <p:spPr/>
        <p:txBody>
          <a:bodyPr/>
          <a:lstStyle/>
          <a:p>
            <a:r>
              <a:rPr lang="en-US" b="0" dirty="0"/>
              <a:t>Type the name of your project and click next.</a:t>
            </a:r>
          </a:p>
          <a:p>
            <a:r>
              <a:rPr lang="en-US" b="0" dirty="0"/>
              <a:t>By default the project will be created in the </a:t>
            </a:r>
            <a:r>
              <a:rPr lang="en-US" b="0" i="1" dirty="0"/>
              <a:t>workspace</a:t>
            </a:r>
            <a:r>
              <a:rPr lang="en-US" b="0" dirty="0"/>
              <a:t> folder.</a:t>
            </a:r>
          </a:p>
          <a:p>
            <a:r>
              <a:rPr lang="it-IT" b="0" dirty="0"/>
              <a:t>The </a:t>
            </a:r>
            <a:r>
              <a:rPr lang="it-IT" b="0" i="1" dirty="0"/>
              <a:t>STM32IDE</a:t>
            </a:r>
            <a:r>
              <a:rPr lang="it-IT" b="0" dirty="0"/>
              <a:t> </a:t>
            </a:r>
            <a:r>
              <a:rPr lang="it-IT" b="0" dirty="0" err="1"/>
              <a:t>has</a:t>
            </a:r>
            <a:r>
              <a:rPr lang="it-IT" b="0" dirty="0"/>
              <a:t> the option to </a:t>
            </a:r>
            <a:r>
              <a:rPr lang="it-IT" b="0" dirty="0" err="1"/>
              <a:t>initialize</a:t>
            </a:r>
            <a:r>
              <a:rPr lang="it-IT" b="0" dirty="0"/>
              <a:t> </a:t>
            </a:r>
            <a:r>
              <a:rPr lang="it-IT" b="0" dirty="0" err="1"/>
              <a:t>all</a:t>
            </a:r>
            <a:r>
              <a:rPr lang="it-IT" b="0" dirty="0"/>
              <a:t> the </a:t>
            </a:r>
            <a:r>
              <a:rPr lang="it-IT" b="0" dirty="0" err="1"/>
              <a:t>peripheral</a:t>
            </a:r>
            <a:r>
              <a:rPr lang="it-IT" b="0" dirty="0"/>
              <a:t> with </a:t>
            </a:r>
            <a:r>
              <a:rPr lang="it-IT" b="0" dirty="0" err="1"/>
              <a:t>their</a:t>
            </a:r>
            <a:r>
              <a:rPr lang="it-IT" b="0" dirty="0"/>
              <a:t> </a:t>
            </a:r>
            <a:r>
              <a:rPr lang="it-IT" i="1" dirty="0"/>
              <a:t>default</a:t>
            </a:r>
            <a:r>
              <a:rPr lang="it-IT" b="0" dirty="0"/>
              <a:t> mode:</a:t>
            </a:r>
          </a:p>
          <a:p>
            <a:r>
              <a:rPr lang="it-IT" b="0" dirty="0" err="1"/>
              <a:t>Clicking</a:t>
            </a:r>
            <a:r>
              <a:rPr lang="it-IT" b="0" dirty="0"/>
              <a:t> </a:t>
            </a:r>
            <a:r>
              <a:rPr lang="it-IT" b="0" i="1" dirty="0"/>
              <a:t>Yes</a:t>
            </a:r>
            <a:r>
              <a:rPr lang="it-IT" b="0" dirty="0"/>
              <a:t> the </a:t>
            </a:r>
            <a:r>
              <a:rPr lang="it-IT" b="0" i="1" dirty="0"/>
              <a:t>USART3</a:t>
            </a:r>
            <a:r>
              <a:rPr lang="it-IT" b="0" dirty="0"/>
              <a:t>, </a:t>
            </a:r>
            <a:r>
              <a:rPr lang="it-IT" b="0" dirty="0" err="1"/>
              <a:t>all</a:t>
            </a:r>
            <a:r>
              <a:rPr lang="it-IT" b="0" dirty="0"/>
              <a:t> the </a:t>
            </a:r>
            <a:r>
              <a:rPr lang="it-IT" b="0" i="1" dirty="0" err="1"/>
              <a:t>LEDs</a:t>
            </a:r>
            <a:r>
              <a:rPr lang="it-IT" b="0" dirty="0"/>
              <a:t> and the blue </a:t>
            </a:r>
            <a:r>
              <a:rPr lang="it-IT" b="0" i="1" dirty="0" err="1"/>
              <a:t>UserButton</a:t>
            </a:r>
            <a:r>
              <a:rPr lang="it-IT" b="0" dirty="0"/>
              <a:t> </a:t>
            </a:r>
            <a:r>
              <a:rPr lang="it-IT" b="0" dirty="0" err="1"/>
              <a:t>will</a:t>
            </a:r>
            <a:r>
              <a:rPr lang="it-IT" b="0" dirty="0"/>
              <a:t> be </a:t>
            </a:r>
            <a:r>
              <a:rPr lang="it-IT" b="0" dirty="0" err="1"/>
              <a:t>configured</a:t>
            </a:r>
            <a:r>
              <a:rPr lang="it-IT" b="0" dirty="0"/>
              <a:t> </a:t>
            </a:r>
            <a:r>
              <a:rPr lang="it-IT" b="0" dirty="0" err="1"/>
              <a:t>as</a:t>
            </a:r>
            <a:r>
              <a:rPr lang="it-IT" b="0" dirty="0"/>
              <a:t> default.</a:t>
            </a:r>
          </a:p>
          <a:p>
            <a:r>
              <a:rPr lang="it-IT" b="0" dirty="0"/>
              <a:t>Click </a:t>
            </a:r>
            <a:r>
              <a:rPr lang="it-IT" b="0" i="1" dirty="0"/>
              <a:t>Yes</a:t>
            </a:r>
            <a:r>
              <a:rPr lang="it-IT" b="0" dirty="0"/>
              <a:t>.</a:t>
            </a:r>
          </a:p>
        </p:txBody>
      </p:sp>
      <p:sp>
        <p:nvSpPr>
          <p:cNvPr id="5" name="Segnaposto piè di pagina 4">
            <a:extLst>
              <a:ext uri="{FF2B5EF4-FFF2-40B4-BE49-F238E27FC236}">
                <a16:creationId xmlns:a16="http://schemas.microsoft.com/office/drawing/2014/main" id="{B669D936-F486-4362-B4EB-8B4D1FD059FF}"/>
              </a:ext>
            </a:extLst>
          </p:cNvPr>
          <p:cNvSpPr>
            <a:spLocks noGrp="1"/>
          </p:cNvSpPr>
          <p:nvPr>
            <p:ph type="ftr" sz="quarter" idx="11"/>
          </p:nvPr>
        </p:nvSpPr>
        <p:spPr/>
        <p:txBody>
          <a:bodyPr/>
          <a:lstStyle/>
          <a:p>
            <a:r>
              <a:rPr lang="en-US"/>
              <a:t>Property of BEOND s.r.l. cannot be distributed or reproduced without authorization </a:t>
            </a:r>
          </a:p>
        </p:txBody>
      </p:sp>
      <p:sp>
        <p:nvSpPr>
          <p:cNvPr id="6" name="Segnaposto numero diapositiva 5">
            <a:extLst>
              <a:ext uri="{FF2B5EF4-FFF2-40B4-BE49-F238E27FC236}">
                <a16:creationId xmlns:a16="http://schemas.microsoft.com/office/drawing/2014/main" id="{0C65585E-980F-436C-B665-830EAA766730}"/>
              </a:ext>
            </a:extLst>
          </p:cNvPr>
          <p:cNvSpPr>
            <a:spLocks noGrp="1"/>
          </p:cNvSpPr>
          <p:nvPr>
            <p:ph type="sldNum" sz="quarter" idx="12"/>
          </p:nvPr>
        </p:nvSpPr>
        <p:spPr/>
        <p:txBody>
          <a:bodyPr/>
          <a:lstStyle/>
          <a:p>
            <a:fld id="{CE8079A4-7AA8-4A4F-87E2-7781EC5097DD}" type="slidenum">
              <a:rPr lang="en-US" smtClean="0"/>
              <a:pPr/>
              <a:t>7</a:t>
            </a:fld>
            <a:endParaRPr lang="en-US"/>
          </a:p>
        </p:txBody>
      </p:sp>
      <p:pic>
        <p:nvPicPr>
          <p:cNvPr id="11" name="Segnaposto contenuto 10" descr="Immagine che contiene screenshot&#10;&#10;Descrizione generata automaticamente">
            <a:extLst>
              <a:ext uri="{FF2B5EF4-FFF2-40B4-BE49-F238E27FC236}">
                <a16:creationId xmlns:a16="http://schemas.microsoft.com/office/drawing/2014/main" id="{2850631F-0615-4550-9A26-81B86B1C83A0}"/>
              </a:ext>
            </a:extLst>
          </p:cNvPr>
          <p:cNvPicPr>
            <a:picLocks noGrp="1" noChangeAspect="1"/>
          </p:cNvPicPr>
          <p:nvPr>
            <p:ph idx="13"/>
          </p:nvPr>
        </p:nvPicPr>
        <p:blipFill>
          <a:blip r:embed="rId2"/>
          <a:stretch>
            <a:fillRect/>
          </a:stretch>
        </p:blipFill>
        <p:spPr>
          <a:xfrm>
            <a:off x="4998511" y="749300"/>
            <a:ext cx="3568165" cy="3968750"/>
          </a:xfrm>
        </p:spPr>
      </p:pic>
      <p:sp>
        <p:nvSpPr>
          <p:cNvPr id="9" name="Titolo 1">
            <a:extLst>
              <a:ext uri="{FF2B5EF4-FFF2-40B4-BE49-F238E27FC236}">
                <a16:creationId xmlns:a16="http://schemas.microsoft.com/office/drawing/2014/main" id="{FB7CB756-6F37-465E-9825-ED8F8F42D259}"/>
              </a:ext>
            </a:extLst>
          </p:cNvPr>
          <p:cNvSpPr>
            <a:spLocks noGrp="1"/>
          </p:cNvSpPr>
          <p:nvPr>
            <p:ph type="title"/>
          </p:nvPr>
        </p:nvSpPr>
        <p:spPr>
          <a:xfrm>
            <a:off x="0" y="207963"/>
            <a:ext cx="9144000" cy="427037"/>
          </a:xfrm>
        </p:spPr>
        <p:txBody>
          <a:bodyPr/>
          <a:lstStyle/>
          <a:p>
            <a:r>
              <a:rPr lang="en-US" dirty="0"/>
              <a:t>Start a new project</a:t>
            </a:r>
            <a:endParaRPr lang="it-IT" dirty="0"/>
          </a:p>
        </p:txBody>
      </p:sp>
      <p:pic>
        <p:nvPicPr>
          <p:cNvPr id="7" name="Immagine 6" descr="Immagine che contiene screenshot&#10;&#10;Descrizione generata automaticamente">
            <a:extLst>
              <a:ext uri="{FF2B5EF4-FFF2-40B4-BE49-F238E27FC236}">
                <a16:creationId xmlns:a16="http://schemas.microsoft.com/office/drawing/2014/main" id="{396E4415-4254-4E9E-B79A-3B10D00C85A6}"/>
              </a:ext>
            </a:extLst>
          </p:cNvPr>
          <p:cNvPicPr>
            <a:picLocks noChangeAspect="1"/>
          </p:cNvPicPr>
          <p:nvPr/>
        </p:nvPicPr>
        <p:blipFill>
          <a:blip r:embed="rId3"/>
          <a:stretch>
            <a:fillRect/>
          </a:stretch>
        </p:blipFill>
        <p:spPr>
          <a:xfrm>
            <a:off x="4825878" y="2259648"/>
            <a:ext cx="3988938" cy="1085792"/>
          </a:xfrm>
          <a:prstGeom prst="rect">
            <a:avLst/>
          </a:prstGeom>
        </p:spPr>
      </p:pic>
      <p:sp>
        <p:nvSpPr>
          <p:cNvPr id="8" name="Ovale 7">
            <a:extLst>
              <a:ext uri="{FF2B5EF4-FFF2-40B4-BE49-F238E27FC236}">
                <a16:creationId xmlns:a16="http://schemas.microsoft.com/office/drawing/2014/main" id="{2638C2F8-FA96-4940-801D-6BF681624A7F}"/>
              </a:ext>
            </a:extLst>
          </p:cNvPr>
          <p:cNvSpPr/>
          <p:nvPr/>
        </p:nvSpPr>
        <p:spPr>
          <a:xfrm>
            <a:off x="7043738" y="2936081"/>
            <a:ext cx="1092993" cy="46434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852269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165C882-4F3B-455C-A204-9D53789DF954}"/>
              </a:ext>
            </a:extLst>
          </p:cNvPr>
          <p:cNvSpPr>
            <a:spLocks noGrp="1"/>
          </p:cNvSpPr>
          <p:nvPr>
            <p:ph type="title"/>
          </p:nvPr>
        </p:nvSpPr>
        <p:spPr/>
        <p:txBody>
          <a:bodyPr/>
          <a:lstStyle/>
          <a:p>
            <a:r>
              <a:rPr lang="en-US" dirty="0"/>
              <a:t>Project Manager</a:t>
            </a:r>
            <a:endParaRPr lang="it-IT" dirty="0"/>
          </a:p>
        </p:txBody>
      </p:sp>
      <p:sp>
        <p:nvSpPr>
          <p:cNvPr id="3" name="Segnaposto contenuto 2">
            <a:extLst>
              <a:ext uri="{FF2B5EF4-FFF2-40B4-BE49-F238E27FC236}">
                <a16:creationId xmlns:a16="http://schemas.microsoft.com/office/drawing/2014/main" id="{0453A391-FD00-4BE0-9A93-4C2402604EDF}"/>
              </a:ext>
            </a:extLst>
          </p:cNvPr>
          <p:cNvSpPr>
            <a:spLocks noGrp="1"/>
          </p:cNvSpPr>
          <p:nvPr>
            <p:ph idx="1"/>
          </p:nvPr>
        </p:nvSpPr>
        <p:spPr/>
        <p:txBody>
          <a:bodyPr/>
          <a:lstStyle/>
          <a:p>
            <a:r>
              <a:rPr lang="en-US" b="0" dirty="0"/>
              <a:t>In the Code Generator Tab check the </a:t>
            </a:r>
            <a:r>
              <a:rPr lang="en-US" i="1" dirty="0"/>
              <a:t>Generate peripheral initialization […] </a:t>
            </a:r>
            <a:r>
              <a:rPr lang="en-US" b="0" dirty="0"/>
              <a:t>box: each </a:t>
            </a:r>
            <a:r>
              <a:rPr lang="en-US" b="0" dirty="0" err="1"/>
              <a:t>periperhal</a:t>
            </a:r>
            <a:r>
              <a:rPr lang="en-US" b="0" dirty="0"/>
              <a:t> will have a </a:t>
            </a:r>
            <a:r>
              <a:rPr lang="en-US" b="0" dirty="0" err="1"/>
              <a:t>disting</a:t>
            </a:r>
            <a:r>
              <a:rPr lang="en-US" b="0" dirty="0"/>
              <a:t> </a:t>
            </a:r>
            <a:r>
              <a:rPr lang="en-US" b="0" i="1" dirty="0" err="1"/>
              <a:t>periph.c</a:t>
            </a:r>
            <a:r>
              <a:rPr lang="en-US" b="0" dirty="0"/>
              <a:t> and </a:t>
            </a:r>
            <a:r>
              <a:rPr lang="en-US" b="0" i="1" dirty="0" err="1"/>
              <a:t>periph.h</a:t>
            </a:r>
            <a:r>
              <a:rPr lang="en-US" b="0" dirty="0"/>
              <a:t> files.</a:t>
            </a:r>
            <a:endParaRPr lang="it-IT" b="0" dirty="0"/>
          </a:p>
        </p:txBody>
      </p:sp>
      <p:sp>
        <p:nvSpPr>
          <p:cNvPr id="5" name="Segnaposto piè di pagina 4">
            <a:extLst>
              <a:ext uri="{FF2B5EF4-FFF2-40B4-BE49-F238E27FC236}">
                <a16:creationId xmlns:a16="http://schemas.microsoft.com/office/drawing/2014/main" id="{C4FAD87A-0B95-4F16-A051-B73736039564}"/>
              </a:ext>
            </a:extLst>
          </p:cNvPr>
          <p:cNvSpPr>
            <a:spLocks noGrp="1"/>
          </p:cNvSpPr>
          <p:nvPr>
            <p:ph type="ftr" sz="quarter" idx="11"/>
          </p:nvPr>
        </p:nvSpPr>
        <p:spPr/>
        <p:txBody>
          <a:bodyPr/>
          <a:lstStyle/>
          <a:p>
            <a:r>
              <a:rPr lang="en-US"/>
              <a:t>Property of BEOND s.r.l. cannot be distributed or reproduced without authorization </a:t>
            </a:r>
          </a:p>
        </p:txBody>
      </p:sp>
      <p:sp>
        <p:nvSpPr>
          <p:cNvPr id="6" name="Segnaposto numero diapositiva 5">
            <a:extLst>
              <a:ext uri="{FF2B5EF4-FFF2-40B4-BE49-F238E27FC236}">
                <a16:creationId xmlns:a16="http://schemas.microsoft.com/office/drawing/2014/main" id="{3367B591-8DB1-410B-8A2A-4AC08C86C5FF}"/>
              </a:ext>
            </a:extLst>
          </p:cNvPr>
          <p:cNvSpPr>
            <a:spLocks noGrp="1"/>
          </p:cNvSpPr>
          <p:nvPr>
            <p:ph type="sldNum" sz="quarter" idx="12"/>
          </p:nvPr>
        </p:nvSpPr>
        <p:spPr/>
        <p:txBody>
          <a:bodyPr/>
          <a:lstStyle/>
          <a:p>
            <a:fld id="{CE8079A4-7AA8-4A4F-87E2-7781EC5097DD}" type="slidenum">
              <a:rPr lang="en-US" smtClean="0"/>
              <a:pPr/>
              <a:t>8</a:t>
            </a:fld>
            <a:endParaRPr lang="en-US"/>
          </a:p>
        </p:txBody>
      </p:sp>
      <p:pic>
        <p:nvPicPr>
          <p:cNvPr id="9" name="Segnaposto contenuto 8" descr="Immagine che contiene screenshot&#10;&#10;Descrizione generata automaticamente">
            <a:extLst>
              <a:ext uri="{FF2B5EF4-FFF2-40B4-BE49-F238E27FC236}">
                <a16:creationId xmlns:a16="http://schemas.microsoft.com/office/drawing/2014/main" id="{C6C12B94-E7AC-4258-877E-6F3300377CCC}"/>
              </a:ext>
            </a:extLst>
          </p:cNvPr>
          <p:cNvPicPr>
            <a:picLocks noGrp="1" noChangeAspect="1"/>
          </p:cNvPicPr>
          <p:nvPr>
            <p:ph idx="13"/>
          </p:nvPr>
        </p:nvPicPr>
        <p:blipFill rotWithShape="1">
          <a:blip r:embed="rId2"/>
          <a:srcRect r="47977"/>
          <a:stretch/>
        </p:blipFill>
        <p:spPr>
          <a:xfrm>
            <a:off x="4488703" y="750053"/>
            <a:ext cx="4261209" cy="3831905"/>
          </a:xfrm>
        </p:spPr>
      </p:pic>
      <p:cxnSp>
        <p:nvCxnSpPr>
          <p:cNvPr id="11" name="Connettore 2 10">
            <a:extLst>
              <a:ext uri="{FF2B5EF4-FFF2-40B4-BE49-F238E27FC236}">
                <a16:creationId xmlns:a16="http://schemas.microsoft.com/office/drawing/2014/main" id="{AE0E55F1-B1BF-40C4-A101-1346CFF7598F}"/>
              </a:ext>
            </a:extLst>
          </p:cNvPr>
          <p:cNvCxnSpPr/>
          <p:nvPr/>
        </p:nvCxnSpPr>
        <p:spPr>
          <a:xfrm>
            <a:off x="4648200" y="2066925"/>
            <a:ext cx="75247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3" name="Immagine 12">
            <a:extLst>
              <a:ext uri="{FF2B5EF4-FFF2-40B4-BE49-F238E27FC236}">
                <a16:creationId xmlns:a16="http://schemas.microsoft.com/office/drawing/2014/main" id="{CBD93A31-AAF8-493C-B4C3-4251047E4E86}"/>
              </a:ext>
            </a:extLst>
          </p:cNvPr>
          <p:cNvPicPr>
            <a:picLocks noChangeAspect="1"/>
          </p:cNvPicPr>
          <p:nvPr/>
        </p:nvPicPr>
        <p:blipFill>
          <a:blip r:embed="rId3"/>
          <a:stretch>
            <a:fillRect/>
          </a:stretch>
        </p:blipFill>
        <p:spPr>
          <a:xfrm>
            <a:off x="886403" y="1809750"/>
            <a:ext cx="1742589" cy="2966274"/>
          </a:xfrm>
          <a:prstGeom prst="rect">
            <a:avLst/>
          </a:prstGeom>
        </p:spPr>
      </p:pic>
      <p:cxnSp>
        <p:nvCxnSpPr>
          <p:cNvPr id="15" name="Connettore 2 14">
            <a:extLst>
              <a:ext uri="{FF2B5EF4-FFF2-40B4-BE49-F238E27FC236}">
                <a16:creationId xmlns:a16="http://schemas.microsoft.com/office/drawing/2014/main" id="{E62A195B-810E-4A85-A628-1EE4CF02F16D}"/>
              </a:ext>
            </a:extLst>
          </p:cNvPr>
          <p:cNvCxnSpPr/>
          <p:nvPr/>
        </p:nvCxnSpPr>
        <p:spPr>
          <a:xfrm flipH="1">
            <a:off x="1876425" y="2447925"/>
            <a:ext cx="58102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ttore 2 15">
            <a:extLst>
              <a:ext uri="{FF2B5EF4-FFF2-40B4-BE49-F238E27FC236}">
                <a16:creationId xmlns:a16="http://schemas.microsoft.com/office/drawing/2014/main" id="{76E887AA-518B-4FFF-A6E4-AFA47DF38A10}"/>
              </a:ext>
            </a:extLst>
          </p:cNvPr>
          <p:cNvCxnSpPr/>
          <p:nvPr/>
        </p:nvCxnSpPr>
        <p:spPr>
          <a:xfrm flipH="1">
            <a:off x="1895475" y="3009900"/>
            <a:ext cx="58102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ttore 2 16">
            <a:extLst>
              <a:ext uri="{FF2B5EF4-FFF2-40B4-BE49-F238E27FC236}">
                <a16:creationId xmlns:a16="http://schemas.microsoft.com/office/drawing/2014/main" id="{1FF40EC6-7DF6-4508-B759-565AB1AC83A7}"/>
              </a:ext>
            </a:extLst>
          </p:cNvPr>
          <p:cNvCxnSpPr/>
          <p:nvPr/>
        </p:nvCxnSpPr>
        <p:spPr>
          <a:xfrm flipH="1">
            <a:off x="2038350" y="3152775"/>
            <a:ext cx="58102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nettore 2 17">
            <a:extLst>
              <a:ext uri="{FF2B5EF4-FFF2-40B4-BE49-F238E27FC236}">
                <a16:creationId xmlns:a16="http://schemas.microsoft.com/office/drawing/2014/main" id="{B965CB77-8190-4368-936A-5B4C9E0536CA}"/>
              </a:ext>
            </a:extLst>
          </p:cNvPr>
          <p:cNvCxnSpPr/>
          <p:nvPr/>
        </p:nvCxnSpPr>
        <p:spPr>
          <a:xfrm flipH="1">
            <a:off x="1876425" y="3429000"/>
            <a:ext cx="58102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ttore 2 18">
            <a:extLst>
              <a:ext uri="{FF2B5EF4-FFF2-40B4-BE49-F238E27FC236}">
                <a16:creationId xmlns:a16="http://schemas.microsoft.com/office/drawing/2014/main" id="{AA98D18F-ED94-47D2-8A8F-2081C96B1B36}"/>
              </a:ext>
            </a:extLst>
          </p:cNvPr>
          <p:cNvCxnSpPr/>
          <p:nvPr/>
        </p:nvCxnSpPr>
        <p:spPr>
          <a:xfrm flipH="1">
            <a:off x="2019300" y="4562475"/>
            <a:ext cx="58102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ttore 2 19">
            <a:extLst>
              <a:ext uri="{FF2B5EF4-FFF2-40B4-BE49-F238E27FC236}">
                <a16:creationId xmlns:a16="http://schemas.microsoft.com/office/drawing/2014/main" id="{C2FF2B90-3C72-474A-9858-7C93DE813314}"/>
              </a:ext>
            </a:extLst>
          </p:cNvPr>
          <p:cNvCxnSpPr/>
          <p:nvPr/>
        </p:nvCxnSpPr>
        <p:spPr>
          <a:xfrm flipH="1">
            <a:off x="1895475" y="4410075"/>
            <a:ext cx="58102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1141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0E61773-C733-4BC7-9437-B51BC5213156}"/>
              </a:ext>
            </a:extLst>
          </p:cNvPr>
          <p:cNvSpPr>
            <a:spLocks noGrp="1"/>
          </p:cNvSpPr>
          <p:nvPr>
            <p:ph type="title"/>
          </p:nvPr>
        </p:nvSpPr>
        <p:spPr/>
        <p:txBody>
          <a:bodyPr/>
          <a:lstStyle/>
          <a:p>
            <a:r>
              <a:rPr lang="it-IT" dirty="0"/>
              <a:t>FATFS </a:t>
            </a:r>
            <a:r>
              <a:rPr lang="it-IT" dirty="0" err="1"/>
              <a:t>Configuration</a:t>
            </a:r>
            <a:r>
              <a:rPr lang="it-IT" dirty="0"/>
              <a:t> </a:t>
            </a:r>
          </a:p>
        </p:txBody>
      </p:sp>
      <p:sp>
        <p:nvSpPr>
          <p:cNvPr id="3" name="Segnaposto contenuto 2">
            <a:extLst>
              <a:ext uri="{FF2B5EF4-FFF2-40B4-BE49-F238E27FC236}">
                <a16:creationId xmlns:a16="http://schemas.microsoft.com/office/drawing/2014/main" id="{1532F591-3885-46FF-A5F9-5B18F5F8FC7C}"/>
              </a:ext>
            </a:extLst>
          </p:cNvPr>
          <p:cNvSpPr>
            <a:spLocks noGrp="1"/>
          </p:cNvSpPr>
          <p:nvPr>
            <p:ph idx="1"/>
          </p:nvPr>
        </p:nvSpPr>
        <p:spPr/>
        <p:txBody>
          <a:bodyPr/>
          <a:lstStyle/>
          <a:p>
            <a:r>
              <a:rPr lang="it-IT" b="0" dirty="0"/>
              <a:t>Under the </a:t>
            </a:r>
            <a:r>
              <a:rPr lang="it-IT" b="0" i="1" dirty="0"/>
              <a:t>middleware</a:t>
            </a:r>
            <a:r>
              <a:rPr lang="it-IT" b="0" dirty="0"/>
              <a:t> </a:t>
            </a:r>
            <a:r>
              <a:rPr lang="it-IT" b="0" dirty="0" err="1"/>
              <a:t>section</a:t>
            </a:r>
            <a:r>
              <a:rPr lang="it-IT" b="0" dirty="0"/>
              <a:t> </a:t>
            </a:r>
            <a:r>
              <a:rPr lang="it-IT" b="0" dirty="0" err="1"/>
              <a:t>select</a:t>
            </a:r>
            <a:r>
              <a:rPr lang="it-IT" b="0" dirty="0"/>
              <a:t> </a:t>
            </a:r>
            <a:r>
              <a:rPr lang="it-IT" dirty="0"/>
              <a:t>FATFS </a:t>
            </a:r>
            <a:r>
              <a:rPr lang="it-IT" b="0" dirty="0" err="1"/>
              <a:t>then</a:t>
            </a:r>
            <a:r>
              <a:rPr lang="it-IT" b="0" dirty="0"/>
              <a:t> check </a:t>
            </a:r>
            <a:r>
              <a:rPr lang="it-IT" b="0" i="1" dirty="0"/>
              <a:t>User-</a:t>
            </a:r>
            <a:r>
              <a:rPr lang="it-IT" b="0" i="1" dirty="0" err="1"/>
              <a:t>defined</a:t>
            </a:r>
            <a:r>
              <a:rPr lang="it-IT" b="0" dirty="0"/>
              <a:t> Mode.</a:t>
            </a:r>
          </a:p>
          <a:p>
            <a:r>
              <a:rPr lang="it-IT" b="0" dirty="0" err="1"/>
              <a:t>Pay</a:t>
            </a:r>
            <a:r>
              <a:rPr lang="it-IT" b="0" dirty="0"/>
              <a:t> </a:t>
            </a:r>
            <a:r>
              <a:rPr lang="it-IT" b="0" dirty="0" err="1"/>
              <a:t>attenction</a:t>
            </a:r>
            <a:r>
              <a:rPr lang="it-IT" b="0" dirty="0"/>
              <a:t> for </a:t>
            </a:r>
            <a:r>
              <a:rPr lang="it-IT" b="0" dirty="0" err="1"/>
              <a:t>all</a:t>
            </a:r>
            <a:r>
              <a:rPr lang="it-IT" b="0" dirty="0"/>
              <a:t> the </a:t>
            </a:r>
            <a:r>
              <a:rPr lang="it-IT" b="0" dirty="0" err="1"/>
              <a:t>configuration</a:t>
            </a:r>
            <a:r>
              <a:rPr lang="it-IT" b="0" dirty="0"/>
              <a:t> setting, in </a:t>
            </a:r>
            <a:r>
              <a:rPr lang="it-IT" b="0" dirty="0" err="1"/>
              <a:t>particular</a:t>
            </a:r>
            <a:r>
              <a:rPr lang="it-IT" b="0" dirty="0"/>
              <a:t> the </a:t>
            </a:r>
            <a:r>
              <a:rPr lang="it-IT" b="0" dirty="0" err="1"/>
              <a:t>ones</a:t>
            </a:r>
            <a:r>
              <a:rPr lang="it-IT" b="0" dirty="0"/>
              <a:t> </a:t>
            </a:r>
            <a:r>
              <a:rPr lang="it-IT" b="0" dirty="0" err="1"/>
              <a:t>indicated</a:t>
            </a:r>
            <a:r>
              <a:rPr lang="it-IT" b="0" dirty="0"/>
              <a:t> by the </a:t>
            </a:r>
            <a:r>
              <a:rPr lang="it-IT" b="0" dirty="0" err="1"/>
              <a:t>arrows</a:t>
            </a:r>
            <a:r>
              <a:rPr lang="it-IT" b="0" dirty="0"/>
              <a:t>:</a:t>
            </a:r>
          </a:p>
          <a:p>
            <a:pPr marL="285750" indent="-285750">
              <a:buFont typeface="Arial" panose="020B0604020202020204" pitchFamily="34" charset="0"/>
              <a:buChar char="•"/>
            </a:pPr>
            <a:r>
              <a:rPr lang="it-IT" b="0" i="1" dirty="0">
                <a:solidFill>
                  <a:srgbClr val="5292D2"/>
                </a:solidFill>
              </a:rPr>
              <a:t>USE_STRFUNC :</a:t>
            </a:r>
            <a:r>
              <a:rPr lang="it-IT" b="0" dirty="0"/>
              <a:t> </a:t>
            </a:r>
            <a:r>
              <a:rPr lang="it-IT" b="0" dirty="0" err="1"/>
              <a:t>enabled</a:t>
            </a:r>
            <a:r>
              <a:rPr lang="it-IT" b="0" dirty="0"/>
              <a:t> with </a:t>
            </a:r>
            <a:br>
              <a:rPr lang="it-IT" b="0" dirty="0"/>
            </a:br>
            <a:r>
              <a:rPr lang="it-IT" b="0" dirty="0"/>
              <a:t>LF-&gt;CRLF </a:t>
            </a:r>
            <a:r>
              <a:rPr lang="it-IT" b="0" dirty="0" err="1"/>
              <a:t>conversion</a:t>
            </a:r>
            <a:endParaRPr lang="it-IT" b="0" dirty="0"/>
          </a:p>
          <a:p>
            <a:pPr marL="285750" indent="-285750">
              <a:buFont typeface="Arial" panose="020B0604020202020204" pitchFamily="34" charset="0"/>
              <a:buChar char="•"/>
            </a:pPr>
            <a:r>
              <a:rPr lang="it-IT" b="0" i="1" dirty="0">
                <a:solidFill>
                  <a:srgbClr val="5292D2"/>
                </a:solidFill>
              </a:rPr>
              <a:t>CODE_PAGE :</a:t>
            </a:r>
            <a:r>
              <a:rPr lang="it-IT" b="0" dirty="0"/>
              <a:t> Latin1</a:t>
            </a:r>
          </a:p>
          <a:p>
            <a:pPr marL="285750" indent="-285750">
              <a:buFont typeface="Arial" panose="020B0604020202020204" pitchFamily="34" charset="0"/>
              <a:buChar char="•"/>
            </a:pPr>
            <a:r>
              <a:rPr lang="it-IT" b="0" i="1" dirty="0">
                <a:solidFill>
                  <a:srgbClr val="5292D2"/>
                </a:solidFill>
              </a:rPr>
              <a:t>USE_LFN :</a:t>
            </a:r>
            <a:r>
              <a:rPr lang="it-IT" b="0" dirty="0"/>
              <a:t> </a:t>
            </a:r>
            <a:r>
              <a:rPr lang="it-IT" b="0" dirty="0" err="1"/>
              <a:t>Enabled</a:t>
            </a:r>
            <a:r>
              <a:rPr lang="it-IT" b="0" dirty="0"/>
              <a:t> with </a:t>
            </a:r>
            <a:r>
              <a:rPr lang="it-IT" b="0" dirty="0" err="1"/>
              <a:t>static</a:t>
            </a:r>
            <a:r>
              <a:rPr lang="it-IT" b="0" dirty="0"/>
              <a:t> </a:t>
            </a:r>
            <a:r>
              <a:rPr lang="it-IT" b="0" dirty="0" err="1"/>
              <a:t>working</a:t>
            </a:r>
            <a:r>
              <a:rPr lang="it-IT" b="0" dirty="0"/>
              <a:t> buffer […]</a:t>
            </a:r>
          </a:p>
          <a:p>
            <a:pPr marL="285750" indent="-285750">
              <a:buFont typeface="Arial" panose="020B0604020202020204" pitchFamily="34" charset="0"/>
              <a:buChar char="•"/>
            </a:pPr>
            <a:r>
              <a:rPr lang="it-IT" b="0" i="1" dirty="0">
                <a:solidFill>
                  <a:srgbClr val="5292D2"/>
                </a:solidFill>
              </a:rPr>
              <a:t>MAX_SS :</a:t>
            </a:r>
            <a:r>
              <a:rPr lang="it-IT" b="0" dirty="0"/>
              <a:t> 4096</a:t>
            </a:r>
          </a:p>
          <a:p>
            <a:pPr marL="285750" indent="-285750">
              <a:buFont typeface="Arial" panose="020B0604020202020204" pitchFamily="34" charset="0"/>
              <a:buChar char="•"/>
            </a:pPr>
            <a:r>
              <a:rPr lang="it-IT" b="0" i="1" dirty="0">
                <a:solidFill>
                  <a:srgbClr val="5292D2"/>
                </a:solidFill>
              </a:rPr>
              <a:t>MIN_SS :</a:t>
            </a:r>
            <a:r>
              <a:rPr lang="it-IT" b="0" dirty="0"/>
              <a:t> 512</a:t>
            </a:r>
          </a:p>
        </p:txBody>
      </p:sp>
      <p:sp>
        <p:nvSpPr>
          <p:cNvPr id="5" name="Segnaposto piè di pagina 4">
            <a:extLst>
              <a:ext uri="{FF2B5EF4-FFF2-40B4-BE49-F238E27FC236}">
                <a16:creationId xmlns:a16="http://schemas.microsoft.com/office/drawing/2014/main" id="{39A758DE-C36A-41B4-A9B0-CE3356A9F161}"/>
              </a:ext>
            </a:extLst>
          </p:cNvPr>
          <p:cNvSpPr>
            <a:spLocks noGrp="1"/>
          </p:cNvSpPr>
          <p:nvPr>
            <p:ph type="ftr" sz="quarter" idx="11"/>
          </p:nvPr>
        </p:nvSpPr>
        <p:spPr/>
        <p:txBody>
          <a:bodyPr/>
          <a:lstStyle/>
          <a:p>
            <a:r>
              <a:rPr lang="en-US"/>
              <a:t>Property of BEOND s.r.l. cannot be distributed or reproduced without authorization </a:t>
            </a:r>
          </a:p>
        </p:txBody>
      </p:sp>
      <p:sp>
        <p:nvSpPr>
          <p:cNvPr id="6" name="Segnaposto numero diapositiva 5">
            <a:extLst>
              <a:ext uri="{FF2B5EF4-FFF2-40B4-BE49-F238E27FC236}">
                <a16:creationId xmlns:a16="http://schemas.microsoft.com/office/drawing/2014/main" id="{C796AD53-17EE-435D-B9C3-1D9615595BCA}"/>
              </a:ext>
            </a:extLst>
          </p:cNvPr>
          <p:cNvSpPr>
            <a:spLocks noGrp="1"/>
          </p:cNvSpPr>
          <p:nvPr>
            <p:ph type="sldNum" sz="quarter" idx="12"/>
          </p:nvPr>
        </p:nvSpPr>
        <p:spPr/>
        <p:txBody>
          <a:bodyPr/>
          <a:lstStyle/>
          <a:p>
            <a:fld id="{CE8079A4-7AA8-4A4F-87E2-7781EC5097DD}" type="slidenum">
              <a:rPr lang="en-US" smtClean="0"/>
              <a:pPr/>
              <a:t>9</a:t>
            </a:fld>
            <a:endParaRPr lang="en-US"/>
          </a:p>
        </p:txBody>
      </p:sp>
      <p:pic>
        <p:nvPicPr>
          <p:cNvPr id="9" name="Segnaposto contenuto 8" descr="Immagine che contiene screenshot&#10;&#10;Descrizione generata automaticamente">
            <a:extLst>
              <a:ext uri="{FF2B5EF4-FFF2-40B4-BE49-F238E27FC236}">
                <a16:creationId xmlns:a16="http://schemas.microsoft.com/office/drawing/2014/main" id="{8E7B5D89-0853-428A-B4A7-1E4F0C071545}"/>
              </a:ext>
            </a:extLst>
          </p:cNvPr>
          <p:cNvPicPr>
            <a:picLocks noGrp="1" noChangeAspect="1"/>
          </p:cNvPicPr>
          <p:nvPr>
            <p:ph idx="13"/>
          </p:nvPr>
        </p:nvPicPr>
        <p:blipFill>
          <a:blip r:embed="rId2"/>
          <a:stretch>
            <a:fillRect/>
          </a:stretch>
        </p:blipFill>
        <p:spPr>
          <a:xfrm>
            <a:off x="4950661" y="749300"/>
            <a:ext cx="3663865" cy="3968750"/>
          </a:xfrm>
        </p:spPr>
      </p:pic>
      <p:cxnSp>
        <p:nvCxnSpPr>
          <p:cNvPr id="11" name="Connettore 2 10">
            <a:extLst>
              <a:ext uri="{FF2B5EF4-FFF2-40B4-BE49-F238E27FC236}">
                <a16:creationId xmlns:a16="http://schemas.microsoft.com/office/drawing/2014/main" id="{E90FC22B-BBE2-4765-9B3F-97BDAA13A9FA}"/>
              </a:ext>
            </a:extLst>
          </p:cNvPr>
          <p:cNvCxnSpPr/>
          <p:nvPr/>
        </p:nvCxnSpPr>
        <p:spPr>
          <a:xfrm>
            <a:off x="5514181" y="1670844"/>
            <a:ext cx="607219"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Ovale 11">
            <a:extLst>
              <a:ext uri="{FF2B5EF4-FFF2-40B4-BE49-F238E27FC236}">
                <a16:creationId xmlns:a16="http://schemas.microsoft.com/office/drawing/2014/main" id="{F8E98A3F-0E7F-419A-AAC9-A71D20CAF354}"/>
              </a:ext>
            </a:extLst>
          </p:cNvPr>
          <p:cNvSpPr/>
          <p:nvPr/>
        </p:nvSpPr>
        <p:spPr>
          <a:xfrm>
            <a:off x="4963319" y="2590837"/>
            <a:ext cx="939800" cy="6985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4" name="Connettore 2 13">
            <a:extLst>
              <a:ext uri="{FF2B5EF4-FFF2-40B4-BE49-F238E27FC236}">
                <a16:creationId xmlns:a16="http://schemas.microsoft.com/office/drawing/2014/main" id="{082BB8DE-B4CD-4182-B1B1-FD25473DE52F}"/>
              </a:ext>
            </a:extLst>
          </p:cNvPr>
          <p:cNvCxnSpPr/>
          <p:nvPr/>
        </p:nvCxnSpPr>
        <p:spPr>
          <a:xfrm>
            <a:off x="6022975" y="2663825"/>
            <a:ext cx="30162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ttore 2 14">
            <a:extLst>
              <a:ext uri="{FF2B5EF4-FFF2-40B4-BE49-F238E27FC236}">
                <a16:creationId xmlns:a16="http://schemas.microsoft.com/office/drawing/2014/main" id="{6B1B3570-7957-4416-BDF4-6B2C71E5AD88}"/>
              </a:ext>
            </a:extLst>
          </p:cNvPr>
          <p:cNvCxnSpPr/>
          <p:nvPr/>
        </p:nvCxnSpPr>
        <p:spPr>
          <a:xfrm>
            <a:off x="6022975" y="3619500"/>
            <a:ext cx="30162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ttore 2 15">
            <a:extLst>
              <a:ext uri="{FF2B5EF4-FFF2-40B4-BE49-F238E27FC236}">
                <a16:creationId xmlns:a16="http://schemas.microsoft.com/office/drawing/2014/main" id="{BB420F1F-644B-43D0-B755-B000BA4CD712}"/>
              </a:ext>
            </a:extLst>
          </p:cNvPr>
          <p:cNvCxnSpPr/>
          <p:nvPr/>
        </p:nvCxnSpPr>
        <p:spPr>
          <a:xfrm>
            <a:off x="6022974" y="3724275"/>
            <a:ext cx="30162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ttore 2 16">
            <a:extLst>
              <a:ext uri="{FF2B5EF4-FFF2-40B4-BE49-F238E27FC236}">
                <a16:creationId xmlns:a16="http://schemas.microsoft.com/office/drawing/2014/main" id="{247141D2-EBB4-4F7E-A8B3-8AD63E0F6A5D}"/>
              </a:ext>
            </a:extLst>
          </p:cNvPr>
          <p:cNvCxnSpPr/>
          <p:nvPr/>
        </p:nvCxnSpPr>
        <p:spPr>
          <a:xfrm>
            <a:off x="6021385" y="4457700"/>
            <a:ext cx="30162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nettore 2 17">
            <a:extLst>
              <a:ext uri="{FF2B5EF4-FFF2-40B4-BE49-F238E27FC236}">
                <a16:creationId xmlns:a16="http://schemas.microsoft.com/office/drawing/2014/main" id="{C7A5FBC9-9966-4CBD-A7AA-0F59722BE337}"/>
              </a:ext>
            </a:extLst>
          </p:cNvPr>
          <p:cNvCxnSpPr/>
          <p:nvPr/>
        </p:nvCxnSpPr>
        <p:spPr>
          <a:xfrm>
            <a:off x="6021384" y="4572000"/>
            <a:ext cx="30162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4157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ospettiva">
  <a:themeElements>
    <a:clrScheme name="Personalizzato 1">
      <a:dk1>
        <a:sysClr val="windowText" lastClr="000000"/>
      </a:dk1>
      <a:lt1>
        <a:sysClr val="window" lastClr="FFFFFF"/>
      </a:lt1>
      <a:dk2>
        <a:srgbClr val="3D3D3D"/>
      </a:dk2>
      <a:lt2>
        <a:srgbClr val="EBEBEB"/>
      </a:lt2>
      <a:accent1>
        <a:srgbClr val="465359"/>
      </a:accent1>
      <a:accent2>
        <a:srgbClr val="ED8428"/>
      </a:accent2>
      <a:accent3>
        <a:srgbClr val="E6C46D"/>
      </a:accent3>
      <a:accent4>
        <a:srgbClr val="0070C0"/>
      </a:accent4>
      <a:accent5>
        <a:srgbClr val="A9C37C"/>
      </a:accent5>
      <a:accent6>
        <a:srgbClr val="5A8071"/>
      </a:accent6>
      <a:hlink>
        <a:srgbClr val="828282"/>
      </a:hlink>
      <a:folHlink>
        <a:srgbClr val="A5A5A5"/>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865</TotalTime>
  <Words>1429</Words>
  <Application>Microsoft Office PowerPoint</Application>
  <PresentationFormat>Presentazione su schermo (16:9)</PresentationFormat>
  <Paragraphs>164</Paragraphs>
  <Slides>26</Slides>
  <Notes>1</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26</vt:i4>
      </vt:variant>
    </vt:vector>
  </HeadingPairs>
  <TitlesOfParts>
    <vt:vector size="31" baseType="lpstr">
      <vt:lpstr>Arial</vt:lpstr>
      <vt:lpstr>Calibri</vt:lpstr>
      <vt:lpstr>Helvetica</vt:lpstr>
      <vt:lpstr>Wingdings</vt:lpstr>
      <vt:lpstr>Prospettiva</vt:lpstr>
      <vt:lpstr>Presentazione standard di PowerPoint</vt:lpstr>
      <vt:lpstr>GOAL</vt:lpstr>
      <vt:lpstr>PREREQUISITES</vt:lpstr>
      <vt:lpstr>SPI (Serial Peripheral Interface) </vt:lpstr>
      <vt:lpstr>Start a new project</vt:lpstr>
      <vt:lpstr>Start a new project</vt:lpstr>
      <vt:lpstr>Start a new project</vt:lpstr>
      <vt:lpstr>Project Manager</vt:lpstr>
      <vt:lpstr>FATFS Configuration </vt:lpstr>
      <vt:lpstr>SPI Configuration</vt:lpstr>
      <vt:lpstr>RCC configuration</vt:lpstr>
      <vt:lpstr>Clock Configuration</vt:lpstr>
      <vt:lpstr>USART Configuration</vt:lpstr>
      <vt:lpstr>GPIO Configuration</vt:lpstr>
      <vt:lpstr>Connect the SD card module</vt:lpstr>
      <vt:lpstr>NUCLEO Pins</vt:lpstr>
      <vt:lpstr>Including the libraries</vt:lpstr>
      <vt:lpstr>Check the correct CS pin</vt:lpstr>
      <vt:lpstr>Including the libraries</vt:lpstr>
      <vt:lpstr>Create variables for SD card</vt:lpstr>
      <vt:lpstr>UART Send function</vt:lpstr>
      <vt:lpstr>SD Card functions</vt:lpstr>
      <vt:lpstr>Mount and check capacity</vt:lpstr>
      <vt:lpstr>Write and Read from file</vt:lpstr>
      <vt:lpstr>Remove a file</vt:lpstr>
      <vt:lpstr>Useful 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SD Card via SPI_rev1.0_24/03/2020</dc:title>
  <dc:creator>Luca</dc:creator>
  <cp:lastModifiedBy>GERALDI MARCO</cp:lastModifiedBy>
  <cp:revision>958</cp:revision>
  <cp:lastPrinted>2020-03-10T09:26:11Z</cp:lastPrinted>
  <dcterms:created xsi:type="dcterms:W3CDTF">2011-05-02T06:54:08Z</dcterms:created>
  <dcterms:modified xsi:type="dcterms:W3CDTF">2020-03-29T18:24:06Z</dcterms:modified>
</cp:coreProperties>
</file>