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5C9DA-20AC-4C43-AFB5-A0D377BBE0BC}" v="78" dt="2020-04-20T08:51:0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930" autoAdjust="0"/>
  </p:normalViewPr>
  <p:slideViewPr>
    <p:cSldViewPr snapToGrid="0" snapToObjects="1">
      <p:cViewPr varScale="1">
        <p:scale>
          <a:sx n="79" d="100"/>
          <a:sy n="79" d="100"/>
        </p:scale>
        <p:origin x="114" y="10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4005C9DA-20AC-4C43-AFB5-A0D377BBE0BC}"/>
    <pc:docChg chg="custSel addSld delSld modSld">
      <pc:chgData name="GERALDI MARCO" userId="9990626b-3637-408b-ba6a-67fb3fd6e858" providerId="ADAL" clId="{4005C9DA-20AC-4C43-AFB5-A0D377BBE0BC}" dt="2020-04-20T08:51:02.281" v="1303"/>
      <pc:docMkLst>
        <pc:docMk/>
      </pc:docMkLst>
      <pc:sldChg chg="modSp">
        <pc:chgData name="GERALDI MARCO" userId="9990626b-3637-408b-ba6a-67fb3fd6e858" providerId="ADAL" clId="{4005C9DA-20AC-4C43-AFB5-A0D377BBE0BC}" dt="2020-04-20T08:42:59.473" v="111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4005C9DA-20AC-4C43-AFB5-A0D377BBE0BC}" dt="2020-04-20T08:03:45.373" v="59" actId="20577"/>
          <ac:spMkLst>
            <pc:docMk/>
            <pc:sldMk cId="2408430486" sldId="384"/>
            <ac:spMk id="4" creationId="{2041E136-4F6B-4D8F-88FA-66AE3F8725C8}"/>
          </ac:spMkLst>
        </pc:spChg>
        <pc:spChg chg="mod">
          <ac:chgData name="GERALDI MARCO" userId="9990626b-3637-408b-ba6a-67fb3fd6e858" providerId="ADAL" clId="{4005C9DA-20AC-4C43-AFB5-A0D377BBE0BC}" dt="2020-04-20T08:42:59.473" v="1118" actId="20577"/>
          <ac:spMkLst>
            <pc:docMk/>
            <pc:sldMk cId="2408430486" sldId="384"/>
            <ac:spMk id="5" creationId="{0D3C71AA-95EB-448E-A476-03A0251C158C}"/>
          </ac:spMkLst>
        </pc:spChg>
      </pc:sldChg>
      <pc:sldChg chg="modSp">
        <pc:chgData name="GERALDI MARCO" userId="9990626b-3637-408b-ba6a-67fb3fd6e858" providerId="ADAL" clId="{4005C9DA-20AC-4C43-AFB5-A0D377BBE0BC}" dt="2020-04-20T08:05:41.539" v="180" actId="20577"/>
        <pc:sldMkLst>
          <pc:docMk/>
          <pc:sldMk cId="1217070237" sldId="385"/>
        </pc:sldMkLst>
        <pc:spChg chg="mod">
          <ac:chgData name="GERALDI MARCO" userId="9990626b-3637-408b-ba6a-67fb3fd6e858" providerId="ADAL" clId="{4005C9DA-20AC-4C43-AFB5-A0D377BBE0BC}" dt="2020-04-20T08:05:41.539" v="180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modSp">
        <pc:chgData name="GERALDI MARCO" userId="9990626b-3637-408b-ba6a-67fb3fd6e858" providerId="ADAL" clId="{4005C9DA-20AC-4C43-AFB5-A0D377BBE0BC}" dt="2020-04-20T08:05:48.667" v="188" actId="20577"/>
        <pc:sldMkLst>
          <pc:docMk/>
          <pc:sldMk cId="1853038559" sldId="386"/>
        </pc:sldMkLst>
        <pc:spChg chg="mod">
          <ac:chgData name="GERALDI MARCO" userId="9990626b-3637-408b-ba6a-67fb3fd6e858" providerId="ADAL" clId="{4005C9DA-20AC-4C43-AFB5-A0D377BBE0BC}" dt="2020-04-20T08:05:48.667" v="188" actId="20577"/>
          <ac:spMkLst>
            <pc:docMk/>
            <pc:sldMk cId="1853038559" sldId="386"/>
            <ac:spMk id="3" creationId="{60BDAD01-054D-48D4-AB14-E0C4F2888BA4}"/>
          </ac:spMkLst>
        </pc:spChg>
      </pc:sldChg>
      <pc:sldChg chg="delSp modSp add del">
        <pc:chgData name="GERALDI MARCO" userId="9990626b-3637-408b-ba6a-67fb3fd6e858" providerId="ADAL" clId="{4005C9DA-20AC-4C43-AFB5-A0D377BBE0BC}" dt="2020-04-20T08:06:22.998" v="192" actId="2696"/>
        <pc:sldMkLst>
          <pc:docMk/>
          <pc:sldMk cId="122084100" sldId="387"/>
        </pc:sldMkLst>
        <pc:spChg chg="mod">
          <ac:chgData name="GERALDI MARCO" userId="9990626b-3637-408b-ba6a-67fb3fd6e858" providerId="ADAL" clId="{4005C9DA-20AC-4C43-AFB5-A0D377BBE0BC}" dt="2020-04-20T08:06:17.175" v="190"/>
          <ac:spMkLst>
            <pc:docMk/>
            <pc:sldMk cId="122084100" sldId="387"/>
            <ac:spMk id="2" creationId="{3197D07D-07A5-4778-8AEE-C7A2B6561CEC}"/>
          </ac:spMkLst>
        </pc:spChg>
        <pc:spChg chg="del">
          <ac:chgData name="GERALDI MARCO" userId="9990626b-3637-408b-ba6a-67fb3fd6e858" providerId="ADAL" clId="{4005C9DA-20AC-4C43-AFB5-A0D377BBE0BC}" dt="2020-04-20T08:06:22.262" v="191" actId="478"/>
          <ac:spMkLst>
            <pc:docMk/>
            <pc:sldMk cId="122084100" sldId="387"/>
            <ac:spMk id="3" creationId="{E0A419B4-D525-407F-B47A-DB1770176C5E}"/>
          </ac:spMkLst>
        </pc:spChg>
      </pc:sldChg>
      <pc:sldChg chg="addSp delSp modSp add">
        <pc:chgData name="GERALDI MARCO" userId="9990626b-3637-408b-ba6a-67fb3fd6e858" providerId="ADAL" clId="{4005C9DA-20AC-4C43-AFB5-A0D377BBE0BC}" dt="2020-04-20T08:15:29.016" v="284" actId="20577"/>
        <pc:sldMkLst>
          <pc:docMk/>
          <pc:sldMk cId="4143270529" sldId="387"/>
        </pc:sldMkLst>
        <pc:spChg chg="mod">
          <ac:chgData name="GERALDI MARCO" userId="9990626b-3637-408b-ba6a-67fb3fd6e858" providerId="ADAL" clId="{4005C9DA-20AC-4C43-AFB5-A0D377BBE0BC}" dt="2020-04-20T08:13:55.446" v="279" actId="20577"/>
          <ac:spMkLst>
            <pc:docMk/>
            <pc:sldMk cId="4143270529" sldId="387"/>
            <ac:spMk id="2" creationId="{3053415F-34F1-4C76-83D1-03B590C4E2AE}"/>
          </ac:spMkLst>
        </pc:spChg>
        <pc:spChg chg="mod">
          <ac:chgData name="GERALDI MARCO" userId="9990626b-3637-408b-ba6a-67fb3fd6e858" providerId="ADAL" clId="{4005C9DA-20AC-4C43-AFB5-A0D377BBE0BC}" dt="2020-04-20T08:15:29.016" v="284" actId="20577"/>
          <ac:spMkLst>
            <pc:docMk/>
            <pc:sldMk cId="4143270529" sldId="387"/>
            <ac:spMk id="3" creationId="{77AD41EC-06C7-4F84-A6BE-BCE4742A733A}"/>
          </ac:spMkLst>
        </pc:spChg>
        <pc:spChg chg="del">
          <ac:chgData name="GERALDI MARCO" userId="9990626b-3637-408b-ba6a-67fb3fd6e858" providerId="ADAL" clId="{4005C9DA-20AC-4C43-AFB5-A0D377BBE0BC}" dt="2020-04-20T08:07:01.160" v="197"/>
          <ac:spMkLst>
            <pc:docMk/>
            <pc:sldMk cId="4143270529" sldId="387"/>
            <ac:spMk id="6" creationId="{291860C1-150F-4830-A4B4-B6C66A0502E6}"/>
          </ac:spMkLst>
        </pc:spChg>
        <pc:picChg chg="add">
          <ac:chgData name="GERALDI MARCO" userId="9990626b-3637-408b-ba6a-67fb3fd6e858" providerId="ADAL" clId="{4005C9DA-20AC-4C43-AFB5-A0D377BBE0BC}" dt="2020-04-20T08:07:01.160" v="197"/>
          <ac:picMkLst>
            <pc:docMk/>
            <pc:sldMk cId="4143270529" sldId="387"/>
            <ac:picMk id="1026" creationId="{51A42E06-4C37-4BBB-9F6B-C12B1422D967}"/>
          </ac:picMkLst>
        </pc:picChg>
      </pc:sldChg>
      <pc:sldChg chg="addSp delSp modSp add">
        <pc:chgData name="GERALDI MARCO" userId="9990626b-3637-408b-ba6a-67fb3fd6e858" providerId="ADAL" clId="{4005C9DA-20AC-4C43-AFB5-A0D377BBE0BC}" dt="2020-04-20T08:42:22.180" v="1111" actId="113"/>
        <pc:sldMkLst>
          <pc:docMk/>
          <pc:sldMk cId="3396477033" sldId="388"/>
        </pc:sldMkLst>
        <pc:spChg chg="mod">
          <ac:chgData name="GERALDI MARCO" userId="9990626b-3637-408b-ba6a-67fb3fd6e858" providerId="ADAL" clId="{4005C9DA-20AC-4C43-AFB5-A0D377BBE0BC}" dt="2020-04-20T08:08:34.655" v="268"/>
          <ac:spMkLst>
            <pc:docMk/>
            <pc:sldMk cId="3396477033" sldId="388"/>
            <ac:spMk id="2" creationId="{6E7C15E5-75FA-4A49-B0B5-2F3A0FFB1780}"/>
          </ac:spMkLst>
        </pc:spChg>
        <pc:spChg chg="mod">
          <ac:chgData name="GERALDI MARCO" userId="9990626b-3637-408b-ba6a-67fb3fd6e858" providerId="ADAL" clId="{4005C9DA-20AC-4C43-AFB5-A0D377BBE0BC}" dt="2020-04-20T08:42:22.180" v="1111" actId="113"/>
          <ac:spMkLst>
            <pc:docMk/>
            <pc:sldMk cId="3396477033" sldId="388"/>
            <ac:spMk id="3" creationId="{BD6E5F1B-D369-4A43-A4FD-8E59B94C1B49}"/>
          </ac:spMkLst>
        </pc:spChg>
        <pc:spChg chg="del">
          <ac:chgData name="GERALDI MARCO" userId="9990626b-3637-408b-ba6a-67fb3fd6e858" providerId="ADAL" clId="{4005C9DA-20AC-4C43-AFB5-A0D377BBE0BC}" dt="2020-04-20T08:09:56.755" v="270"/>
          <ac:spMkLst>
            <pc:docMk/>
            <pc:sldMk cId="3396477033" sldId="388"/>
            <ac:spMk id="6" creationId="{50A869D8-D557-4B7E-91E1-0F7F2C0795CF}"/>
          </ac:spMkLst>
        </pc:spChg>
        <pc:picChg chg="add">
          <ac:chgData name="GERALDI MARCO" userId="9990626b-3637-408b-ba6a-67fb3fd6e858" providerId="ADAL" clId="{4005C9DA-20AC-4C43-AFB5-A0D377BBE0BC}" dt="2020-04-20T08:09:56.755" v="270"/>
          <ac:picMkLst>
            <pc:docMk/>
            <pc:sldMk cId="3396477033" sldId="388"/>
            <ac:picMk id="2050" creationId="{B7181122-05F3-452B-9ED6-51227AB8177C}"/>
          </ac:picMkLst>
        </pc:picChg>
      </pc:sldChg>
      <pc:sldChg chg="addSp delSp modSp add">
        <pc:chgData name="GERALDI MARCO" userId="9990626b-3637-408b-ba6a-67fb3fd6e858" providerId="ADAL" clId="{4005C9DA-20AC-4C43-AFB5-A0D377BBE0BC}" dt="2020-04-20T08:24:13.230" v="783" actId="20577"/>
        <pc:sldMkLst>
          <pc:docMk/>
          <pc:sldMk cId="37781991" sldId="389"/>
        </pc:sldMkLst>
        <pc:spChg chg="mod">
          <ac:chgData name="GERALDI MARCO" userId="9990626b-3637-408b-ba6a-67fb3fd6e858" providerId="ADAL" clId="{4005C9DA-20AC-4C43-AFB5-A0D377BBE0BC}" dt="2020-04-20T08:15:52.969" v="292" actId="20577"/>
          <ac:spMkLst>
            <pc:docMk/>
            <pc:sldMk cId="37781991" sldId="389"/>
            <ac:spMk id="2" creationId="{002B5A86-3417-4812-924A-E7547BE2AB3D}"/>
          </ac:spMkLst>
        </pc:spChg>
        <pc:spChg chg="mod">
          <ac:chgData name="GERALDI MARCO" userId="9990626b-3637-408b-ba6a-67fb3fd6e858" providerId="ADAL" clId="{4005C9DA-20AC-4C43-AFB5-A0D377BBE0BC}" dt="2020-04-20T08:24:13.230" v="783" actId="20577"/>
          <ac:spMkLst>
            <pc:docMk/>
            <pc:sldMk cId="37781991" sldId="389"/>
            <ac:spMk id="3" creationId="{9E0226D9-D891-4F0C-8D6A-76AF5321EDFF}"/>
          </ac:spMkLst>
        </pc:spChg>
        <pc:spChg chg="del">
          <ac:chgData name="GERALDI MARCO" userId="9990626b-3637-408b-ba6a-67fb3fd6e858" providerId="ADAL" clId="{4005C9DA-20AC-4C43-AFB5-A0D377BBE0BC}" dt="2020-04-20T08:20:38.675" v="619"/>
          <ac:spMkLst>
            <pc:docMk/>
            <pc:sldMk cId="37781991" sldId="389"/>
            <ac:spMk id="6" creationId="{005F312E-357C-4D1C-829C-19DDA9E45A25}"/>
          </ac:spMkLst>
        </pc:spChg>
        <pc:picChg chg="add">
          <ac:chgData name="GERALDI MARCO" userId="9990626b-3637-408b-ba6a-67fb3fd6e858" providerId="ADAL" clId="{4005C9DA-20AC-4C43-AFB5-A0D377BBE0BC}" dt="2020-04-20T08:20:38.675" v="619"/>
          <ac:picMkLst>
            <pc:docMk/>
            <pc:sldMk cId="37781991" sldId="389"/>
            <ac:picMk id="3074" creationId="{E6D52C71-91DF-44C0-8328-932EDB82352C}"/>
          </ac:picMkLst>
        </pc:picChg>
      </pc:sldChg>
      <pc:sldChg chg="addSp delSp modSp add">
        <pc:chgData name="GERALDI MARCO" userId="9990626b-3637-408b-ba6a-67fb3fd6e858" providerId="ADAL" clId="{4005C9DA-20AC-4C43-AFB5-A0D377BBE0BC}" dt="2020-04-20T08:26:16.192" v="795"/>
        <pc:sldMkLst>
          <pc:docMk/>
          <pc:sldMk cId="1852512417" sldId="390"/>
        </pc:sldMkLst>
        <pc:spChg chg="mod">
          <ac:chgData name="GERALDI MARCO" userId="9990626b-3637-408b-ba6a-67fb3fd6e858" providerId="ADAL" clId="{4005C9DA-20AC-4C43-AFB5-A0D377BBE0BC}" dt="2020-04-20T08:21:04.172" v="622"/>
          <ac:spMkLst>
            <pc:docMk/>
            <pc:sldMk cId="1852512417" sldId="390"/>
            <ac:spMk id="2" creationId="{F0557D55-B292-4B80-BE94-7E5D105B3AA3}"/>
          </ac:spMkLst>
        </pc:spChg>
        <pc:spChg chg="mod">
          <ac:chgData name="GERALDI MARCO" userId="9990626b-3637-408b-ba6a-67fb3fd6e858" providerId="ADAL" clId="{4005C9DA-20AC-4C43-AFB5-A0D377BBE0BC}" dt="2020-04-20T08:24:28.037" v="789" actId="20577"/>
          <ac:spMkLst>
            <pc:docMk/>
            <pc:sldMk cId="1852512417" sldId="390"/>
            <ac:spMk id="3" creationId="{BD9F002E-71D6-40FE-AB2D-E39A5A03F361}"/>
          </ac:spMkLst>
        </pc:spChg>
        <pc:spChg chg="del mod">
          <ac:chgData name="GERALDI MARCO" userId="9990626b-3637-408b-ba6a-67fb3fd6e858" providerId="ADAL" clId="{4005C9DA-20AC-4C43-AFB5-A0D377BBE0BC}" dt="2020-04-20T08:24:46.573" v="791"/>
          <ac:spMkLst>
            <pc:docMk/>
            <pc:sldMk cId="1852512417" sldId="390"/>
            <ac:spMk id="6" creationId="{D256EA4D-AB6E-4A14-811A-787250A5EED5}"/>
          </ac:spMkLst>
        </pc:spChg>
        <pc:spChg chg="add del">
          <ac:chgData name="GERALDI MARCO" userId="9990626b-3637-408b-ba6a-67fb3fd6e858" providerId="ADAL" clId="{4005C9DA-20AC-4C43-AFB5-A0D377BBE0BC}" dt="2020-04-20T08:21:06.095" v="623" actId="478"/>
          <ac:spMkLst>
            <pc:docMk/>
            <pc:sldMk cId="1852512417" sldId="390"/>
            <ac:spMk id="7" creationId="{34EBE06F-CF1F-4F50-9566-45C5E3D22762}"/>
          </ac:spMkLst>
        </pc:spChg>
        <pc:spChg chg="add del mod">
          <ac:chgData name="GERALDI MARCO" userId="9990626b-3637-408b-ba6a-67fb3fd6e858" providerId="ADAL" clId="{4005C9DA-20AC-4C43-AFB5-A0D377BBE0BC}" dt="2020-04-20T08:26:16.192" v="795"/>
          <ac:spMkLst>
            <pc:docMk/>
            <pc:sldMk cId="1852512417" sldId="390"/>
            <ac:spMk id="8" creationId="{50FE49C5-D4B5-4838-97AB-43788C429D0C}"/>
          </ac:spMkLst>
        </pc:spChg>
        <pc:picChg chg="add del">
          <ac:chgData name="GERALDI MARCO" userId="9990626b-3637-408b-ba6a-67fb3fd6e858" providerId="ADAL" clId="{4005C9DA-20AC-4C43-AFB5-A0D377BBE0BC}" dt="2020-04-20T08:26:11.472" v="792" actId="478"/>
          <ac:picMkLst>
            <pc:docMk/>
            <pc:sldMk cId="1852512417" sldId="390"/>
            <ac:picMk id="4098" creationId="{58737EBD-1E11-41D0-8D26-39560855D007}"/>
          </ac:picMkLst>
        </pc:picChg>
        <pc:picChg chg="add del">
          <ac:chgData name="GERALDI MARCO" userId="9990626b-3637-408b-ba6a-67fb3fd6e858" providerId="ADAL" clId="{4005C9DA-20AC-4C43-AFB5-A0D377BBE0BC}" dt="2020-04-20T08:26:15.080" v="794"/>
          <ac:picMkLst>
            <pc:docMk/>
            <pc:sldMk cId="1852512417" sldId="390"/>
            <ac:picMk id="4100" creationId="{60F9D9D7-55B4-4F21-8310-D0CF37B4D155}"/>
          </ac:picMkLst>
        </pc:picChg>
        <pc:picChg chg="add">
          <ac:chgData name="GERALDI MARCO" userId="9990626b-3637-408b-ba6a-67fb3fd6e858" providerId="ADAL" clId="{4005C9DA-20AC-4C43-AFB5-A0D377BBE0BC}" dt="2020-04-20T08:26:16.192" v="795"/>
          <ac:picMkLst>
            <pc:docMk/>
            <pc:sldMk cId="1852512417" sldId="390"/>
            <ac:picMk id="4102" creationId="{3861F9F1-8821-4050-825F-4E46749F8BD2}"/>
          </ac:picMkLst>
        </pc:picChg>
      </pc:sldChg>
      <pc:sldChg chg="addSp delSp modSp add setBg">
        <pc:chgData name="GERALDI MARCO" userId="9990626b-3637-408b-ba6a-67fb3fd6e858" providerId="ADAL" clId="{4005C9DA-20AC-4C43-AFB5-A0D377BBE0BC}" dt="2020-04-20T08:42:36.194" v="1112"/>
        <pc:sldMkLst>
          <pc:docMk/>
          <pc:sldMk cId="3897040812" sldId="391"/>
        </pc:sldMkLst>
        <pc:spChg chg="mod">
          <ac:chgData name="GERALDI MARCO" userId="9990626b-3637-408b-ba6a-67fb3fd6e858" providerId="ADAL" clId="{4005C9DA-20AC-4C43-AFB5-A0D377BBE0BC}" dt="2020-04-20T08:27:02.065" v="797"/>
          <ac:spMkLst>
            <pc:docMk/>
            <pc:sldMk cId="3897040812" sldId="391"/>
            <ac:spMk id="2" creationId="{89F1DD99-F5A3-4272-863E-3252278B61ED}"/>
          </ac:spMkLst>
        </pc:spChg>
        <pc:spChg chg="mod">
          <ac:chgData name="GERALDI MARCO" userId="9990626b-3637-408b-ba6a-67fb3fd6e858" providerId="ADAL" clId="{4005C9DA-20AC-4C43-AFB5-A0D377BBE0BC}" dt="2020-04-20T08:41:26.771" v="997" actId="108"/>
          <ac:spMkLst>
            <pc:docMk/>
            <pc:sldMk cId="3897040812" sldId="391"/>
            <ac:spMk id="3" creationId="{5361D2AC-353B-46A8-9ED9-5677EED01216}"/>
          </ac:spMkLst>
        </pc:spChg>
        <pc:spChg chg="del">
          <ac:chgData name="GERALDI MARCO" userId="9990626b-3637-408b-ba6a-67fb3fd6e858" providerId="ADAL" clId="{4005C9DA-20AC-4C43-AFB5-A0D377BBE0BC}" dt="2020-04-20T08:42:36.194" v="1112"/>
          <ac:spMkLst>
            <pc:docMk/>
            <pc:sldMk cId="3897040812" sldId="391"/>
            <ac:spMk id="6" creationId="{68453174-4A06-4821-B6E2-11DDD03F1EC3}"/>
          </ac:spMkLst>
        </pc:spChg>
        <pc:spChg chg="add del">
          <ac:chgData name="GERALDI MARCO" userId="9990626b-3637-408b-ba6a-67fb3fd6e858" providerId="ADAL" clId="{4005C9DA-20AC-4C43-AFB5-A0D377BBE0BC}" dt="2020-04-20T08:40:10.377" v="961"/>
          <ac:spMkLst>
            <pc:docMk/>
            <pc:sldMk cId="3897040812" sldId="391"/>
            <ac:spMk id="7" creationId="{40BF53A4-3683-4BB9-84ED-3DCA245E2863}"/>
          </ac:spMkLst>
        </pc:spChg>
        <pc:picChg chg="add del">
          <ac:chgData name="GERALDI MARCO" userId="9990626b-3637-408b-ba6a-67fb3fd6e858" providerId="ADAL" clId="{4005C9DA-20AC-4C43-AFB5-A0D377BBE0BC}" dt="2020-04-20T08:40:10.377" v="961"/>
          <ac:picMkLst>
            <pc:docMk/>
            <pc:sldMk cId="3897040812" sldId="391"/>
            <ac:picMk id="5123" creationId="{B83A93C7-7C6B-4527-B7D9-47921F651C38}"/>
          </ac:picMkLst>
        </pc:picChg>
        <pc:picChg chg="add">
          <ac:chgData name="GERALDI MARCO" userId="9990626b-3637-408b-ba6a-67fb3fd6e858" providerId="ADAL" clId="{4005C9DA-20AC-4C43-AFB5-A0D377BBE0BC}" dt="2020-04-20T08:42:36.194" v="1112"/>
          <ac:picMkLst>
            <pc:docMk/>
            <pc:sldMk cId="3897040812" sldId="391"/>
            <ac:picMk id="5125" creationId="{ACAB619A-8E0A-41EC-AB46-F4ABECDDC56F}"/>
          </ac:picMkLst>
        </pc:picChg>
      </pc:sldChg>
      <pc:sldChg chg="addSp delSp modSp add">
        <pc:chgData name="GERALDI MARCO" userId="9990626b-3637-408b-ba6a-67fb3fd6e858" providerId="ADAL" clId="{4005C9DA-20AC-4C43-AFB5-A0D377BBE0BC}" dt="2020-04-20T08:46:57.277" v="1154"/>
        <pc:sldMkLst>
          <pc:docMk/>
          <pc:sldMk cId="808718390" sldId="392"/>
        </pc:sldMkLst>
        <pc:spChg chg="mod">
          <ac:chgData name="GERALDI MARCO" userId="9990626b-3637-408b-ba6a-67fb3fd6e858" providerId="ADAL" clId="{4005C9DA-20AC-4C43-AFB5-A0D377BBE0BC}" dt="2020-04-20T08:42:51.213" v="1114"/>
          <ac:spMkLst>
            <pc:docMk/>
            <pc:sldMk cId="808718390" sldId="392"/>
            <ac:spMk id="2" creationId="{AA28D63E-EC1E-4A93-80FF-5F5012F7D2D0}"/>
          </ac:spMkLst>
        </pc:spChg>
        <pc:spChg chg="mod">
          <ac:chgData name="GERALDI MARCO" userId="9990626b-3637-408b-ba6a-67fb3fd6e858" providerId="ADAL" clId="{4005C9DA-20AC-4C43-AFB5-A0D377BBE0BC}" dt="2020-04-20T08:44:23.528" v="1152" actId="108"/>
          <ac:spMkLst>
            <pc:docMk/>
            <pc:sldMk cId="808718390" sldId="392"/>
            <ac:spMk id="3" creationId="{13BD3D7E-256A-426A-9F15-D9528C3F79E7}"/>
          </ac:spMkLst>
        </pc:spChg>
        <pc:spChg chg="del mod">
          <ac:chgData name="GERALDI MARCO" userId="9990626b-3637-408b-ba6a-67fb3fd6e858" providerId="ADAL" clId="{4005C9DA-20AC-4C43-AFB5-A0D377BBE0BC}" dt="2020-04-20T08:46:57.277" v="1154"/>
          <ac:spMkLst>
            <pc:docMk/>
            <pc:sldMk cId="808718390" sldId="392"/>
            <ac:spMk id="6" creationId="{F3A13873-697F-4B24-84A1-155EE3E37DAC}"/>
          </ac:spMkLst>
        </pc:spChg>
        <pc:picChg chg="add">
          <ac:chgData name="GERALDI MARCO" userId="9990626b-3637-408b-ba6a-67fb3fd6e858" providerId="ADAL" clId="{4005C9DA-20AC-4C43-AFB5-A0D377BBE0BC}" dt="2020-04-20T08:46:57.277" v="1154"/>
          <ac:picMkLst>
            <pc:docMk/>
            <pc:sldMk cId="808718390" sldId="392"/>
            <ac:picMk id="6146" creationId="{E85B1653-0D32-4FBC-8093-4E6FC82E6DCF}"/>
          </ac:picMkLst>
        </pc:picChg>
      </pc:sldChg>
      <pc:sldChg chg="addSp delSp modSp add">
        <pc:chgData name="GERALDI MARCO" userId="9990626b-3637-408b-ba6a-67fb3fd6e858" providerId="ADAL" clId="{4005C9DA-20AC-4C43-AFB5-A0D377BBE0BC}" dt="2020-04-20T08:47:33.374" v="1164" actId="1076"/>
        <pc:sldMkLst>
          <pc:docMk/>
          <pc:sldMk cId="2056008208" sldId="393"/>
        </pc:sldMkLst>
        <pc:spChg chg="del">
          <ac:chgData name="GERALDI MARCO" userId="9990626b-3637-408b-ba6a-67fb3fd6e858" providerId="ADAL" clId="{4005C9DA-20AC-4C43-AFB5-A0D377BBE0BC}" dt="2020-04-20T08:47:16.959" v="1156" actId="478"/>
          <ac:spMkLst>
            <pc:docMk/>
            <pc:sldMk cId="2056008208" sldId="393"/>
            <ac:spMk id="2" creationId="{22F539A9-9BFD-4066-A6B8-310655B8EF6E}"/>
          </ac:spMkLst>
        </pc:spChg>
        <pc:spChg chg="del">
          <ac:chgData name="GERALDI MARCO" userId="9990626b-3637-408b-ba6a-67fb3fd6e858" providerId="ADAL" clId="{4005C9DA-20AC-4C43-AFB5-A0D377BBE0BC}" dt="2020-04-20T08:47:18.695" v="1157" actId="478"/>
          <ac:spMkLst>
            <pc:docMk/>
            <pc:sldMk cId="2056008208" sldId="393"/>
            <ac:spMk id="3" creationId="{E2CAD818-D28E-4537-80C3-BC16C8F5A99A}"/>
          </ac:spMkLst>
        </pc:spChg>
        <pc:spChg chg="del">
          <ac:chgData name="GERALDI MARCO" userId="9990626b-3637-408b-ba6a-67fb3fd6e858" providerId="ADAL" clId="{4005C9DA-20AC-4C43-AFB5-A0D377BBE0BC}" dt="2020-04-20T08:47:19.143" v="1158" actId="478"/>
          <ac:spMkLst>
            <pc:docMk/>
            <pc:sldMk cId="2056008208" sldId="393"/>
            <ac:spMk id="6" creationId="{F86C2B2A-0979-440D-AD3E-733A7B8E4880}"/>
          </ac:spMkLst>
        </pc:spChg>
        <pc:picChg chg="add mod">
          <ac:chgData name="GERALDI MARCO" userId="9990626b-3637-408b-ba6a-67fb3fd6e858" providerId="ADAL" clId="{4005C9DA-20AC-4C43-AFB5-A0D377BBE0BC}" dt="2020-04-20T08:47:33.374" v="1164" actId="1076"/>
          <ac:picMkLst>
            <pc:docMk/>
            <pc:sldMk cId="2056008208" sldId="393"/>
            <ac:picMk id="7170" creationId="{EF6082EC-3438-4C0E-B2AF-9B1FC968C281}"/>
          </ac:picMkLst>
        </pc:picChg>
      </pc:sldChg>
      <pc:sldChg chg="addSp delSp modSp add">
        <pc:chgData name="GERALDI MARCO" userId="9990626b-3637-408b-ba6a-67fb3fd6e858" providerId="ADAL" clId="{4005C9DA-20AC-4C43-AFB5-A0D377BBE0BC}" dt="2020-04-20T08:51:02.281" v="1303"/>
        <pc:sldMkLst>
          <pc:docMk/>
          <pc:sldMk cId="2362739216" sldId="394"/>
        </pc:sldMkLst>
        <pc:spChg chg="mod">
          <ac:chgData name="GERALDI MARCO" userId="9990626b-3637-408b-ba6a-67fb3fd6e858" providerId="ADAL" clId="{4005C9DA-20AC-4C43-AFB5-A0D377BBE0BC}" dt="2020-04-20T08:49:04.831" v="1195" actId="20577"/>
          <ac:spMkLst>
            <pc:docMk/>
            <pc:sldMk cId="2362739216" sldId="394"/>
            <ac:spMk id="2" creationId="{1FE27EF0-3E70-4733-805E-5691A1FBB755}"/>
          </ac:spMkLst>
        </pc:spChg>
        <pc:spChg chg="mod">
          <ac:chgData name="GERALDI MARCO" userId="9990626b-3637-408b-ba6a-67fb3fd6e858" providerId="ADAL" clId="{4005C9DA-20AC-4C43-AFB5-A0D377BBE0BC}" dt="2020-04-20T08:50:24.774" v="1300" actId="20577"/>
          <ac:spMkLst>
            <pc:docMk/>
            <pc:sldMk cId="2362739216" sldId="394"/>
            <ac:spMk id="3" creationId="{261D83AF-AAF3-46FB-A6FD-E15AD5D774F4}"/>
          </ac:spMkLst>
        </pc:spChg>
        <pc:spChg chg="del">
          <ac:chgData name="GERALDI MARCO" userId="9990626b-3637-408b-ba6a-67fb3fd6e858" providerId="ADAL" clId="{4005C9DA-20AC-4C43-AFB5-A0D377BBE0BC}" dt="2020-04-20T08:50:54.639" v="1301"/>
          <ac:spMkLst>
            <pc:docMk/>
            <pc:sldMk cId="2362739216" sldId="394"/>
            <ac:spMk id="6" creationId="{E5A6E07A-A5F8-4FE8-A0B2-2F584B1A1064}"/>
          </ac:spMkLst>
        </pc:spChg>
        <pc:spChg chg="add del mod">
          <ac:chgData name="GERALDI MARCO" userId="9990626b-3637-408b-ba6a-67fb3fd6e858" providerId="ADAL" clId="{4005C9DA-20AC-4C43-AFB5-A0D377BBE0BC}" dt="2020-04-20T08:51:02.281" v="1303"/>
          <ac:spMkLst>
            <pc:docMk/>
            <pc:sldMk cId="2362739216" sldId="394"/>
            <ac:spMk id="9" creationId="{40152AF1-0EF7-411A-8098-844C69700270}"/>
          </ac:spMkLst>
        </pc:spChg>
        <pc:picChg chg="add del mod">
          <ac:chgData name="GERALDI MARCO" userId="9990626b-3637-408b-ba6a-67fb3fd6e858" providerId="ADAL" clId="{4005C9DA-20AC-4C43-AFB5-A0D377BBE0BC}" dt="2020-04-20T08:51:00.662" v="1302" actId="478"/>
          <ac:picMkLst>
            <pc:docMk/>
            <pc:sldMk cId="2362739216" sldId="394"/>
            <ac:picMk id="7" creationId="{AD5E7AB7-640A-4D8E-B427-4F01271858DE}"/>
          </ac:picMkLst>
        </pc:picChg>
        <pc:picChg chg="add">
          <ac:chgData name="GERALDI MARCO" userId="9990626b-3637-408b-ba6a-67fb3fd6e858" providerId="ADAL" clId="{4005C9DA-20AC-4C43-AFB5-A0D377BBE0BC}" dt="2020-04-20T08:51:02.281" v="1303"/>
          <ac:picMkLst>
            <pc:docMk/>
            <pc:sldMk cId="2362739216" sldId="394"/>
            <ac:picMk id="8194" creationId="{06C8D274-EAE0-48C8-8EEB-8B0A8A6D5DFE}"/>
          </ac:picMkLst>
        </pc:picChg>
      </pc:sldChg>
    </pc:docChg>
  </pc:docChgLst>
  <pc:docChgLst>
    <pc:chgData name="GERALDI MARCO" userId="9990626b-3637-408b-ba6a-67fb3fd6e858" providerId="ADAL" clId="{3092CA99-66E8-4E4E-B86F-61102A020109}"/>
    <pc:docChg chg="undo custSel addSld delSld modSld">
      <pc:chgData name="GERALDI MARCO" userId="9990626b-3637-408b-ba6a-67fb3fd6e858" providerId="ADAL" clId="{3092CA99-66E8-4E4E-B86F-61102A020109}" dt="2020-03-13T22:14:20.003" v="4367" actId="207"/>
      <pc:docMkLst>
        <pc:docMk/>
      </pc:docMkLst>
      <pc:sldChg chg="modSp">
        <pc:chgData name="GERALDI MARCO" userId="9990626b-3637-408b-ba6a-67fb3fd6e858" providerId="ADAL" clId="{3092CA99-66E8-4E4E-B86F-61102A020109}" dt="2020-03-13T21:24:56.917" v="2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3092CA99-66E8-4E4E-B86F-61102A020109}" dt="2020-03-13T21:24:56.917" v="28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 add">
        <pc:chgData name="GERALDI MARCO" userId="9990626b-3637-408b-ba6a-67fb3fd6e858" providerId="ADAL" clId="{3092CA99-66E8-4E4E-B86F-61102A020109}" dt="2020-03-13T21:26:02.045" v="177" actId="20577"/>
        <pc:sldMkLst>
          <pc:docMk/>
          <pc:sldMk cId="1217070237" sldId="385"/>
        </pc:sldMkLst>
        <pc:spChg chg="mod">
          <ac:chgData name="GERALDI MARCO" userId="9990626b-3637-408b-ba6a-67fb3fd6e858" providerId="ADAL" clId="{3092CA99-66E8-4E4E-B86F-61102A020109}" dt="2020-03-13T21:25:12.252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3092CA99-66E8-4E4E-B86F-61102A020109}" dt="2020-03-13T21:26:02.045" v="177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GERALDI MARCO" userId="9990626b-3637-408b-ba6a-67fb3fd6e858" providerId="ADAL" clId="{3092CA99-66E8-4E4E-B86F-61102A020109}" dt="2020-03-13T21:25:01.071" v="29" actId="2696"/>
        <pc:sldMkLst>
          <pc:docMk/>
          <pc:sldMk cId="2848839988" sldId="385"/>
        </pc:sldMkLst>
      </pc:sldChg>
      <pc:sldChg chg="addSp delSp modSp add">
        <pc:chgData name="GERALDI MARCO" userId="9990626b-3637-408b-ba6a-67fb3fd6e858" providerId="ADAL" clId="{3092CA99-66E8-4E4E-B86F-61102A020109}" dt="2020-03-13T21:32:19.883" v="561" actId="20577"/>
        <pc:sldMkLst>
          <pc:docMk/>
          <pc:sldMk cId="524236519" sldId="386"/>
        </pc:sldMkLst>
        <pc:spChg chg="mod">
          <ac:chgData name="GERALDI MARCO" userId="9990626b-3637-408b-ba6a-67fb3fd6e858" providerId="ADAL" clId="{3092CA99-66E8-4E4E-B86F-61102A020109}" dt="2020-03-13T21:27:52.124" v="219" actId="20577"/>
          <ac:spMkLst>
            <pc:docMk/>
            <pc:sldMk cId="524236519" sldId="386"/>
            <ac:spMk id="2" creationId="{511D9991-FC6A-40DD-88EC-77F1DEC6B98D}"/>
          </ac:spMkLst>
        </pc:spChg>
        <pc:spChg chg="mod">
          <ac:chgData name="GERALDI MARCO" userId="9990626b-3637-408b-ba6a-67fb3fd6e858" providerId="ADAL" clId="{3092CA99-66E8-4E4E-B86F-61102A020109}" dt="2020-03-13T21:32:19.883" v="561" actId="20577"/>
          <ac:spMkLst>
            <pc:docMk/>
            <pc:sldMk cId="524236519" sldId="386"/>
            <ac:spMk id="3" creationId="{5AFA1DDA-79D4-4A41-9112-849FA6C4C764}"/>
          </ac:spMkLst>
        </pc:spChg>
        <pc:spChg chg="del">
          <ac:chgData name="GERALDI MARCO" userId="9990626b-3637-408b-ba6a-67fb3fd6e858" providerId="ADAL" clId="{3092CA99-66E8-4E4E-B86F-61102A020109}" dt="2020-03-13T21:29:56.011" v="220"/>
          <ac:spMkLst>
            <pc:docMk/>
            <pc:sldMk cId="524236519" sldId="386"/>
            <ac:spMk id="7" creationId="{9DCB9B8B-5E2D-4AAD-9D90-C87774C7A9B3}"/>
          </ac:spMkLst>
        </pc:spChg>
        <pc:picChg chg="add mod">
          <ac:chgData name="GERALDI MARCO" userId="9990626b-3637-408b-ba6a-67fb3fd6e858" providerId="ADAL" clId="{3092CA99-66E8-4E4E-B86F-61102A020109}" dt="2020-03-13T21:29:57.600" v="221" actId="27614"/>
          <ac:picMkLst>
            <pc:docMk/>
            <pc:sldMk cId="524236519" sldId="386"/>
            <ac:picMk id="9" creationId="{BA4B8431-7A4C-4C51-B5E5-29902AF2BCD9}"/>
          </ac:picMkLst>
        </pc:picChg>
      </pc:sldChg>
      <pc:sldChg chg="del">
        <pc:chgData name="GERALDI MARCO" userId="9990626b-3637-408b-ba6a-67fb3fd6e858" providerId="ADAL" clId="{3092CA99-66E8-4E4E-B86F-61102A020109}" dt="2020-03-13T21:25:01.176" v="30" actId="2696"/>
        <pc:sldMkLst>
          <pc:docMk/>
          <pc:sldMk cId="887696571" sldId="386"/>
        </pc:sldMkLst>
      </pc:sldChg>
      <pc:sldChg chg="addSp delSp modSp add">
        <pc:chgData name="GERALDI MARCO" userId="9990626b-3637-408b-ba6a-67fb3fd6e858" providerId="ADAL" clId="{3092CA99-66E8-4E4E-B86F-61102A020109}" dt="2020-03-13T21:42:25.659" v="1124" actId="114"/>
        <pc:sldMkLst>
          <pc:docMk/>
          <pc:sldMk cId="55665704" sldId="387"/>
        </pc:sldMkLst>
        <pc:spChg chg="add del mod">
          <ac:chgData name="GERALDI MARCO" userId="9990626b-3637-408b-ba6a-67fb3fd6e858" providerId="ADAL" clId="{3092CA99-66E8-4E4E-B86F-61102A020109}" dt="2020-03-13T21:33:14.488" v="597" actId="20577"/>
          <ac:spMkLst>
            <pc:docMk/>
            <pc:sldMk cId="55665704" sldId="387"/>
            <ac:spMk id="2" creationId="{C2BC3362-45A9-43CF-8CB9-2BFE54375492}"/>
          </ac:spMkLst>
        </pc:spChg>
        <pc:spChg chg="add del mod">
          <ac:chgData name="GERALDI MARCO" userId="9990626b-3637-408b-ba6a-67fb3fd6e858" providerId="ADAL" clId="{3092CA99-66E8-4E4E-B86F-61102A020109}" dt="2020-03-13T21:42:25.659" v="1124" actId="114"/>
          <ac:spMkLst>
            <pc:docMk/>
            <pc:sldMk cId="55665704" sldId="387"/>
            <ac:spMk id="3" creationId="{7814B48C-6920-4FC3-A5EF-1B95549FF96F}"/>
          </ac:spMkLst>
        </pc:spChg>
        <pc:spChg chg="del">
          <ac:chgData name="GERALDI MARCO" userId="9990626b-3637-408b-ba6a-67fb3fd6e858" providerId="ADAL" clId="{3092CA99-66E8-4E4E-B86F-61102A020109}" dt="2020-03-13T21:33:17.809" v="598"/>
          <ac:spMkLst>
            <pc:docMk/>
            <pc:sldMk cId="55665704" sldId="387"/>
            <ac:spMk id="7" creationId="{262F80A6-DAAA-45D0-82D7-12830104C609}"/>
          </ac:spMkLst>
        </pc:spChg>
        <pc:spChg chg="add del mod">
          <ac:chgData name="GERALDI MARCO" userId="9990626b-3637-408b-ba6a-67fb3fd6e858" providerId="ADAL" clId="{3092CA99-66E8-4E4E-B86F-61102A020109}" dt="2020-03-13T21:36:34.338" v="835" actId="478"/>
          <ac:spMkLst>
            <pc:docMk/>
            <pc:sldMk cId="55665704" sldId="387"/>
            <ac:spMk id="8" creationId="{A1339537-9793-4662-8C0B-E9117BBFB8E5}"/>
          </ac:spMkLst>
        </pc:spChg>
        <pc:spChg chg="add del mod">
          <ac:chgData name="GERALDI MARCO" userId="9990626b-3637-408b-ba6a-67fb3fd6e858" providerId="ADAL" clId="{3092CA99-66E8-4E4E-B86F-61102A020109}" dt="2020-03-13T21:36:49.682" v="837" actId="478"/>
          <ac:spMkLst>
            <pc:docMk/>
            <pc:sldMk cId="55665704" sldId="387"/>
            <ac:spMk id="9" creationId="{7CF5C340-4D5B-4CCA-9983-48F17898A465}"/>
          </ac:spMkLst>
        </pc:spChg>
        <pc:spChg chg="add del mod">
          <ac:chgData name="GERALDI MARCO" userId="9990626b-3637-408b-ba6a-67fb3fd6e858" providerId="ADAL" clId="{3092CA99-66E8-4E4E-B86F-61102A020109}" dt="2020-03-13T21:37:08.698" v="839" actId="478"/>
          <ac:spMkLst>
            <pc:docMk/>
            <pc:sldMk cId="55665704" sldId="387"/>
            <ac:spMk id="10" creationId="{BDF1E36D-FF54-425C-9E1B-A2FA459186B1}"/>
          </ac:spMkLst>
        </pc:spChg>
        <pc:spChg chg="add del mod">
          <ac:chgData name="GERALDI MARCO" userId="9990626b-3637-408b-ba6a-67fb3fd6e858" providerId="ADAL" clId="{3092CA99-66E8-4E4E-B86F-61102A020109}" dt="2020-03-13T21:37:15.290" v="841" actId="478"/>
          <ac:spMkLst>
            <pc:docMk/>
            <pc:sldMk cId="55665704" sldId="387"/>
            <ac:spMk id="11" creationId="{F64D2650-8E7B-4E85-BE17-E26C578E0FB9}"/>
          </ac:spMkLst>
        </pc:spChg>
        <pc:spChg chg="add mod">
          <ac:chgData name="GERALDI MARCO" userId="9990626b-3637-408b-ba6a-67fb3fd6e858" providerId="ADAL" clId="{3092CA99-66E8-4E4E-B86F-61102A020109}" dt="2020-03-13T21:37:39.409" v="843" actId="208"/>
          <ac:spMkLst>
            <pc:docMk/>
            <pc:sldMk cId="55665704" sldId="387"/>
            <ac:spMk id="12" creationId="{5483A7CB-E563-4155-B7E7-58AFF904DFB8}"/>
          </ac:spMkLst>
        </pc:spChg>
        <pc:spChg chg="add mod">
          <ac:chgData name="GERALDI MARCO" userId="9990626b-3637-408b-ba6a-67fb3fd6e858" providerId="ADAL" clId="{3092CA99-66E8-4E4E-B86F-61102A020109}" dt="2020-03-13T21:38:06.405" v="846" actId="208"/>
          <ac:spMkLst>
            <pc:docMk/>
            <pc:sldMk cId="55665704" sldId="387"/>
            <ac:spMk id="13" creationId="{C107404C-B545-438B-B585-DACDF3E7AE0D}"/>
          </ac:spMkLst>
        </pc:spChg>
        <pc:picChg chg="add del">
          <ac:chgData name="GERALDI MARCO" userId="9990626b-3637-408b-ba6a-67fb3fd6e858" providerId="ADAL" clId="{3092CA99-66E8-4E4E-B86F-61102A020109}" dt="2020-03-13T21:33:02.708" v="565"/>
          <ac:picMkLst>
            <pc:docMk/>
            <pc:sldMk cId="55665704" sldId="387"/>
            <ac:picMk id="1026" creationId="{02913074-01AA-4D0C-99A9-4012A0AF5479}"/>
          </ac:picMkLst>
        </pc:picChg>
        <pc:picChg chg="add mod">
          <ac:chgData name="GERALDI MARCO" userId="9990626b-3637-408b-ba6a-67fb3fd6e858" providerId="ADAL" clId="{3092CA99-66E8-4E4E-B86F-61102A020109}" dt="2020-03-13T21:38:26.963" v="852" actId="1076"/>
          <ac:picMkLst>
            <pc:docMk/>
            <pc:sldMk cId="55665704" sldId="387"/>
            <ac:picMk id="1028" creationId="{A09E7C81-737D-49C1-AC29-D470EA1BE372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05.879" v="1692" actId="1076"/>
        <pc:sldMkLst>
          <pc:docMk/>
          <pc:sldMk cId="546478665" sldId="388"/>
        </pc:sldMkLst>
        <pc:spChg chg="mod">
          <ac:chgData name="GERALDI MARCO" userId="9990626b-3637-408b-ba6a-67fb3fd6e858" providerId="ADAL" clId="{3092CA99-66E8-4E4E-B86F-61102A020109}" dt="2020-03-13T21:38:48.562" v="878" actId="20577"/>
          <ac:spMkLst>
            <pc:docMk/>
            <pc:sldMk cId="546478665" sldId="388"/>
            <ac:spMk id="2" creationId="{AF13D89A-D10B-4A5B-AFBB-550403562344}"/>
          </ac:spMkLst>
        </pc:spChg>
        <pc:spChg chg="mod">
          <ac:chgData name="GERALDI MARCO" userId="9990626b-3637-408b-ba6a-67fb3fd6e858" providerId="ADAL" clId="{3092CA99-66E8-4E4E-B86F-61102A020109}" dt="2020-03-13T21:42:39.057" v="1143" actId="20577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3092CA99-66E8-4E4E-B86F-61102A020109}" dt="2020-03-13T21:39:44.258" v="885"/>
          <ac:spMkLst>
            <pc:docMk/>
            <pc:sldMk cId="546478665" sldId="388"/>
            <ac:spMk id="7" creationId="{AA5A2F20-E4D3-4B36-89DC-512FFF895F5B}"/>
          </ac:spMkLst>
        </pc:spChg>
        <pc:spChg chg="add del">
          <ac:chgData name="GERALDI MARCO" userId="9990626b-3637-408b-ba6a-67fb3fd6e858" providerId="ADAL" clId="{3092CA99-66E8-4E4E-B86F-61102A020109}" dt="2020-03-13T21:39:35.210" v="881"/>
          <ac:spMkLst>
            <pc:docMk/>
            <pc:sldMk cId="546478665" sldId="388"/>
            <ac:spMk id="9" creationId="{716D32FE-1222-4094-8483-157C20BB9782}"/>
          </ac:spMkLst>
        </pc:spChg>
        <pc:spChg chg="add del mod">
          <ac:chgData name="GERALDI MARCO" userId="9990626b-3637-408b-ba6a-67fb3fd6e858" providerId="ADAL" clId="{3092CA99-66E8-4E4E-B86F-61102A020109}" dt="2020-03-13T21:39:38.746" v="884"/>
          <ac:spMkLst>
            <pc:docMk/>
            <pc:sldMk cId="546478665" sldId="388"/>
            <ac:spMk id="10" creationId="{84563234-2FD7-4AD6-8484-34D478744FBF}"/>
          </ac:spMkLst>
        </pc:spChg>
        <pc:spChg chg="add mod">
          <ac:chgData name="GERALDI MARCO" userId="9990626b-3637-408b-ba6a-67fb3fd6e858" providerId="ADAL" clId="{3092CA99-66E8-4E4E-B86F-61102A020109}" dt="2020-03-13T21:39:59.277" v="888" actId="1076"/>
          <ac:spMkLst>
            <pc:docMk/>
            <pc:sldMk cId="546478665" sldId="388"/>
            <ac:spMk id="12" creationId="{AB07E4AD-682E-4A86-992C-9278182D3D2D}"/>
          </ac:spMkLst>
        </pc:spChg>
        <pc:spChg chg="add mod">
          <ac:chgData name="GERALDI MARCO" userId="9990626b-3637-408b-ba6a-67fb3fd6e858" providerId="ADAL" clId="{3092CA99-66E8-4E4E-B86F-61102A020109}" dt="2020-03-13T21:48:05.879" v="1692" actId="1076"/>
          <ac:spMkLst>
            <pc:docMk/>
            <pc:sldMk cId="546478665" sldId="388"/>
            <ac:spMk id="13" creationId="{96DD4326-2C53-4DFB-A1E2-36B99B9E9493}"/>
          </ac:spMkLst>
        </pc:spChg>
        <pc:picChg chg="add del">
          <ac:chgData name="GERALDI MARCO" userId="9990626b-3637-408b-ba6a-67fb3fd6e858" providerId="ADAL" clId="{3092CA99-66E8-4E4E-B86F-61102A020109}" dt="2020-03-13T21:39:36.320" v="882"/>
          <ac:picMkLst>
            <pc:docMk/>
            <pc:sldMk cId="546478665" sldId="388"/>
            <ac:picMk id="2050" creationId="{0E8F96EC-9E06-4D32-BC5F-3A593BA08D85}"/>
          </ac:picMkLst>
        </pc:picChg>
        <pc:picChg chg="add mod">
          <ac:chgData name="GERALDI MARCO" userId="9990626b-3637-408b-ba6a-67fb3fd6e858" providerId="ADAL" clId="{3092CA99-66E8-4E4E-B86F-61102A020109}" dt="2020-03-13T21:48:02.487" v="1691" actId="1076"/>
          <ac:picMkLst>
            <pc:docMk/>
            <pc:sldMk cId="546478665" sldId="388"/>
            <ac:picMk id="2052" creationId="{23861130-EEE2-4505-8ACB-B7022A4BB404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23.144" v="1697" actId="20577"/>
        <pc:sldMkLst>
          <pc:docMk/>
          <pc:sldMk cId="3457062061" sldId="389"/>
        </pc:sldMkLst>
        <pc:spChg chg="mod">
          <ac:chgData name="GERALDI MARCO" userId="9990626b-3637-408b-ba6a-67fb3fd6e858" providerId="ADAL" clId="{3092CA99-66E8-4E4E-B86F-61102A020109}" dt="2020-03-13T21:43:06.218" v="1172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3092CA99-66E8-4E4E-B86F-61102A020109}" dt="2020-03-13T21:48:23.144" v="1697" actId="20577"/>
          <ac:spMkLst>
            <pc:docMk/>
            <pc:sldMk cId="3457062061" sldId="389"/>
            <ac:spMk id="3" creationId="{354E6571-E964-4C17-BF54-8FDB71C77B11}"/>
          </ac:spMkLst>
        </pc:spChg>
        <pc:spChg chg="del">
          <ac:chgData name="GERALDI MARCO" userId="9990626b-3637-408b-ba6a-67fb3fd6e858" providerId="ADAL" clId="{3092CA99-66E8-4E4E-B86F-61102A020109}" dt="2020-03-13T21:44:24.581" v="1173"/>
          <ac:spMkLst>
            <pc:docMk/>
            <pc:sldMk cId="3457062061" sldId="389"/>
            <ac:spMk id="7" creationId="{18506291-685A-4089-A634-00E962050FCC}"/>
          </ac:spMkLst>
        </pc:spChg>
        <pc:spChg chg="add mod">
          <ac:chgData name="GERALDI MARCO" userId="9990626b-3637-408b-ba6a-67fb3fd6e858" providerId="ADAL" clId="{3092CA99-66E8-4E4E-B86F-61102A020109}" dt="2020-03-13T21:45:31.447" v="1250" actId="404"/>
          <ac:spMkLst>
            <pc:docMk/>
            <pc:sldMk cId="3457062061" sldId="389"/>
            <ac:spMk id="8" creationId="{72C74D14-F004-401F-8370-428AE85FDB4A}"/>
          </ac:spMkLst>
        </pc:spChg>
        <pc:spChg chg="add mod">
          <ac:chgData name="GERALDI MARCO" userId="9990626b-3637-408b-ba6a-67fb3fd6e858" providerId="ADAL" clId="{3092CA99-66E8-4E4E-B86F-61102A020109}" dt="2020-03-13T21:45:50.229" v="1254" actId="207"/>
          <ac:spMkLst>
            <pc:docMk/>
            <pc:sldMk cId="3457062061" sldId="389"/>
            <ac:spMk id="9" creationId="{2D9CF1B9-83AB-4F8C-B5A3-C20BC29E2D15}"/>
          </ac:spMkLst>
        </pc:spChg>
        <pc:picChg chg="add mod">
          <ac:chgData name="GERALDI MARCO" userId="9990626b-3637-408b-ba6a-67fb3fd6e858" providerId="ADAL" clId="{3092CA99-66E8-4E4E-B86F-61102A020109}" dt="2020-03-13T21:44:27.621" v="1174" actId="1076"/>
          <ac:picMkLst>
            <pc:docMk/>
            <pc:sldMk cId="3457062061" sldId="389"/>
            <ac:picMk id="3074" creationId="{C6B6F978-E65B-4B62-90E0-D9090D3112D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58:32.567" v="2860" actId="20577"/>
        <pc:sldMkLst>
          <pc:docMk/>
          <pc:sldMk cId="1644423956" sldId="390"/>
        </pc:sldMkLst>
        <pc:spChg chg="mod">
          <ac:chgData name="GERALDI MARCO" userId="9990626b-3637-408b-ba6a-67fb3fd6e858" providerId="ADAL" clId="{3092CA99-66E8-4E4E-B86F-61102A020109}" dt="2020-03-13T21:50:04.593" v="1768" actId="20577"/>
          <ac:spMkLst>
            <pc:docMk/>
            <pc:sldMk cId="1644423956" sldId="390"/>
            <ac:spMk id="2" creationId="{C14303A4-8B0C-4DC9-B073-A5FE6B3B5AF0}"/>
          </ac:spMkLst>
        </pc:spChg>
        <pc:spChg chg="mod">
          <ac:chgData name="GERALDI MARCO" userId="9990626b-3637-408b-ba6a-67fb3fd6e858" providerId="ADAL" clId="{3092CA99-66E8-4E4E-B86F-61102A020109}" dt="2020-03-13T21:56:15.528" v="2543" actId="20577"/>
          <ac:spMkLst>
            <pc:docMk/>
            <pc:sldMk cId="1644423956" sldId="390"/>
            <ac:spMk id="3" creationId="{8622BFFA-C037-4786-9AEF-D5E46F7CE255}"/>
          </ac:spMkLst>
        </pc:spChg>
        <pc:spChg chg="del">
          <ac:chgData name="GERALDI MARCO" userId="9990626b-3637-408b-ba6a-67fb3fd6e858" providerId="ADAL" clId="{3092CA99-66E8-4E4E-B86F-61102A020109}" dt="2020-03-13T21:50:13.019" v="1769"/>
          <ac:spMkLst>
            <pc:docMk/>
            <pc:sldMk cId="1644423956" sldId="390"/>
            <ac:spMk id="7" creationId="{70261E7D-2F27-402A-ACA3-7758E4041F68}"/>
          </ac:spMkLst>
        </pc:spChg>
        <pc:spChg chg="add mod">
          <ac:chgData name="GERALDI MARCO" userId="9990626b-3637-408b-ba6a-67fb3fd6e858" providerId="ADAL" clId="{3092CA99-66E8-4E4E-B86F-61102A020109}" dt="2020-03-13T21:58:32.567" v="2860" actId="20577"/>
          <ac:spMkLst>
            <pc:docMk/>
            <pc:sldMk cId="1644423956" sldId="390"/>
            <ac:spMk id="10" creationId="{BC1CDC4C-D585-4144-8E09-66890FA7EE23}"/>
          </ac:spMkLst>
        </pc:spChg>
        <pc:picChg chg="add mod">
          <ac:chgData name="GERALDI MARCO" userId="9990626b-3637-408b-ba6a-67fb3fd6e858" providerId="ADAL" clId="{3092CA99-66E8-4E4E-B86F-61102A020109}" dt="2020-03-13T21:56:29.051" v="2544" actId="1076"/>
          <ac:picMkLst>
            <pc:docMk/>
            <pc:sldMk cId="1644423956" sldId="390"/>
            <ac:picMk id="9" creationId="{9BA51C6E-7516-4C92-8418-DEBBDFF607B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2:14:20.003" v="4367" actId="207"/>
        <pc:sldMkLst>
          <pc:docMk/>
          <pc:sldMk cId="4119211196" sldId="391"/>
        </pc:sldMkLst>
        <pc:spChg chg="mod">
          <ac:chgData name="GERALDI MARCO" userId="9990626b-3637-408b-ba6a-67fb3fd6e858" providerId="ADAL" clId="{3092CA99-66E8-4E4E-B86F-61102A020109}" dt="2020-03-13T21:59:54.190" v="2909" actId="20577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3092CA99-66E8-4E4E-B86F-61102A020109}" dt="2020-03-13T22:14:20.003" v="4367" actId="207"/>
          <ac:spMkLst>
            <pc:docMk/>
            <pc:sldMk cId="4119211196" sldId="391"/>
            <ac:spMk id="3" creationId="{1D879885-D50D-4C1B-8F8F-1062BE802C4F}"/>
          </ac:spMkLst>
        </pc:spChg>
        <pc:spChg chg="del">
          <ac:chgData name="GERALDI MARCO" userId="9990626b-3637-408b-ba6a-67fb3fd6e858" providerId="ADAL" clId="{3092CA99-66E8-4E4E-B86F-61102A020109}" dt="2020-03-13T22:03:09.468" v="3212"/>
          <ac:spMkLst>
            <pc:docMk/>
            <pc:sldMk cId="4119211196" sldId="391"/>
            <ac:spMk id="7" creationId="{F3715A3B-B95C-47C6-A859-382F36FE79FE}"/>
          </ac:spMkLst>
        </pc:spChg>
        <pc:spChg chg="add del mod">
          <ac:chgData name="GERALDI MARCO" userId="9990626b-3637-408b-ba6a-67fb3fd6e858" providerId="ADAL" clId="{3092CA99-66E8-4E4E-B86F-61102A020109}" dt="2020-03-13T22:03:49.280" v="3216"/>
          <ac:spMkLst>
            <pc:docMk/>
            <pc:sldMk cId="4119211196" sldId="391"/>
            <ac:spMk id="11" creationId="{5953A04B-A9C7-4CB2-A9DA-8C3E68BA5E34}"/>
          </ac:spMkLst>
        </pc:spChg>
        <pc:picChg chg="add del mod">
          <ac:chgData name="GERALDI MARCO" userId="9990626b-3637-408b-ba6a-67fb3fd6e858" providerId="ADAL" clId="{3092CA99-66E8-4E4E-B86F-61102A020109}" dt="2020-03-13T22:03:46.162" v="3215" actId="478"/>
          <ac:picMkLst>
            <pc:docMk/>
            <pc:sldMk cId="4119211196" sldId="391"/>
            <ac:picMk id="9" creationId="{A3D88BC2-7C1F-40D0-927D-34DEB18A8B42}"/>
          </ac:picMkLst>
        </pc:picChg>
        <pc:picChg chg="add mod">
          <ac:chgData name="GERALDI MARCO" userId="9990626b-3637-408b-ba6a-67fb3fd6e858" providerId="ADAL" clId="{3092CA99-66E8-4E4E-B86F-61102A020109}" dt="2020-03-13T22:03:50.238" v="3218" actId="962"/>
          <ac:picMkLst>
            <pc:docMk/>
            <pc:sldMk cId="4119211196" sldId="391"/>
            <ac:picMk id="13" creationId="{E2A44DBC-EC32-4213-8987-46434E770459}"/>
          </ac:picMkLst>
        </pc:picChg>
        <pc:picChg chg="add del">
          <ac:chgData name="GERALDI MARCO" userId="9990626b-3637-408b-ba6a-67fb3fd6e858" providerId="ADAL" clId="{3092CA99-66E8-4E4E-B86F-61102A020109}" dt="2020-03-13T22:09:51.509" v="3805"/>
          <ac:picMkLst>
            <pc:docMk/>
            <pc:sldMk cId="4119211196" sldId="391"/>
            <ac:picMk id="14" creationId="{016CCA7D-19F8-4530-BA37-AE1D5981472F}"/>
          </ac:picMkLst>
        </pc:picChg>
      </pc:sldChg>
      <pc:sldChg chg="modSp add">
        <pc:chgData name="GERALDI MARCO" userId="9990626b-3637-408b-ba6a-67fb3fd6e858" providerId="ADAL" clId="{3092CA99-66E8-4E4E-B86F-61102A020109}" dt="2020-03-13T22:14:13.111" v="4366" actId="207"/>
        <pc:sldMkLst>
          <pc:docMk/>
          <pc:sldMk cId="1612125678" sldId="392"/>
        </pc:sldMkLst>
        <pc:spChg chg="mod">
          <ac:chgData name="GERALDI MARCO" userId="9990626b-3637-408b-ba6a-67fb3fd6e858" providerId="ADAL" clId="{3092CA99-66E8-4E4E-B86F-61102A020109}" dt="2020-03-13T22:14:13.111" v="4366" actId="207"/>
          <ac:spMkLst>
            <pc:docMk/>
            <pc:sldMk cId="1612125678" sldId="392"/>
            <ac:spMk id="3" creationId="{1D879885-D50D-4C1B-8F8F-1062BE802C4F}"/>
          </ac:spMkLst>
        </pc:spChg>
        <pc:picChg chg="mod">
          <ac:chgData name="GERALDI MARCO" userId="9990626b-3637-408b-ba6a-67fb3fd6e858" providerId="ADAL" clId="{3092CA99-66E8-4E4E-B86F-61102A020109}" dt="2020-03-13T22:13:41.463" v="4364" actId="1076"/>
          <ac:picMkLst>
            <pc:docMk/>
            <pc:sldMk cId="1612125678" sldId="392"/>
            <ac:picMk id="13" creationId="{E2A44DBC-EC32-4213-8987-46434E770459}"/>
          </ac:picMkLst>
        </pc:picChg>
      </pc:sldChg>
    </pc:docChg>
  </pc:docChgLst>
  <pc:docChgLst>
    <pc:chgData name="MARCO GERALDI" userId="9990626b-3637-408b-ba6a-67fb3fd6e858" providerId="ADAL" clId="{3092CA99-66E8-4E4E-B86F-61102A020109}"/>
    <pc:docChg chg="delSld modSld">
      <pc:chgData name="MARCO GERALDI" userId="9990626b-3637-408b-ba6a-67fb3fd6e858" providerId="ADAL" clId="{3092CA99-66E8-4E4E-B86F-61102A020109}" dt="2020-03-16T09:36:07.224" v="31" actId="20577"/>
      <pc:docMkLst>
        <pc:docMk/>
      </pc:docMkLst>
      <pc:sldChg chg="modSp">
        <pc:chgData name="MARCO GERALDI" userId="9990626b-3637-408b-ba6a-67fb3fd6e858" providerId="ADAL" clId="{3092CA99-66E8-4E4E-B86F-61102A020109}" dt="2020-03-16T09:36:07.224" v="31" actId="20577"/>
        <pc:sldMkLst>
          <pc:docMk/>
          <pc:sldMk cId="2408430486" sldId="384"/>
        </pc:sldMkLst>
        <pc:spChg chg="mod">
          <ac:chgData name="MARCO GERALDI" userId="9990626b-3637-408b-ba6a-67fb3fd6e858" providerId="ADAL" clId="{3092CA99-66E8-4E4E-B86F-61102A020109}" dt="2020-03-16T09:36:07.224" v="31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">
        <pc:chgData name="MARCO GERALDI" userId="9990626b-3637-408b-ba6a-67fb3fd6e858" providerId="ADAL" clId="{3092CA99-66E8-4E4E-B86F-61102A020109}" dt="2020-03-16T09:36:00.496" v="24" actId="20577"/>
        <pc:sldMkLst>
          <pc:docMk/>
          <pc:sldMk cId="1217070237" sldId="385"/>
        </pc:sldMkLst>
        <pc:spChg chg="mod">
          <ac:chgData name="MARCO GERALDI" userId="9990626b-3637-408b-ba6a-67fb3fd6e858" providerId="ADAL" clId="{3092CA99-66E8-4E4E-B86F-61102A020109}" dt="2020-03-16T09:36:00.496" v="24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MARCO GERALDI" userId="9990626b-3637-408b-ba6a-67fb3fd6e858" providerId="ADAL" clId="{3092CA99-66E8-4E4E-B86F-61102A020109}" dt="2020-03-16T09:35:54.365" v="7" actId="6549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MARCO GERALDI" userId="9990626b-3637-408b-ba6a-67fb3fd6e858" providerId="ADAL" clId="{3092CA99-66E8-4E4E-B86F-61102A020109}" dt="2020-03-16T09:35:50.850" v="0" actId="2696"/>
        <pc:sldMkLst>
          <pc:docMk/>
          <pc:sldMk cId="524236519" sldId="386"/>
        </pc:sldMkLst>
      </pc:sldChg>
      <pc:sldChg chg="del">
        <pc:chgData name="MARCO GERALDI" userId="9990626b-3637-408b-ba6a-67fb3fd6e858" providerId="ADAL" clId="{3092CA99-66E8-4E4E-B86F-61102A020109}" dt="2020-03-16T09:35:50.997" v="1" actId="2696"/>
        <pc:sldMkLst>
          <pc:docMk/>
          <pc:sldMk cId="55665704" sldId="387"/>
        </pc:sldMkLst>
      </pc:sldChg>
      <pc:sldChg chg="del">
        <pc:chgData name="MARCO GERALDI" userId="9990626b-3637-408b-ba6a-67fb3fd6e858" providerId="ADAL" clId="{3092CA99-66E8-4E4E-B86F-61102A020109}" dt="2020-03-16T09:35:51.186" v="2" actId="2696"/>
        <pc:sldMkLst>
          <pc:docMk/>
          <pc:sldMk cId="546478665" sldId="388"/>
        </pc:sldMkLst>
      </pc:sldChg>
      <pc:sldChg chg="del">
        <pc:chgData name="MARCO GERALDI" userId="9990626b-3637-408b-ba6a-67fb3fd6e858" providerId="ADAL" clId="{3092CA99-66E8-4E4E-B86F-61102A020109}" dt="2020-03-16T09:35:51.358" v="3" actId="2696"/>
        <pc:sldMkLst>
          <pc:docMk/>
          <pc:sldMk cId="3457062061" sldId="389"/>
        </pc:sldMkLst>
      </pc:sldChg>
      <pc:sldChg chg="del">
        <pc:chgData name="MARCO GERALDI" userId="9990626b-3637-408b-ba6a-67fb3fd6e858" providerId="ADAL" clId="{3092CA99-66E8-4E4E-B86F-61102A020109}" dt="2020-03-16T09:35:51.532" v="4" actId="2696"/>
        <pc:sldMkLst>
          <pc:docMk/>
          <pc:sldMk cId="1644423956" sldId="390"/>
        </pc:sldMkLst>
      </pc:sldChg>
      <pc:sldChg chg="del">
        <pc:chgData name="MARCO GERALDI" userId="9990626b-3637-408b-ba6a-67fb3fd6e858" providerId="ADAL" clId="{3092CA99-66E8-4E4E-B86F-61102A020109}" dt="2020-03-16T09:35:51.722" v="5" actId="2696"/>
        <pc:sldMkLst>
          <pc:docMk/>
          <pc:sldMk cId="4119211196" sldId="391"/>
        </pc:sldMkLst>
      </pc:sldChg>
      <pc:sldChg chg="del">
        <pc:chgData name="MARCO GERALDI" userId="9990626b-3637-408b-ba6a-67fb3fd6e858" providerId="ADAL" clId="{3092CA99-66E8-4E4E-B86F-61102A020109}" dt="2020-03-16T09:35:51.912" v="6" actId="2696"/>
        <pc:sldMkLst>
          <pc:docMk/>
          <pc:sldMk cId="1612125678" sldId="392"/>
        </pc:sldMkLst>
      </pc:sldChg>
    </pc:docChg>
  </pc:docChgLst>
  <pc:docChgLst>
    <pc:chgData name="GERALDI MARCO" userId="9990626b-3637-408b-ba6a-67fb3fd6e858" providerId="ADAL" clId="{739A1FC6-4D4C-4206-AF84-675F10A2A463}"/>
    <pc:docChg chg="undo custSel addSld delSld modSld">
      <pc:chgData name="GERALDI MARCO" userId="9990626b-3637-408b-ba6a-67fb3fd6e858" providerId="ADAL" clId="{739A1FC6-4D4C-4206-AF84-675F10A2A463}" dt="2020-03-30T12:14:43.037" v="248" actId="2696"/>
      <pc:docMkLst>
        <pc:docMk/>
      </pc:docMkLst>
      <pc:sldChg chg="addSp modSp add del">
        <pc:chgData name="GERALDI MARCO" userId="9990626b-3637-408b-ba6a-67fb3fd6e858" providerId="ADAL" clId="{739A1FC6-4D4C-4206-AF84-675F10A2A463}" dt="2020-03-29T18:15:17.773" v="242" actId="20577"/>
        <pc:sldMkLst>
          <pc:docMk/>
          <pc:sldMk cId="2408430486" sldId="384"/>
        </pc:sldMkLst>
        <pc:spChg chg="add mod">
          <ac:chgData name="GERALDI MARCO" userId="9990626b-3637-408b-ba6a-67fb3fd6e858" providerId="ADAL" clId="{739A1FC6-4D4C-4206-AF84-675F10A2A463}" dt="2020-03-29T18:15:17.773" v="242" actId="20577"/>
          <ac:spMkLst>
            <pc:docMk/>
            <pc:sldMk cId="2408430486" sldId="384"/>
            <ac:spMk id="5" creationId="{0D3C71AA-95EB-448E-A476-03A0251C158C}"/>
          </ac:spMkLst>
        </pc:spChg>
      </pc:sldChg>
      <pc:sldChg chg="delSp modSp">
        <pc:chgData name="GERALDI MARCO" userId="9990626b-3637-408b-ba6a-67fb3fd6e858" providerId="ADAL" clId="{739A1FC6-4D4C-4206-AF84-675F10A2A463}" dt="2020-03-29T17:51:55.540" v="232" actId="478"/>
        <pc:sldMkLst>
          <pc:docMk/>
          <pc:sldMk cId="1217070237" sldId="385"/>
        </pc:sldMkLst>
        <pc:spChg chg="mod">
          <ac:chgData name="GERALDI MARCO" userId="9990626b-3637-408b-ba6a-67fb3fd6e858" providerId="ADAL" clId="{739A1FC6-4D4C-4206-AF84-675F10A2A463}" dt="2020-03-24T13:35:01.153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739A1FC6-4D4C-4206-AF84-675F10A2A463}" dt="2020-03-29T17:43:50.662" v="230" actId="122"/>
          <ac:spMkLst>
            <pc:docMk/>
            <pc:sldMk cId="1217070237" sldId="385"/>
            <ac:spMk id="3" creationId="{113E1567-7898-43C5-9D1D-9F098D119914}"/>
          </ac:spMkLst>
        </pc:spChg>
        <pc:spChg chg="del mod">
          <ac:chgData name="GERALDI MARCO" userId="9990626b-3637-408b-ba6a-67fb3fd6e858" providerId="ADAL" clId="{739A1FC6-4D4C-4206-AF84-675F10A2A463}" dt="2020-03-29T17:51:55.540" v="232" actId="478"/>
          <ac:spMkLst>
            <pc:docMk/>
            <pc:sldMk cId="1217070237" sldId="385"/>
            <ac:spMk id="4" creationId="{251DFA52-ADFB-4ECC-A325-5404996BAD39}"/>
          </ac:spMkLst>
        </pc:spChg>
      </pc:sldChg>
      <pc:sldChg chg="addSp delSp modSp add">
        <pc:chgData name="GERALDI MARCO" userId="9990626b-3637-408b-ba6a-67fb3fd6e858" providerId="ADAL" clId="{739A1FC6-4D4C-4206-AF84-675F10A2A463}" dt="2020-03-29T17:51:53.410" v="231" actId="478"/>
        <pc:sldMkLst>
          <pc:docMk/>
          <pc:sldMk cId="1853038559" sldId="386"/>
        </pc:sldMkLst>
        <pc:spChg chg="mod">
          <ac:chgData name="GERALDI MARCO" userId="9990626b-3637-408b-ba6a-67fb3fd6e858" providerId="ADAL" clId="{739A1FC6-4D4C-4206-AF84-675F10A2A463}" dt="2020-03-24T13:44:21.041" v="226" actId="20577"/>
          <ac:spMkLst>
            <pc:docMk/>
            <pc:sldMk cId="1853038559" sldId="386"/>
            <ac:spMk id="2" creationId="{8915FBEC-1549-4328-82B9-53CE62182F7F}"/>
          </ac:spMkLst>
        </pc:spChg>
        <pc:spChg chg="mod">
          <ac:chgData name="GERALDI MARCO" userId="9990626b-3637-408b-ba6a-67fb3fd6e858" providerId="ADAL" clId="{739A1FC6-4D4C-4206-AF84-675F10A2A463}" dt="2020-03-24T13:43:38.224" v="211" actId="20577"/>
          <ac:spMkLst>
            <pc:docMk/>
            <pc:sldMk cId="1853038559" sldId="386"/>
            <ac:spMk id="3" creationId="{60BDAD01-054D-48D4-AB14-E0C4F2888BA4}"/>
          </ac:spMkLst>
        </pc:spChg>
        <pc:spChg chg="del">
          <ac:chgData name="GERALDI MARCO" userId="9990626b-3637-408b-ba6a-67fb3fd6e858" providerId="ADAL" clId="{739A1FC6-4D4C-4206-AF84-675F10A2A463}" dt="2020-03-24T14:02:54.070" v="227" actId="478"/>
          <ac:spMkLst>
            <pc:docMk/>
            <pc:sldMk cId="1853038559" sldId="386"/>
            <ac:spMk id="4" creationId="{F76348CC-3422-492F-8C4D-6222DAAC6D5A}"/>
          </ac:spMkLst>
        </pc:spChg>
        <pc:spChg chg="add del">
          <ac:chgData name="GERALDI MARCO" userId="9990626b-3637-408b-ba6a-67fb3fd6e858" providerId="ADAL" clId="{739A1FC6-4D4C-4206-AF84-675F10A2A463}" dt="2020-03-24T13:35:55.001" v="93"/>
          <ac:spMkLst>
            <pc:docMk/>
            <pc:sldMk cId="1853038559" sldId="386"/>
            <ac:spMk id="7" creationId="{731DC4FC-1BE5-48BE-87C8-A5180484268C}"/>
          </ac:spMkLst>
        </pc:spChg>
        <pc:spChg chg="add del">
          <ac:chgData name="GERALDI MARCO" userId="9990626b-3637-408b-ba6a-67fb3fd6e858" providerId="ADAL" clId="{739A1FC6-4D4C-4206-AF84-675F10A2A463}" dt="2020-03-29T17:51:53.410" v="231" actId="478"/>
          <ac:spMkLst>
            <pc:docMk/>
            <pc:sldMk cId="1853038559" sldId="386"/>
            <ac:spMk id="8" creationId="{CE36BDC3-FC03-405B-8A84-F9A346D3BF01}"/>
          </ac:spMkLst>
        </pc:spChg>
      </pc:sldChg>
      <pc:sldChg chg="add del">
        <pc:chgData name="GERALDI MARCO" userId="9990626b-3637-408b-ba6a-67fb3fd6e858" providerId="ADAL" clId="{739A1FC6-4D4C-4206-AF84-675F10A2A463}" dt="2020-03-30T12:14:43.037" v="248" actId="2696"/>
        <pc:sldMkLst>
          <pc:docMk/>
          <pc:sldMk cId="615484190" sldId="387"/>
        </pc:sldMkLst>
      </pc:sldChg>
      <pc:sldChg chg="add del">
        <pc:chgData name="GERALDI MARCO" userId="9990626b-3637-408b-ba6a-67fb3fd6e858" providerId="ADAL" clId="{739A1FC6-4D4C-4206-AF84-675F10A2A463}" dt="2020-03-30T12:14:23.904" v="246" actId="2696"/>
        <pc:sldMkLst>
          <pc:docMk/>
          <pc:sldMk cId="1344217047" sldId="387"/>
        </pc:sldMkLst>
      </pc:sldChg>
      <pc:sldChg chg="add del">
        <pc:chgData name="GERALDI MARCO" userId="9990626b-3637-408b-ba6a-67fb3fd6e858" providerId="ADAL" clId="{739A1FC6-4D4C-4206-AF84-675F10A2A463}" dt="2020-03-30T12:14:10.647" v="244" actId="2696"/>
        <pc:sldMkLst>
          <pc:docMk/>
          <pc:sldMk cId="4078632391" sldId="3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20/04/2020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20/04/2020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6A50ED2-D6C4-4E3E-A7F3-E5D66CF6EA4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8F0657F-9950-46E1-AC92-1073B3288C53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INTERNET PROTOCOLS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rev1.0 20/04/2020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E36360-60F1-4B85-A672-F1E533D4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5EC784-11A2-491C-8981-7646547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 descr="MQTT : Quality of Service QoS 0 : At most once (fire and forget ...">
            <a:extLst>
              <a:ext uri="{FF2B5EF4-FFF2-40B4-BE49-F238E27FC236}">
                <a16:creationId xmlns:a16="http://schemas.microsoft.com/office/drawing/2014/main" id="{EF6082EC-3438-4C0E-B2AF-9B1FC968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1" y="360324"/>
            <a:ext cx="5897136" cy="44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27EF0-3E70-4733-805E-5691A1FB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MQTT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D83AF-AAF3-46FB-A6FD-E15AD5D7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few desirable features of such a protocol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Small code footprint (to make it easy to implement in small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Low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Low bandwidth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Low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Use of a </a:t>
            </a:r>
            <a:r>
              <a:rPr lang="en-US" b="0" i="1" dirty="0"/>
              <a:t>publish/subscribe </a:t>
            </a:r>
            <a:r>
              <a:rPr lang="en-US" b="0" dirty="0"/>
              <a:t>pattern</a:t>
            </a:r>
          </a:p>
          <a:p>
            <a:r>
              <a:rPr lang="it-IT" b="0" dirty="0"/>
              <a:t>For </a:t>
            </a:r>
            <a:r>
              <a:rPr lang="it-IT" b="0" dirty="0" err="1"/>
              <a:t>these</a:t>
            </a:r>
            <a:r>
              <a:rPr lang="it-IT" b="0" dirty="0"/>
              <a:t> </a:t>
            </a:r>
            <a:r>
              <a:rPr lang="it-IT" b="0" dirty="0" err="1"/>
              <a:t>reasons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perfect</a:t>
            </a:r>
            <a:r>
              <a:rPr lang="it-IT" b="0" dirty="0"/>
              <a:t> for embedded </a:t>
            </a:r>
            <a:r>
              <a:rPr lang="it-IT" b="0" dirty="0" err="1"/>
              <a:t>applications</a:t>
            </a:r>
            <a:r>
              <a:rPr lang="it-IT" b="0" dirty="0"/>
              <a:t> and IoT Devices.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A75B63-5E39-4A69-92A7-CC67455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62DFE5-1B21-4991-9266-B7EAE17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 descr="La logistica 4.0 punta all'innovazione con l'IoT | Logisticamente.it">
            <a:extLst>
              <a:ext uri="{FF2B5EF4-FFF2-40B4-BE49-F238E27FC236}">
                <a16:creationId xmlns:a16="http://schemas.microsoft.com/office/drawing/2014/main" id="{06C8D274-EAE0-48C8-8EEB-8B0A8A6D5DFE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463331"/>
            <a:ext cx="4011612" cy="25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Get a view of the different protocols to send data over internet.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none</a:t>
            </a: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3415F-34F1-4C76-83D1-03B590C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Internet </a:t>
            </a:r>
            <a:r>
              <a:rPr lang="it-IT" b="0" dirty="0" err="1"/>
              <a:t>protocol</a:t>
            </a:r>
            <a:r>
              <a:rPr lang="it-IT" b="0" dirty="0"/>
              <a:t> suite</a:t>
            </a:r>
            <a:br>
              <a:rPr lang="it-IT" b="0" dirty="0"/>
            </a:br>
            <a:br>
              <a:rPr lang="it-IT" b="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D41EC-06C7-4F84-A6BE-BCE4742A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750053"/>
            <a:ext cx="4059936" cy="3968251"/>
          </a:xfrm>
        </p:spPr>
        <p:txBody>
          <a:bodyPr/>
          <a:lstStyle/>
          <a:p>
            <a:r>
              <a:rPr lang="en-US" b="0" dirty="0"/>
              <a:t>The Internet protocol suite provides end-to-end data communication specifying how data should be packetized, addressed, transmitted, routed, and received.</a:t>
            </a:r>
            <a:br>
              <a:rPr lang="en-US" b="0" dirty="0"/>
            </a:br>
            <a:endParaRPr lang="en-US" b="0" dirty="0"/>
          </a:p>
          <a:p>
            <a:r>
              <a:rPr lang="en-US" b="0" dirty="0"/>
              <a:t>The most common internet protocols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FTTP</a:t>
            </a:r>
            <a:endParaRPr lang="it-IT" i="1" dirty="0">
              <a:solidFill>
                <a:srgbClr val="5292D2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D6007E-3A58-4970-A2FD-E03B15FF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905BFF-2E2F-46D7-9F2C-8CC9A994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P (Internet Protocol) - Multimac">
            <a:extLst>
              <a:ext uri="{FF2B5EF4-FFF2-40B4-BE49-F238E27FC236}">
                <a16:creationId xmlns:a16="http://schemas.microsoft.com/office/drawing/2014/main" id="{51A42E06-4C37-4BBB-9F6B-C12B1422D96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350790"/>
            <a:ext cx="4011612" cy="27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C15E5-75FA-4A49-B0B5-2F3A0FFB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TCP/IP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6E5F1B-D369-4A43-A4FD-8E59B94C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TCP/IP is a stream protocol. This means that a connection is negotiated between a client and a server. Any data transmitted between these two endpoints is guaranteed to arrive, thus it is a so-called lossless protocol. Since the TCP protocol (as it is also referred to in short form) can only connect two endpoints, it is also called a peer-to-peer protocol.</a:t>
            </a:r>
          </a:p>
          <a:p>
            <a:r>
              <a:rPr lang="it-IT" b="0" dirty="0" err="1"/>
              <a:t>Between</a:t>
            </a:r>
            <a:r>
              <a:rPr lang="it-IT" b="0" dirty="0"/>
              <a:t> the network </a:t>
            </a:r>
            <a:r>
              <a:rPr lang="it-IT" b="0" dirty="0" err="1"/>
              <a:t>applications</a:t>
            </a:r>
            <a:r>
              <a:rPr lang="it-IT" b="0" dirty="0"/>
              <a:t> of the TCP/IP core, </a:t>
            </a:r>
            <a:r>
              <a:rPr lang="it-IT" b="0" dirty="0" err="1"/>
              <a:t>we</a:t>
            </a:r>
            <a:r>
              <a:rPr lang="it-IT" b="0" dirty="0"/>
              <a:t> can </a:t>
            </a:r>
            <a:r>
              <a:rPr lang="it-IT" b="0" dirty="0" err="1"/>
              <a:t>find</a:t>
            </a:r>
            <a:r>
              <a:rPr lang="it-IT" b="0" dirty="0"/>
              <a:t> the </a:t>
            </a:r>
            <a:r>
              <a:rPr lang="it-IT" dirty="0"/>
              <a:t>MQTT</a:t>
            </a:r>
            <a:r>
              <a:rPr lang="it-IT" b="0" dirty="0"/>
              <a:t> </a:t>
            </a:r>
            <a:r>
              <a:rPr lang="it-IT" b="0" dirty="0" err="1"/>
              <a:t>protocol</a:t>
            </a:r>
            <a:r>
              <a:rPr lang="it-IT" b="0" dirty="0"/>
              <a:t>.</a:t>
            </a:r>
            <a:endParaRPr lang="en-US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8FFC37-C217-46D4-8A99-67B72034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55521E-C00D-45A5-99F5-FF40503A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TCPIP-Layers">
            <a:extLst>
              <a:ext uri="{FF2B5EF4-FFF2-40B4-BE49-F238E27FC236}">
                <a16:creationId xmlns:a16="http://schemas.microsoft.com/office/drawing/2014/main" id="{B7181122-05F3-452B-9ED6-51227AB8177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725249"/>
            <a:ext cx="4011612" cy="20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B5A86-3417-4812-924A-E7547BE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</a:t>
            </a:r>
            <a:r>
              <a:rPr lang="it-IT" b="0" baseline="30000" dirty="0"/>
              <a:t> </a:t>
            </a:r>
            <a:r>
              <a:rPr lang="it-IT" b="0" dirty="0"/>
              <a:t>(</a:t>
            </a:r>
            <a:r>
              <a:rPr lang="it-IT" dirty="0"/>
              <a:t>Message Queuing Telemetry Transport</a:t>
            </a:r>
            <a:r>
              <a:rPr lang="it-IT" b="0" dirty="0"/>
              <a:t>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0226D9-D891-4F0C-8D6A-76AF5321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</a:t>
            </a:r>
            <a:r>
              <a:rPr lang="en-US" b="0" dirty="0"/>
              <a:t> is a lightweight, “</a:t>
            </a:r>
            <a:r>
              <a:rPr lang="en-US" b="0" i="1" dirty="0"/>
              <a:t>publish-subscribe</a:t>
            </a:r>
            <a:r>
              <a:rPr lang="en-US" b="0" dirty="0"/>
              <a:t>” network protocol: it usually runs over TCP/IP.</a:t>
            </a:r>
          </a:p>
          <a:p>
            <a:r>
              <a:rPr lang="it-IT" b="0" dirty="0"/>
              <a:t>The MQTT </a:t>
            </a:r>
            <a:r>
              <a:rPr lang="it-IT" b="0" dirty="0" err="1"/>
              <a:t>protocol</a:t>
            </a:r>
            <a:r>
              <a:rPr lang="it-IT" b="0" dirty="0"/>
              <a:t> </a:t>
            </a:r>
            <a:r>
              <a:rPr lang="it-IT" b="0" dirty="0" err="1"/>
              <a:t>defines</a:t>
            </a:r>
            <a:r>
              <a:rPr lang="it-IT" b="0" dirty="0"/>
              <a:t> </a:t>
            </a:r>
            <a:r>
              <a:rPr lang="it-IT" b="0" dirty="0" err="1"/>
              <a:t>two</a:t>
            </a:r>
            <a:r>
              <a:rPr lang="it-IT" b="0" dirty="0"/>
              <a:t> </a:t>
            </a:r>
            <a:r>
              <a:rPr lang="it-IT" b="0" dirty="0" err="1"/>
              <a:t>types</a:t>
            </a:r>
            <a:r>
              <a:rPr lang="it-IT" b="0" dirty="0"/>
              <a:t> of network </a:t>
            </a:r>
            <a:r>
              <a:rPr lang="it-IT" b="0" dirty="0" err="1"/>
              <a:t>entities</a:t>
            </a:r>
            <a:r>
              <a:rPr lang="it-IT" b="0" dirty="0"/>
              <a:t>: the </a:t>
            </a:r>
            <a:r>
              <a:rPr lang="it-IT" dirty="0" err="1"/>
              <a:t>message</a:t>
            </a:r>
            <a:r>
              <a:rPr lang="it-IT" dirty="0"/>
              <a:t> broker</a:t>
            </a:r>
            <a:r>
              <a:rPr lang="it-IT" i="1" dirty="0"/>
              <a:t> </a:t>
            </a:r>
            <a:r>
              <a:rPr lang="it-IT" b="0" dirty="0"/>
              <a:t>and the </a:t>
            </a:r>
            <a:r>
              <a:rPr lang="it-IT" dirty="0"/>
              <a:t>client</a:t>
            </a:r>
            <a:r>
              <a:rPr lang="it-IT" b="0" dirty="0"/>
              <a:t>.  </a:t>
            </a:r>
          </a:p>
          <a:p>
            <a:r>
              <a:rPr lang="en-US" b="0" dirty="0"/>
              <a:t>Information is organized in a hierarchy of </a:t>
            </a:r>
            <a:r>
              <a:rPr lang="en-US" dirty="0"/>
              <a:t>topics</a:t>
            </a:r>
            <a:r>
              <a:rPr lang="en-US" b="0" dirty="0"/>
              <a:t>. When a publisher has a new item of data to distribute, it sends a message with the data to the connected broker. The broker then distributes the information to any subscriber that have subscribed to that topic.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4CBEED-2CC7-4636-884C-852934C2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737933-FEE7-4898-AF73-D47AD2D7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Come configurare MQTT sui dispositivi della propria domotica ...">
            <a:extLst>
              <a:ext uri="{FF2B5EF4-FFF2-40B4-BE49-F238E27FC236}">
                <a16:creationId xmlns:a16="http://schemas.microsoft.com/office/drawing/2014/main" id="{E6D52C71-91DF-44C0-8328-932EDB82352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204805"/>
            <a:ext cx="4011612" cy="30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57D55-B292-4B80-BE94-7E5D105B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MQTT broker</a:t>
            </a:r>
            <a:br>
              <a:rPr lang="it-IT" b="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F002E-71D6-40FE-AB2D-E39A5A03F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broker is a software usually running on a computer or on a cloud. Multiple clients can receive the message from a single broker (</a:t>
            </a:r>
            <a:r>
              <a:rPr lang="en-US" b="0" i="1" dirty="0"/>
              <a:t>one to many capability</a:t>
            </a:r>
            <a:r>
              <a:rPr lang="en-US" b="0" dirty="0"/>
              <a:t>). Similarly, multiple publishers can publish topics to a single subscriber (</a:t>
            </a:r>
            <a:r>
              <a:rPr lang="en-US" b="0" i="1" dirty="0"/>
              <a:t>many to one</a:t>
            </a:r>
            <a:r>
              <a:rPr lang="en-US" b="0" dirty="0"/>
              <a:t>). </a:t>
            </a:r>
          </a:p>
          <a:p>
            <a:r>
              <a:rPr lang="en-US" b="0" dirty="0"/>
              <a:t>With MQTT protocol, the devices can publish sensor data and still be able to receive the configuration information or control commands.</a:t>
            </a:r>
            <a:endParaRPr lang="it-IT" b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4B2F26-E4A5-4D9F-8E6E-028F9FC6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95950B-DD56-41AD-9B9A-1C9F9E76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2" name="Picture 6" descr="IoT over MQTT - Step-by-Step">
            <a:extLst>
              <a:ext uri="{FF2B5EF4-FFF2-40B4-BE49-F238E27FC236}">
                <a16:creationId xmlns:a16="http://schemas.microsoft.com/office/drawing/2014/main" id="{3861F9F1-8821-4050-825F-4E46749F8BD2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45" y="749300"/>
            <a:ext cx="3498897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1DD99-F5A3-4272-863E-3252278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Message types</a:t>
            </a:r>
            <a:br>
              <a:rPr lang="it-IT" b="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61D2AC-353B-46A8-9ED9-5677EED0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MQTT protocol is very simple, there are only tree kind of messages:</a:t>
            </a:r>
            <a:br>
              <a:rPr lang="en-US" b="0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292D2"/>
                </a:solidFill>
              </a:rPr>
              <a:t>Connect</a:t>
            </a:r>
            <a:r>
              <a:rPr lang="en-US" b="0" dirty="0"/>
              <a:t>: Waits for a connection to be established with the server and creates a link between the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292D2"/>
                </a:solidFill>
              </a:rPr>
              <a:t>Disconnect</a:t>
            </a:r>
            <a:r>
              <a:rPr lang="en-US" b="0" dirty="0"/>
              <a:t>: Waits for the MQTT client to finish any work it must do, and for the TCP/IP session to disconnect.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5292D2"/>
                </a:solidFill>
              </a:rPr>
              <a:t>Publish</a:t>
            </a:r>
            <a:r>
              <a:rPr lang="en-US" b="0" dirty="0"/>
              <a:t>: Returns immediately to the application thread after passing the request to the MQTT client.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EF3CB0-59D8-4F43-A60B-23562B76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1AD645-C41D-4E4F-8A9E-DA4BA8B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ACAB619A-8E0A-41EC-AB46-F4ABECDDC56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44" y="1181100"/>
            <a:ext cx="2857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4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8D63E-EC1E-4A93-80FF-5F5012F7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Quality of service (QoS)</a:t>
            </a:r>
            <a:br>
              <a:rPr lang="it-IT" b="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D3D7E-256A-426A-9F15-D9528C3F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Each connection to the broker can specify a </a:t>
            </a:r>
            <a:r>
              <a:rPr lang="en-US" dirty="0"/>
              <a:t>quality of service</a:t>
            </a:r>
            <a:r>
              <a:rPr lang="en-US" b="0" dirty="0">
                <a:solidFill>
                  <a:srgbClr val="5292D2"/>
                </a:solidFill>
              </a:rPr>
              <a:t> </a:t>
            </a:r>
            <a:r>
              <a:rPr lang="en-US" b="0" dirty="0"/>
              <a:t>measure. These are classified in increasing order of overhead: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At most once </a:t>
            </a:r>
            <a:r>
              <a:rPr lang="en-US" b="0" dirty="0"/>
              <a:t>- the message is sent only once and the client and broker take no additional steps to acknowledge delivery (fire and forget).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At least once </a:t>
            </a:r>
            <a:r>
              <a:rPr lang="en-US" b="0" dirty="0"/>
              <a:t>- the message is re-tried by the sender multiple times until acknowledgement is received (acknowledged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Exactly once </a:t>
            </a:r>
            <a:r>
              <a:rPr lang="en-US" b="0" dirty="0"/>
              <a:t>- the sender and receiver engage in a two-level handshake to ensure only one copy of the message is received (assured delivery).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3473F1-3785-4B5B-8AA0-193CF201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C2F416-9B45-4E50-8556-F21A852B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 descr="MQTT : Quality of Service QoS 0 : At most once (fire and forget ...">
            <a:extLst>
              <a:ext uri="{FF2B5EF4-FFF2-40B4-BE49-F238E27FC236}">
                <a16:creationId xmlns:a16="http://schemas.microsoft.com/office/drawing/2014/main" id="{E85B1653-0D32-4FBC-8093-4E6FC82E6DC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229320"/>
            <a:ext cx="4011612" cy="30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543</Words>
  <Application>Microsoft Office PowerPoint</Application>
  <PresentationFormat>Presentazione su schermo (16:9)</PresentationFormat>
  <Paragraphs>66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Internet protocol suite  </vt:lpstr>
      <vt:lpstr>TCP/IP </vt:lpstr>
      <vt:lpstr>MQTT (Message Queuing Telemetry Transport)</vt:lpstr>
      <vt:lpstr>MQTT broker </vt:lpstr>
      <vt:lpstr>Message types </vt:lpstr>
      <vt:lpstr>Quality of service (QoS) </vt:lpstr>
      <vt:lpstr>Presentazione standard di PowerPoint</vt:lpstr>
      <vt:lpstr>Advantages of 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PROTOCOLS_rev1.0_20/04/2020</dc:title>
  <dc:creator>Luca</dc:creator>
  <cp:lastModifiedBy>GERALDI MARCO</cp:lastModifiedBy>
  <cp:revision>958</cp:revision>
  <cp:lastPrinted>2020-03-10T09:26:11Z</cp:lastPrinted>
  <dcterms:created xsi:type="dcterms:W3CDTF">2011-05-02T06:54:08Z</dcterms:created>
  <dcterms:modified xsi:type="dcterms:W3CDTF">2020-04-20T08:51:55Z</dcterms:modified>
</cp:coreProperties>
</file>