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384" r:id="rId2"/>
    <p:sldId id="385" r:id="rId3"/>
    <p:sldId id="386" r:id="rId4"/>
    <p:sldId id="387" r:id="rId5"/>
    <p:sldId id="388" r:id="rId6"/>
    <p:sldId id="390" r:id="rId7"/>
    <p:sldId id="391" r:id="rId8"/>
    <p:sldId id="392" r:id="rId9"/>
    <p:sldId id="393" r:id="rId10"/>
    <p:sldId id="394" r:id="rId11"/>
    <p:sldId id="395" r:id="rId12"/>
    <p:sldId id="396" r:id="rId13"/>
    <p:sldId id="397" r:id="rId14"/>
    <p:sldId id="398" r:id="rId15"/>
    <p:sldId id="399" r:id="rId16"/>
    <p:sldId id="400" r:id="rId17"/>
    <p:sldId id="401" r:id="rId18"/>
    <p:sldId id="389" r:id="rId19"/>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2D2"/>
    <a:srgbClr val="25588B"/>
    <a:srgbClr val="ADCBE9"/>
    <a:srgbClr val="2F72B4"/>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88930" autoAdjust="0"/>
  </p:normalViewPr>
  <p:slideViewPr>
    <p:cSldViewPr snapToGrid="0" snapToObjects="1">
      <p:cViewPr varScale="1">
        <p:scale>
          <a:sx n="79" d="100"/>
          <a:sy n="79" d="100"/>
        </p:scale>
        <p:origin x="114" y="100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3092CA99-66E8-4E4E-B86F-61102A020109}"/>
    <pc:docChg chg="undo custSel addSld delSld modSld">
      <pc:chgData name="GERALDI MARCO" userId="9990626b-3637-408b-ba6a-67fb3fd6e858" providerId="ADAL" clId="{3092CA99-66E8-4E4E-B86F-61102A020109}" dt="2020-03-13T22:14:20.003" v="4367" actId="207"/>
      <pc:docMkLst>
        <pc:docMk/>
      </pc:docMkLst>
      <pc:sldChg chg="modSp">
        <pc:chgData name="GERALDI MARCO" userId="9990626b-3637-408b-ba6a-67fb3fd6e858" providerId="ADAL" clId="{3092CA99-66E8-4E4E-B86F-61102A020109}" dt="2020-03-13T21:24:56.917" v="28" actId="20577"/>
        <pc:sldMkLst>
          <pc:docMk/>
          <pc:sldMk cId="2408430486" sldId="384"/>
        </pc:sldMkLst>
        <pc:spChg chg="mod">
          <ac:chgData name="GERALDI MARCO" userId="9990626b-3637-408b-ba6a-67fb3fd6e858" providerId="ADAL" clId="{3092CA99-66E8-4E4E-B86F-61102A020109}" dt="2020-03-13T21:24:56.917" v="28" actId="20577"/>
          <ac:spMkLst>
            <pc:docMk/>
            <pc:sldMk cId="2408430486" sldId="384"/>
            <ac:spMk id="4" creationId="{2041E136-4F6B-4D8F-88FA-66AE3F8725C8}"/>
          </ac:spMkLst>
        </pc:spChg>
      </pc:sldChg>
      <pc:sldChg chg="modSp add">
        <pc:chgData name="GERALDI MARCO" userId="9990626b-3637-408b-ba6a-67fb3fd6e858" providerId="ADAL" clId="{3092CA99-66E8-4E4E-B86F-61102A020109}" dt="2020-03-13T21:26:02.045" v="177" actId="20577"/>
        <pc:sldMkLst>
          <pc:docMk/>
          <pc:sldMk cId="1217070237" sldId="385"/>
        </pc:sldMkLst>
        <pc:spChg chg="mod">
          <ac:chgData name="GERALDI MARCO" userId="9990626b-3637-408b-ba6a-67fb3fd6e858" providerId="ADAL" clId="{3092CA99-66E8-4E4E-B86F-61102A020109}" dt="2020-03-13T21:25:12.252" v="70" actId="20577"/>
          <ac:spMkLst>
            <pc:docMk/>
            <pc:sldMk cId="1217070237" sldId="385"/>
            <ac:spMk id="2" creationId="{BA666BFB-63B3-4E5A-ACFF-931C64FC8ECD}"/>
          </ac:spMkLst>
        </pc:spChg>
        <pc:spChg chg="mod">
          <ac:chgData name="GERALDI MARCO" userId="9990626b-3637-408b-ba6a-67fb3fd6e858" providerId="ADAL" clId="{3092CA99-66E8-4E4E-B86F-61102A020109}" dt="2020-03-13T21:26:02.045" v="177" actId="20577"/>
          <ac:spMkLst>
            <pc:docMk/>
            <pc:sldMk cId="1217070237" sldId="385"/>
            <ac:spMk id="3" creationId="{113E1567-7898-43C5-9D1D-9F098D119914}"/>
          </ac:spMkLst>
        </pc:spChg>
      </pc:sldChg>
      <pc:sldChg chg="del">
        <pc:chgData name="GERALDI MARCO" userId="9990626b-3637-408b-ba6a-67fb3fd6e858" providerId="ADAL" clId="{3092CA99-66E8-4E4E-B86F-61102A020109}" dt="2020-03-13T21:25:01.071" v="29" actId="2696"/>
        <pc:sldMkLst>
          <pc:docMk/>
          <pc:sldMk cId="2848839988" sldId="385"/>
        </pc:sldMkLst>
      </pc:sldChg>
      <pc:sldChg chg="addSp delSp modSp add">
        <pc:chgData name="GERALDI MARCO" userId="9990626b-3637-408b-ba6a-67fb3fd6e858" providerId="ADAL" clId="{3092CA99-66E8-4E4E-B86F-61102A020109}" dt="2020-03-13T21:32:19.883" v="561" actId="20577"/>
        <pc:sldMkLst>
          <pc:docMk/>
          <pc:sldMk cId="524236519" sldId="386"/>
        </pc:sldMkLst>
        <pc:spChg chg="mod">
          <ac:chgData name="GERALDI MARCO" userId="9990626b-3637-408b-ba6a-67fb3fd6e858" providerId="ADAL" clId="{3092CA99-66E8-4E4E-B86F-61102A020109}" dt="2020-03-13T21:27:52.124" v="219" actId="20577"/>
          <ac:spMkLst>
            <pc:docMk/>
            <pc:sldMk cId="524236519" sldId="386"/>
            <ac:spMk id="2" creationId="{511D9991-FC6A-40DD-88EC-77F1DEC6B98D}"/>
          </ac:spMkLst>
        </pc:spChg>
        <pc:spChg chg="mod">
          <ac:chgData name="GERALDI MARCO" userId="9990626b-3637-408b-ba6a-67fb3fd6e858" providerId="ADAL" clId="{3092CA99-66E8-4E4E-B86F-61102A020109}" dt="2020-03-13T21:32:19.883" v="561" actId="20577"/>
          <ac:spMkLst>
            <pc:docMk/>
            <pc:sldMk cId="524236519" sldId="386"/>
            <ac:spMk id="3" creationId="{5AFA1DDA-79D4-4A41-9112-849FA6C4C764}"/>
          </ac:spMkLst>
        </pc:spChg>
        <pc:spChg chg="del">
          <ac:chgData name="GERALDI MARCO" userId="9990626b-3637-408b-ba6a-67fb3fd6e858" providerId="ADAL" clId="{3092CA99-66E8-4E4E-B86F-61102A020109}" dt="2020-03-13T21:29:56.011" v="220"/>
          <ac:spMkLst>
            <pc:docMk/>
            <pc:sldMk cId="524236519" sldId="386"/>
            <ac:spMk id="7" creationId="{9DCB9B8B-5E2D-4AAD-9D90-C87774C7A9B3}"/>
          </ac:spMkLst>
        </pc:spChg>
        <pc:picChg chg="add mod">
          <ac:chgData name="GERALDI MARCO" userId="9990626b-3637-408b-ba6a-67fb3fd6e858" providerId="ADAL" clId="{3092CA99-66E8-4E4E-B86F-61102A020109}" dt="2020-03-13T21:29:57.600" v="221" actId="27614"/>
          <ac:picMkLst>
            <pc:docMk/>
            <pc:sldMk cId="524236519" sldId="386"/>
            <ac:picMk id="9" creationId="{BA4B8431-7A4C-4C51-B5E5-29902AF2BCD9}"/>
          </ac:picMkLst>
        </pc:picChg>
      </pc:sldChg>
      <pc:sldChg chg="del">
        <pc:chgData name="GERALDI MARCO" userId="9990626b-3637-408b-ba6a-67fb3fd6e858" providerId="ADAL" clId="{3092CA99-66E8-4E4E-B86F-61102A020109}" dt="2020-03-13T21:25:01.176" v="30" actId="2696"/>
        <pc:sldMkLst>
          <pc:docMk/>
          <pc:sldMk cId="887696571" sldId="386"/>
        </pc:sldMkLst>
      </pc:sldChg>
      <pc:sldChg chg="addSp delSp modSp add">
        <pc:chgData name="GERALDI MARCO" userId="9990626b-3637-408b-ba6a-67fb3fd6e858" providerId="ADAL" clId="{3092CA99-66E8-4E4E-B86F-61102A020109}" dt="2020-03-13T21:42:25.659" v="1124" actId="114"/>
        <pc:sldMkLst>
          <pc:docMk/>
          <pc:sldMk cId="55665704" sldId="387"/>
        </pc:sldMkLst>
        <pc:spChg chg="add del mod">
          <ac:chgData name="GERALDI MARCO" userId="9990626b-3637-408b-ba6a-67fb3fd6e858" providerId="ADAL" clId="{3092CA99-66E8-4E4E-B86F-61102A020109}" dt="2020-03-13T21:33:14.488" v="597" actId="20577"/>
          <ac:spMkLst>
            <pc:docMk/>
            <pc:sldMk cId="55665704" sldId="387"/>
            <ac:spMk id="2" creationId="{C2BC3362-45A9-43CF-8CB9-2BFE54375492}"/>
          </ac:spMkLst>
        </pc:spChg>
        <pc:spChg chg="add del mod">
          <ac:chgData name="GERALDI MARCO" userId="9990626b-3637-408b-ba6a-67fb3fd6e858" providerId="ADAL" clId="{3092CA99-66E8-4E4E-B86F-61102A020109}" dt="2020-03-13T21:42:25.659" v="1124" actId="114"/>
          <ac:spMkLst>
            <pc:docMk/>
            <pc:sldMk cId="55665704" sldId="387"/>
            <ac:spMk id="3" creationId="{7814B48C-6920-4FC3-A5EF-1B95549FF96F}"/>
          </ac:spMkLst>
        </pc:spChg>
        <pc:spChg chg="del">
          <ac:chgData name="GERALDI MARCO" userId="9990626b-3637-408b-ba6a-67fb3fd6e858" providerId="ADAL" clId="{3092CA99-66E8-4E4E-B86F-61102A020109}" dt="2020-03-13T21:33:17.809" v="598"/>
          <ac:spMkLst>
            <pc:docMk/>
            <pc:sldMk cId="55665704" sldId="387"/>
            <ac:spMk id="7" creationId="{262F80A6-DAAA-45D0-82D7-12830104C609}"/>
          </ac:spMkLst>
        </pc:spChg>
        <pc:spChg chg="add del mod">
          <ac:chgData name="GERALDI MARCO" userId="9990626b-3637-408b-ba6a-67fb3fd6e858" providerId="ADAL" clId="{3092CA99-66E8-4E4E-B86F-61102A020109}" dt="2020-03-13T21:36:34.338" v="835" actId="478"/>
          <ac:spMkLst>
            <pc:docMk/>
            <pc:sldMk cId="55665704" sldId="387"/>
            <ac:spMk id="8" creationId="{A1339537-9793-4662-8C0B-E9117BBFB8E5}"/>
          </ac:spMkLst>
        </pc:spChg>
        <pc:spChg chg="add del mod">
          <ac:chgData name="GERALDI MARCO" userId="9990626b-3637-408b-ba6a-67fb3fd6e858" providerId="ADAL" clId="{3092CA99-66E8-4E4E-B86F-61102A020109}" dt="2020-03-13T21:36:49.682" v="837" actId="478"/>
          <ac:spMkLst>
            <pc:docMk/>
            <pc:sldMk cId="55665704" sldId="387"/>
            <ac:spMk id="9" creationId="{7CF5C340-4D5B-4CCA-9983-48F17898A465}"/>
          </ac:spMkLst>
        </pc:spChg>
        <pc:spChg chg="add del mod">
          <ac:chgData name="GERALDI MARCO" userId="9990626b-3637-408b-ba6a-67fb3fd6e858" providerId="ADAL" clId="{3092CA99-66E8-4E4E-B86F-61102A020109}" dt="2020-03-13T21:37:08.698" v="839" actId="478"/>
          <ac:spMkLst>
            <pc:docMk/>
            <pc:sldMk cId="55665704" sldId="387"/>
            <ac:spMk id="10" creationId="{BDF1E36D-FF54-425C-9E1B-A2FA459186B1}"/>
          </ac:spMkLst>
        </pc:spChg>
        <pc:spChg chg="add del mod">
          <ac:chgData name="GERALDI MARCO" userId="9990626b-3637-408b-ba6a-67fb3fd6e858" providerId="ADAL" clId="{3092CA99-66E8-4E4E-B86F-61102A020109}" dt="2020-03-13T21:37:15.290" v="841" actId="478"/>
          <ac:spMkLst>
            <pc:docMk/>
            <pc:sldMk cId="55665704" sldId="387"/>
            <ac:spMk id="11" creationId="{F64D2650-8E7B-4E85-BE17-E26C578E0FB9}"/>
          </ac:spMkLst>
        </pc:spChg>
        <pc:spChg chg="add mod">
          <ac:chgData name="GERALDI MARCO" userId="9990626b-3637-408b-ba6a-67fb3fd6e858" providerId="ADAL" clId="{3092CA99-66E8-4E4E-B86F-61102A020109}" dt="2020-03-13T21:37:39.409" v="843" actId="208"/>
          <ac:spMkLst>
            <pc:docMk/>
            <pc:sldMk cId="55665704" sldId="387"/>
            <ac:spMk id="12" creationId="{5483A7CB-E563-4155-B7E7-58AFF904DFB8}"/>
          </ac:spMkLst>
        </pc:spChg>
        <pc:spChg chg="add mod">
          <ac:chgData name="GERALDI MARCO" userId="9990626b-3637-408b-ba6a-67fb3fd6e858" providerId="ADAL" clId="{3092CA99-66E8-4E4E-B86F-61102A020109}" dt="2020-03-13T21:38:06.405" v="846" actId="208"/>
          <ac:spMkLst>
            <pc:docMk/>
            <pc:sldMk cId="55665704" sldId="387"/>
            <ac:spMk id="13" creationId="{C107404C-B545-438B-B585-DACDF3E7AE0D}"/>
          </ac:spMkLst>
        </pc:spChg>
        <pc:picChg chg="add del">
          <ac:chgData name="GERALDI MARCO" userId="9990626b-3637-408b-ba6a-67fb3fd6e858" providerId="ADAL" clId="{3092CA99-66E8-4E4E-B86F-61102A020109}" dt="2020-03-13T21:33:02.708" v="565"/>
          <ac:picMkLst>
            <pc:docMk/>
            <pc:sldMk cId="55665704" sldId="387"/>
            <ac:picMk id="1026" creationId="{02913074-01AA-4D0C-99A9-4012A0AF5479}"/>
          </ac:picMkLst>
        </pc:picChg>
        <pc:picChg chg="add mod">
          <ac:chgData name="GERALDI MARCO" userId="9990626b-3637-408b-ba6a-67fb3fd6e858" providerId="ADAL" clId="{3092CA99-66E8-4E4E-B86F-61102A020109}" dt="2020-03-13T21:38:26.963" v="852" actId="1076"/>
          <ac:picMkLst>
            <pc:docMk/>
            <pc:sldMk cId="55665704" sldId="387"/>
            <ac:picMk id="1028" creationId="{A09E7C81-737D-49C1-AC29-D470EA1BE372}"/>
          </ac:picMkLst>
        </pc:picChg>
      </pc:sldChg>
      <pc:sldChg chg="addSp delSp modSp add">
        <pc:chgData name="GERALDI MARCO" userId="9990626b-3637-408b-ba6a-67fb3fd6e858" providerId="ADAL" clId="{3092CA99-66E8-4E4E-B86F-61102A020109}" dt="2020-03-13T21:48:05.879" v="1692" actId="1076"/>
        <pc:sldMkLst>
          <pc:docMk/>
          <pc:sldMk cId="546478665" sldId="388"/>
        </pc:sldMkLst>
        <pc:spChg chg="mod">
          <ac:chgData name="GERALDI MARCO" userId="9990626b-3637-408b-ba6a-67fb3fd6e858" providerId="ADAL" clId="{3092CA99-66E8-4E4E-B86F-61102A020109}" dt="2020-03-13T21:38:48.562" v="878" actId="20577"/>
          <ac:spMkLst>
            <pc:docMk/>
            <pc:sldMk cId="546478665" sldId="388"/>
            <ac:spMk id="2" creationId="{AF13D89A-D10B-4A5B-AFBB-550403562344}"/>
          </ac:spMkLst>
        </pc:spChg>
        <pc:spChg chg="mod">
          <ac:chgData name="GERALDI MARCO" userId="9990626b-3637-408b-ba6a-67fb3fd6e858" providerId="ADAL" clId="{3092CA99-66E8-4E4E-B86F-61102A020109}" dt="2020-03-13T21:42:39.057" v="1143" actId="20577"/>
          <ac:spMkLst>
            <pc:docMk/>
            <pc:sldMk cId="546478665" sldId="388"/>
            <ac:spMk id="3" creationId="{7DFF3189-5A79-45C7-AD77-06BC944DAB74}"/>
          </ac:spMkLst>
        </pc:spChg>
        <pc:spChg chg="add del">
          <ac:chgData name="GERALDI MARCO" userId="9990626b-3637-408b-ba6a-67fb3fd6e858" providerId="ADAL" clId="{3092CA99-66E8-4E4E-B86F-61102A020109}" dt="2020-03-13T21:39:44.258" v="885"/>
          <ac:spMkLst>
            <pc:docMk/>
            <pc:sldMk cId="546478665" sldId="388"/>
            <ac:spMk id="7" creationId="{AA5A2F20-E4D3-4B36-89DC-512FFF895F5B}"/>
          </ac:spMkLst>
        </pc:spChg>
        <pc:spChg chg="add del">
          <ac:chgData name="GERALDI MARCO" userId="9990626b-3637-408b-ba6a-67fb3fd6e858" providerId="ADAL" clId="{3092CA99-66E8-4E4E-B86F-61102A020109}" dt="2020-03-13T21:39:35.210" v="881"/>
          <ac:spMkLst>
            <pc:docMk/>
            <pc:sldMk cId="546478665" sldId="388"/>
            <ac:spMk id="9" creationId="{716D32FE-1222-4094-8483-157C20BB9782}"/>
          </ac:spMkLst>
        </pc:spChg>
        <pc:spChg chg="add del mod">
          <ac:chgData name="GERALDI MARCO" userId="9990626b-3637-408b-ba6a-67fb3fd6e858" providerId="ADAL" clId="{3092CA99-66E8-4E4E-B86F-61102A020109}" dt="2020-03-13T21:39:38.746" v="884"/>
          <ac:spMkLst>
            <pc:docMk/>
            <pc:sldMk cId="546478665" sldId="388"/>
            <ac:spMk id="10" creationId="{84563234-2FD7-4AD6-8484-34D478744FBF}"/>
          </ac:spMkLst>
        </pc:spChg>
        <pc:spChg chg="add mod">
          <ac:chgData name="GERALDI MARCO" userId="9990626b-3637-408b-ba6a-67fb3fd6e858" providerId="ADAL" clId="{3092CA99-66E8-4E4E-B86F-61102A020109}" dt="2020-03-13T21:39:59.277" v="888" actId="1076"/>
          <ac:spMkLst>
            <pc:docMk/>
            <pc:sldMk cId="546478665" sldId="388"/>
            <ac:spMk id="12" creationId="{AB07E4AD-682E-4A86-992C-9278182D3D2D}"/>
          </ac:spMkLst>
        </pc:spChg>
        <pc:spChg chg="add mod">
          <ac:chgData name="GERALDI MARCO" userId="9990626b-3637-408b-ba6a-67fb3fd6e858" providerId="ADAL" clId="{3092CA99-66E8-4E4E-B86F-61102A020109}" dt="2020-03-13T21:48:05.879" v="1692" actId="1076"/>
          <ac:spMkLst>
            <pc:docMk/>
            <pc:sldMk cId="546478665" sldId="388"/>
            <ac:spMk id="13" creationId="{96DD4326-2C53-4DFB-A1E2-36B99B9E9493}"/>
          </ac:spMkLst>
        </pc:spChg>
        <pc:picChg chg="add del">
          <ac:chgData name="GERALDI MARCO" userId="9990626b-3637-408b-ba6a-67fb3fd6e858" providerId="ADAL" clId="{3092CA99-66E8-4E4E-B86F-61102A020109}" dt="2020-03-13T21:39:36.320" v="882"/>
          <ac:picMkLst>
            <pc:docMk/>
            <pc:sldMk cId="546478665" sldId="388"/>
            <ac:picMk id="2050" creationId="{0E8F96EC-9E06-4D32-BC5F-3A593BA08D85}"/>
          </ac:picMkLst>
        </pc:picChg>
        <pc:picChg chg="add mod">
          <ac:chgData name="GERALDI MARCO" userId="9990626b-3637-408b-ba6a-67fb3fd6e858" providerId="ADAL" clId="{3092CA99-66E8-4E4E-B86F-61102A020109}" dt="2020-03-13T21:48:02.487" v="1691" actId="1076"/>
          <ac:picMkLst>
            <pc:docMk/>
            <pc:sldMk cId="546478665" sldId="388"/>
            <ac:picMk id="2052" creationId="{23861130-EEE2-4505-8ACB-B7022A4BB404}"/>
          </ac:picMkLst>
        </pc:picChg>
      </pc:sldChg>
      <pc:sldChg chg="addSp delSp modSp add">
        <pc:chgData name="GERALDI MARCO" userId="9990626b-3637-408b-ba6a-67fb3fd6e858" providerId="ADAL" clId="{3092CA99-66E8-4E4E-B86F-61102A020109}" dt="2020-03-13T21:48:23.144" v="1697" actId="20577"/>
        <pc:sldMkLst>
          <pc:docMk/>
          <pc:sldMk cId="3457062061" sldId="389"/>
        </pc:sldMkLst>
        <pc:spChg chg="mod">
          <ac:chgData name="GERALDI MARCO" userId="9990626b-3637-408b-ba6a-67fb3fd6e858" providerId="ADAL" clId="{3092CA99-66E8-4E4E-B86F-61102A020109}" dt="2020-03-13T21:43:06.218" v="1172" actId="20577"/>
          <ac:spMkLst>
            <pc:docMk/>
            <pc:sldMk cId="3457062061" sldId="389"/>
            <ac:spMk id="2" creationId="{1706EECD-8D7D-4FBE-87B4-DE069FF40419}"/>
          </ac:spMkLst>
        </pc:spChg>
        <pc:spChg chg="mod">
          <ac:chgData name="GERALDI MARCO" userId="9990626b-3637-408b-ba6a-67fb3fd6e858" providerId="ADAL" clId="{3092CA99-66E8-4E4E-B86F-61102A020109}" dt="2020-03-13T21:48:23.144" v="1697" actId="20577"/>
          <ac:spMkLst>
            <pc:docMk/>
            <pc:sldMk cId="3457062061" sldId="389"/>
            <ac:spMk id="3" creationId="{354E6571-E964-4C17-BF54-8FDB71C77B11}"/>
          </ac:spMkLst>
        </pc:spChg>
        <pc:spChg chg="del">
          <ac:chgData name="GERALDI MARCO" userId="9990626b-3637-408b-ba6a-67fb3fd6e858" providerId="ADAL" clId="{3092CA99-66E8-4E4E-B86F-61102A020109}" dt="2020-03-13T21:44:24.581" v="1173"/>
          <ac:spMkLst>
            <pc:docMk/>
            <pc:sldMk cId="3457062061" sldId="389"/>
            <ac:spMk id="7" creationId="{18506291-685A-4089-A634-00E962050FCC}"/>
          </ac:spMkLst>
        </pc:spChg>
        <pc:spChg chg="add mod">
          <ac:chgData name="GERALDI MARCO" userId="9990626b-3637-408b-ba6a-67fb3fd6e858" providerId="ADAL" clId="{3092CA99-66E8-4E4E-B86F-61102A020109}" dt="2020-03-13T21:45:31.447" v="1250" actId="404"/>
          <ac:spMkLst>
            <pc:docMk/>
            <pc:sldMk cId="3457062061" sldId="389"/>
            <ac:spMk id="8" creationId="{72C74D14-F004-401F-8370-428AE85FDB4A}"/>
          </ac:spMkLst>
        </pc:spChg>
        <pc:spChg chg="add mod">
          <ac:chgData name="GERALDI MARCO" userId="9990626b-3637-408b-ba6a-67fb3fd6e858" providerId="ADAL" clId="{3092CA99-66E8-4E4E-B86F-61102A020109}" dt="2020-03-13T21:45:50.229" v="1254" actId="207"/>
          <ac:spMkLst>
            <pc:docMk/>
            <pc:sldMk cId="3457062061" sldId="389"/>
            <ac:spMk id="9" creationId="{2D9CF1B9-83AB-4F8C-B5A3-C20BC29E2D15}"/>
          </ac:spMkLst>
        </pc:spChg>
        <pc:picChg chg="add mod">
          <ac:chgData name="GERALDI MARCO" userId="9990626b-3637-408b-ba6a-67fb3fd6e858" providerId="ADAL" clId="{3092CA99-66E8-4E4E-B86F-61102A020109}" dt="2020-03-13T21:44:27.621" v="1174" actId="1076"/>
          <ac:picMkLst>
            <pc:docMk/>
            <pc:sldMk cId="3457062061" sldId="389"/>
            <ac:picMk id="3074" creationId="{C6B6F978-E65B-4B62-90E0-D9090D3112D3}"/>
          </ac:picMkLst>
        </pc:picChg>
      </pc:sldChg>
      <pc:sldChg chg="addSp delSp modSp add">
        <pc:chgData name="GERALDI MARCO" userId="9990626b-3637-408b-ba6a-67fb3fd6e858" providerId="ADAL" clId="{3092CA99-66E8-4E4E-B86F-61102A020109}" dt="2020-03-13T21:58:32.567" v="2860" actId="20577"/>
        <pc:sldMkLst>
          <pc:docMk/>
          <pc:sldMk cId="1644423956" sldId="390"/>
        </pc:sldMkLst>
        <pc:spChg chg="mod">
          <ac:chgData name="GERALDI MARCO" userId="9990626b-3637-408b-ba6a-67fb3fd6e858" providerId="ADAL" clId="{3092CA99-66E8-4E4E-B86F-61102A020109}" dt="2020-03-13T21:50:04.593" v="1768" actId="20577"/>
          <ac:spMkLst>
            <pc:docMk/>
            <pc:sldMk cId="1644423956" sldId="390"/>
            <ac:spMk id="2" creationId="{C14303A4-8B0C-4DC9-B073-A5FE6B3B5AF0}"/>
          </ac:spMkLst>
        </pc:spChg>
        <pc:spChg chg="mod">
          <ac:chgData name="GERALDI MARCO" userId="9990626b-3637-408b-ba6a-67fb3fd6e858" providerId="ADAL" clId="{3092CA99-66E8-4E4E-B86F-61102A020109}" dt="2020-03-13T21:56:15.528" v="2543" actId="20577"/>
          <ac:spMkLst>
            <pc:docMk/>
            <pc:sldMk cId="1644423956" sldId="390"/>
            <ac:spMk id="3" creationId="{8622BFFA-C037-4786-9AEF-D5E46F7CE255}"/>
          </ac:spMkLst>
        </pc:spChg>
        <pc:spChg chg="del">
          <ac:chgData name="GERALDI MARCO" userId="9990626b-3637-408b-ba6a-67fb3fd6e858" providerId="ADAL" clId="{3092CA99-66E8-4E4E-B86F-61102A020109}" dt="2020-03-13T21:50:13.019" v="1769"/>
          <ac:spMkLst>
            <pc:docMk/>
            <pc:sldMk cId="1644423956" sldId="390"/>
            <ac:spMk id="7" creationId="{70261E7D-2F27-402A-ACA3-7758E4041F68}"/>
          </ac:spMkLst>
        </pc:spChg>
        <pc:spChg chg="add mod">
          <ac:chgData name="GERALDI MARCO" userId="9990626b-3637-408b-ba6a-67fb3fd6e858" providerId="ADAL" clId="{3092CA99-66E8-4E4E-B86F-61102A020109}" dt="2020-03-13T21:58:32.567" v="2860" actId="20577"/>
          <ac:spMkLst>
            <pc:docMk/>
            <pc:sldMk cId="1644423956" sldId="390"/>
            <ac:spMk id="10" creationId="{BC1CDC4C-D585-4144-8E09-66890FA7EE23}"/>
          </ac:spMkLst>
        </pc:spChg>
        <pc:picChg chg="add mod">
          <ac:chgData name="GERALDI MARCO" userId="9990626b-3637-408b-ba6a-67fb3fd6e858" providerId="ADAL" clId="{3092CA99-66E8-4E4E-B86F-61102A020109}" dt="2020-03-13T21:56:29.051" v="2544" actId="1076"/>
          <ac:picMkLst>
            <pc:docMk/>
            <pc:sldMk cId="1644423956" sldId="390"/>
            <ac:picMk id="9" creationId="{9BA51C6E-7516-4C92-8418-DEBBDFF607B3}"/>
          </ac:picMkLst>
        </pc:picChg>
      </pc:sldChg>
      <pc:sldChg chg="addSp delSp modSp add">
        <pc:chgData name="GERALDI MARCO" userId="9990626b-3637-408b-ba6a-67fb3fd6e858" providerId="ADAL" clId="{3092CA99-66E8-4E4E-B86F-61102A020109}" dt="2020-03-13T22:14:20.003" v="4367" actId="207"/>
        <pc:sldMkLst>
          <pc:docMk/>
          <pc:sldMk cId="4119211196" sldId="391"/>
        </pc:sldMkLst>
        <pc:spChg chg="mod">
          <ac:chgData name="GERALDI MARCO" userId="9990626b-3637-408b-ba6a-67fb3fd6e858" providerId="ADAL" clId="{3092CA99-66E8-4E4E-B86F-61102A020109}" dt="2020-03-13T21:59:54.190" v="2909" actId="20577"/>
          <ac:spMkLst>
            <pc:docMk/>
            <pc:sldMk cId="4119211196" sldId="391"/>
            <ac:spMk id="2" creationId="{A587579E-75B2-4693-9DE6-C3ACDA6E3641}"/>
          </ac:spMkLst>
        </pc:spChg>
        <pc:spChg chg="mod">
          <ac:chgData name="GERALDI MARCO" userId="9990626b-3637-408b-ba6a-67fb3fd6e858" providerId="ADAL" clId="{3092CA99-66E8-4E4E-B86F-61102A020109}" dt="2020-03-13T22:14:20.003" v="4367" actId="207"/>
          <ac:spMkLst>
            <pc:docMk/>
            <pc:sldMk cId="4119211196" sldId="391"/>
            <ac:spMk id="3" creationId="{1D879885-D50D-4C1B-8F8F-1062BE802C4F}"/>
          </ac:spMkLst>
        </pc:spChg>
        <pc:spChg chg="del">
          <ac:chgData name="GERALDI MARCO" userId="9990626b-3637-408b-ba6a-67fb3fd6e858" providerId="ADAL" clId="{3092CA99-66E8-4E4E-B86F-61102A020109}" dt="2020-03-13T22:03:09.468" v="3212"/>
          <ac:spMkLst>
            <pc:docMk/>
            <pc:sldMk cId="4119211196" sldId="391"/>
            <ac:spMk id="7" creationId="{F3715A3B-B95C-47C6-A859-382F36FE79FE}"/>
          </ac:spMkLst>
        </pc:spChg>
        <pc:spChg chg="add del mod">
          <ac:chgData name="GERALDI MARCO" userId="9990626b-3637-408b-ba6a-67fb3fd6e858" providerId="ADAL" clId="{3092CA99-66E8-4E4E-B86F-61102A020109}" dt="2020-03-13T22:03:49.280" v="3216"/>
          <ac:spMkLst>
            <pc:docMk/>
            <pc:sldMk cId="4119211196" sldId="391"/>
            <ac:spMk id="11" creationId="{5953A04B-A9C7-4CB2-A9DA-8C3E68BA5E34}"/>
          </ac:spMkLst>
        </pc:spChg>
        <pc:picChg chg="add del mod">
          <ac:chgData name="GERALDI MARCO" userId="9990626b-3637-408b-ba6a-67fb3fd6e858" providerId="ADAL" clId="{3092CA99-66E8-4E4E-B86F-61102A020109}" dt="2020-03-13T22:03:46.162" v="3215" actId="478"/>
          <ac:picMkLst>
            <pc:docMk/>
            <pc:sldMk cId="4119211196" sldId="391"/>
            <ac:picMk id="9" creationId="{A3D88BC2-7C1F-40D0-927D-34DEB18A8B42}"/>
          </ac:picMkLst>
        </pc:picChg>
        <pc:picChg chg="add mod">
          <ac:chgData name="GERALDI MARCO" userId="9990626b-3637-408b-ba6a-67fb3fd6e858" providerId="ADAL" clId="{3092CA99-66E8-4E4E-B86F-61102A020109}" dt="2020-03-13T22:03:50.238" v="3218" actId="962"/>
          <ac:picMkLst>
            <pc:docMk/>
            <pc:sldMk cId="4119211196" sldId="391"/>
            <ac:picMk id="13" creationId="{E2A44DBC-EC32-4213-8987-46434E770459}"/>
          </ac:picMkLst>
        </pc:picChg>
        <pc:picChg chg="add del">
          <ac:chgData name="GERALDI MARCO" userId="9990626b-3637-408b-ba6a-67fb3fd6e858" providerId="ADAL" clId="{3092CA99-66E8-4E4E-B86F-61102A020109}" dt="2020-03-13T22:09:51.509" v="3805"/>
          <ac:picMkLst>
            <pc:docMk/>
            <pc:sldMk cId="4119211196" sldId="391"/>
            <ac:picMk id="14" creationId="{016CCA7D-19F8-4530-BA37-AE1D5981472F}"/>
          </ac:picMkLst>
        </pc:picChg>
      </pc:sldChg>
      <pc:sldChg chg="modSp add">
        <pc:chgData name="GERALDI MARCO" userId="9990626b-3637-408b-ba6a-67fb3fd6e858" providerId="ADAL" clId="{3092CA99-66E8-4E4E-B86F-61102A020109}" dt="2020-03-13T22:14:13.111" v="4366" actId="207"/>
        <pc:sldMkLst>
          <pc:docMk/>
          <pc:sldMk cId="1612125678" sldId="392"/>
        </pc:sldMkLst>
        <pc:spChg chg="mod">
          <ac:chgData name="GERALDI MARCO" userId="9990626b-3637-408b-ba6a-67fb3fd6e858" providerId="ADAL" clId="{3092CA99-66E8-4E4E-B86F-61102A020109}" dt="2020-03-13T22:14:13.111" v="4366" actId="207"/>
          <ac:spMkLst>
            <pc:docMk/>
            <pc:sldMk cId="1612125678" sldId="392"/>
            <ac:spMk id="3" creationId="{1D879885-D50D-4C1B-8F8F-1062BE802C4F}"/>
          </ac:spMkLst>
        </pc:spChg>
        <pc:picChg chg="mod">
          <ac:chgData name="GERALDI MARCO" userId="9990626b-3637-408b-ba6a-67fb3fd6e858" providerId="ADAL" clId="{3092CA99-66E8-4E4E-B86F-61102A020109}" dt="2020-03-13T22:13:41.463" v="4364" actId="1076"/>
          <ac:picMkLst>
            <pc:docMk/>
            <pc:sldMk cId="1612125678" sldId="392"/>
            <ac:picMk id="13" creationId="{E2A44DBC-EC32-4213-8987-46434E770459}"/>
          </ac:picMkLst>
        </pc:picChg>
      </pc:sldChg>
    </pc:docChg>
  </pc:docChgLst>
  <pc:docChgLst>
    <pc:chgData name="MARCO GERALDI" userId="9990626b-3637-408b-ba6a-67fb3fd6e858" providerId="ADAL" clId="{3092CA99-66E8-4E4E-B86F-61102A020109}"/>
    <pc:docChg chg="delSld modSld">
      <pc:chgData name="MARCO GERALDI" userId="9990626b-3637-408b-ba6a-67fb3fd6e858" providerId="ADAL" clId="{3092CA99-66E8-4E4E-B86F-61102A020109}" dt="2020-03-16T09:36:07.224" v="31" actId="20577"/>
      <pc:docMkLst>
        <pc:docMk/>
      </pc:docMkLst>
      <pc:sldChg chg="modSp">
        <pc:chgData name="MARCO GERALDI" userId="9990626b-3637-408b-ba6a-67fb3fd6e858" providerId="ADAL" clId="{3092CA99-66E8-4E4E-B86F-61102A020109}" dt="2020-03-16T09:36:07.224" v="31" actId="20577"/>
        <pc:sldMkLst>
          <pc:docMk/>
          <pc:sldMk cId="2408430486" sldId="384"/>
        </pc:sldMkLst>
        <pc:spChg chg="mod">
          <ac:chgData name="MARCO GERALDI" userId="9990626b-3637-408b-ba6a-67fb3fd6e858" providerId="ADAL" clId="{3092CA99-66E8-4E4E-B86F-61102A020109}" dt="2020-03-16T09:36:07.224" v="31" actId="20577"/>
          <ac:spMkLst>
            <pc:docMk/>
            <pc:sldMk cId="2408430486" sldId="384"/>
            <ac:spMk id="4" creationId="{2041E136-4F6B-4D8F-88FA-66AE3F8725C8}"/>
          </ac:spMkLst>
        </pc:spChg>
      </pc:sldChg>
      <pc:sldChg chg="modSp">
        <pc:chgData name="MARCO GERALDI" userId="9990626b-3637-408b-ba6a-67fb3fd6e858" providerId="ADAL" clId="{3092CA99-66E8-4E4E-B86F-61102A020109}" dt="2020-03-16T09:36:00.496" v="24" actId="20577"/>
        <pc:sldMkLst>
          <pc:docMk/>
          <pc:sldMk cId="1217070237" sldId="385"/>
        </pc:sldMkLst>
        <pc:spChg chg="mod">
          <ac:chgData name="MARCO GERALDI" userId="9990626b-3637-408b-ba6a-67fb3fd6e858" providerId="ADAL" clId="{3092CA99-66E8-4E4E-B86F-61102A020109}" dt="2020-03-16T09:36:00.496" v="24" actId="20577"/>
          <ac:spMkLst>
            <pc:docMk/>
            <pc:sldMk cId="1217070237" sldId="385"/>
            <ac:spMk id="2" creationId="{BA666BFB-63B3-4E5A-ACFF-931C64FC8ECD}"/>
          </ac:spMkLst>
        </pc:spChg>
        <pc:spChg chg="mod">
          <ac:chgData name="MARCO GERALDI" userId="9990626b-3637-408b-ba6a-67fb3fd6e858" providerId="ADAL" clId="{3092CA99-66E8-4E4E-B86F-61102A020109}" dt="2020-03-16T09:35:54.365" v="7" actId="6549"/>
          <ac:spMkLst>
            <pc:docMk/>
            <pc:sldMk cId="1217070237" sldId="385"/>
            <ac:spMk id="3" creationId="{113E1567-7898-43C5-9D1D-9F098D119914}"/>
          </ac:spMkLst>
        </pc:spChg>
      </pc:sldChg>
      <pc:sldChg chg="del">
        <pc:chgData name="MARCO GERALDI" userId="9990626b-3637-408b-ba6a-67fb3fd6e858" providerId="ADAL" clId="{3092CA99-66E8-4E4E-B86F-61102A020109}" dt="2020-03-16T09:35:50.850" v="0" actId="2696"/>
        <pc:sldMkLst>
          <pc:docMk/>
          <pc:sldMk cId="524236519" sldId="386"/>
        </pc:sldMkLst>
      </pc:sldChg>
      <pc:sldChg chg="del">
        <pc:chgData name="MARCO GERALDI" userId="9990626b-3637-408b-ba6a-67fb3fd6e858" providerId="ADAL" clId="{3092CA99-66E8-4E4E-B86F-61102A020109}" dt="2020-03-16T09:35:50.997" v="1" actId="2696"/>
        <pc:sldMkLst>
          <pc:docMk/>
          <pc:sldMk cId="55665704" sldId="387"/>
        </pc:sldMkLst>
      </pc:sldChg>
      <pc:sldChg chg="del">
        <pc:chgData name="MARCO GERALDI" userId="9990626b-3637-408b-ba6a-67fb3fd6e858" providerId="ADAL" clId="{3092CA99-66E8-4E4E-B86F-61102A020109}" dt="2020-03-16T09:35:51.186" v="2" actId="2696"/>
        <pc:sldMkLst>
          <pc:docMk/>
          <pc:sldMk cId="546478665" sldId="388"/>
        </pc:sldMkLst>
      </pc:sldChg>
      <pc:sldChg chg="del">
        <pc:chgData name="MARCO GERALDI" userId="9990626b-3637-408b-ba6a-67fb3fd6e858" providerId="ADAL" clId="{3092CA99-66E8-4E4E-B86F-61102A020109}" dt="2020-03-16T09:35:51.358" v="3" actId="2696"/>
        <pc:sldMkLst>
          <pc:docMk/>
          <pc:sldMk cId="3457062061" sldId="389"/>
        </pc:sldMkLst>
      </pc:sldChg>
      <pc:sldChg chg="del">
        <pc:chgData name="MARCO GERALDI" userId="9990626b-3637-408b-ba6a-67fb3fd6e858" providerId="ADAL" clId="{3092CA99-66E8-4E4E-B86F-61102A020109}" dt="2020-03-16T09:35:51.532" v="4" actId="2696"/>
        <pc:sldMkLst>
          <pc:docMk/>
          <pc:sldMk cId="1644423956" sldId="390"/>
        </pc:sldMkLst>
      </pc:sldChg>
      <pc:sldChg chg="del">
        <pc:chgData name="MARCO GERALDI" userId="9990626b-3637-408b-ba6a-67fb3fd6e858" providerId="ADAL" clId="{3092CA99-66E8-4E4E-B86F-61102A020109}" dt="2020-03-16T09:35:51.722" v="5" actId="2696"/>
        <pc:sldMkLst>
          <pc:docMk/>
          <pc:sldMk cId="4119211196" sldId="391"/>
        </pc:sldMkLst>
      </pc:sldChg>
      <pc:sldChg chg="del">
        <pc:chgData name="MARCO GERALDI" userId="9990626b-3637-408b-ba6a-67fb3fd6e858" providerId="ADAL" clId="{3092CA99-66E8-4E4E-B86F-61102A020109}" dt="2020-03-16T09:35:51.912" v="6" actId="2696"/>
        <pc:sldMkLst>
          <pc:docMk/>
          <pc:sldMk cId="1612125678" sldId="392"/>
        </pc:sldMkLst>
      </pc:sldChg>
    </pc:docChg>
  </pc:docChgLst>
  <pc:docChgLst>
    <pc:chgData name="GERALDI MARCO" userId="9990626b-3637-408b-ba6a-67fb3fd6e858" providerId="ADAL" clId="{9E3A7FAF-93E5-42E3-8797-9C1D9CD8393B}"/>
    <pc:docChg chg="undo custSel addSld delSld modSld">
      <pc:chgData name="GERALDI MARCO" userId="9990626b-3637-408b-ba6a-67fb3fd6e858" providerId="ADAL" clId="{9E3A7FAF-93E5-42E3-8797-9C1D9CD8393B}" dt="2020-04-20T10:15:12.686" v="3517" actId="1076"/>
      <pc:docMkLst>
        <pc:docMk/>
      </pc:docMkLst>
      <pc:sldChg chg="modSp">
        <pc:chgData name="GERALDI MARCO" userId="9990626b-3637-408b-ba6a-67fb3fd6e858" providerId="ADAL" clId="{9E3A7FAF-93E5-42E3-8797-9C1D9CD8393B}" dt="2020-04-20T10:15:12.686" v="3517" actId="1076"/>
        <pc:sldMkLst>
          <pc:docMk/>
          <pc:sldMk cId="2408430486" sldId="384"/>
        </pc:sldMkLst>
        <pc:spChg chg="mod">
          <ac:chgData name="GERALDI MARCO" userId="9990626b-3637-408b-ba6a-67fb3fd6e858" providerId="ADAL" clId="{9E3A7FAF-93E5-42E3-8797-9C1D9CD8393B}" dt="2020-04-20T10:15:12.686" v="3517" actId="1076"/>
          <ac:spMkLst>
            <pc:docMk/>
            <pc:sldMk cId="2408430486" sldId="384"/>
            <ac:spMk id="4" creationId="{2041E136-4F6B-4D8F-88FA-66AE3F8725C8}"/>
          </ac:spMkLst>
        </pc:spChg>
        <pc:spChg chg="mod">
          <ac:chgData name="GERALDI MARCO" userId="9990626b-3637-408b-ba6a-67fb3fd6e858" providerId="ADAL" clId="{9E3A7FAF-93E5-42E3-8797-9C1D9CD8393B}" dt="2020-04-20T08:54:18.638" v="41" actId="20577"/>
          <ac:spMkLst>
            <pc:docMk/>
            <pc:sldMk cId="2408430486" sldId="384"/>
            <ac:spMk id="5" creationId="{0D3C71AA-95EB-448E-A476-03A0251C158C}"/>
          </ac:spMkLst>
        </pc:spChg>
      </pc:sldChg>
      <pc:sldChg chg="modSp">
        <pc:chgData name="GERALDI MARCO" userId="9990626b-3637-408b-ba6a-67fb3fd6e858" providerId="ADAL" clId="{9E3A7FAF-93E5-42E3-8797-9C1D9CD8393B}" dt="2020-04-20T10:15:08.534" v="3515" actId="20577"/>
        <pc:sldMkLst>
          <pc:docMk/>
          <pc:sldMk cId="1217070237" sldId="385"/>
        </pc:sldMkLst>
        <pc:spChg chg="mod">
          <ac:chgData name="GERALDI MARCO" userId="9990626b-3637-408b-ba6a-67fb3fd6e858" providerId="ADAL" clId="{9E3A7FAF-93E5-42E3-8797-9C1D9CD8393B}" dt="2020-04-20T10:15:08.534" v="3515" actId="20577"/>
          <ac:spMkLst>
            <pc:docMk/>
            <pc:sldMk cId="1217070237" sldId="385"/>
            <ac:spMk id="3" creationId="{113E1567-7898-43C5-9D1D-9F098D119914}"/>
          </ac:spMkLst>
        </pc:spChg>
      </pc:sldChg>
      <pc:sldChg chg="modSp">
        <pc:chgData name="GERALDI MARCO" userId="9990626b-3637-408b-ba6a-67fb3fd6e858" providerId="ADAL" clId="{9E3A7FAF-93E5-42E3-8797-9C1D9CD8393B}" dt="2020-04-20T08:55:09.110" v="179" actId="20577"/>
        <pc:sldMkLst>
          <pc:docMk/>
          <pc:sldMk cId="1853038559" sldId="386"/>
        </pc:sldMkLst>
        <pc:spChg chg="mod">
          <ac:chgData name="GERALDI MARCO" userId="9990626b-3637-408b-ba6a-67fb3fd6e858" providerId="ADAL" clId="{9E3A7FAF-93E5-42E3-8797-9C1D9CD8393B}" dt="2020-04-20T08:55:09.110" v="179" actId="20577"/>
          <ac:spMkLst>
            <pc:docMk/>
            <pc:sldMk cId="1853038559" sldId="386"/>
            <ac:spMk id="3" creationId="{60BDAD01-054D-48D4-AB14-E0C4F2888BA4}"/>
          </ac:spMkLst>
        </pc:spChg>
      </pc:sldChg>
      <pc:sldChg chg="addSp delSp modSp add">
        <pc:chgData name="GERALDI MARCO" userId="9990626b-3637-408b-ba6a-67fb3fd6e858" providerId="ADAL" clId="{9E3A7FAF-93E5-42E3-8797-9C1D9CD8393B}" dt="2020-04-20T08:58:25.033" v="223" actId="1076"/>
        <pc:sldMkLst>
          <pc:docMk/>
          <pc:sldMk cId="4050035961" sldId="387"/>
        </pc:sldMkLst>
        <pc:spChg chg="mod">
          <ac:chgData name="GERALDI MARCO" userId="9990626b-3637-408b-ba6a-67fb3fd6e858" providerId="ADAL" clId="{9E3A7FAF-93E5-42E3-8797-9C1D9CD8393B}" dt="2020-04-20T08:56:12.400" v="195" actId="20577"/>
          <ac:spMkLst>
            <pc:docMk/>
            <pc:sldMk cId="4050035961" sldId="387"/>
            <ac:spMk id="2" creationId="{7D911DB7-95B7-4788-8143-AE753E7EC90D}"/>
          </ac:spMkLst>
        </pc:spChg>
        <pc:spChg chg="mod">
          <ac:chgData name="GERALDI MARCO" userId="9990626b-3637-408b-ba6a-67fb3fd6e858" providerId="ADAL" clId="{9E3A7FAF-93E5-42E3-8797-9C1D9CD8393B}" dt="2020-04-20T08:56:48.878" v="201" actId="20577"/>
          <ac:spMkLst>
            <pc:docMk/>
            <pc:sldMk cId="4050035961" sldId="387"/>
            <ac:spMk id="3" creationId="{E9B8C0FC-1902-4651-A3F3-33F35418096B}"/>
          </ac:spMkLst>
        </pc:spChg>
        <pc:spChg chg="del">
          <ac:chgData name="GERALDI MARCO" userId="9990626b-3637-408b-ba6a-67fb3fd6e858" providerId="ADAL" clId="{9E3A7FAF-93E5-42E3-8797-9C1D9CD8393B}" dt="2020-04-20T08:57:08.955" v="202"/>
          <ac:spMkLst>
            <pc:docMk/>
            <pc:sldMk cId="4050035961" sldId="387"/>
            <ac:spMk id="6" creationId="{BAF83332-2DCE-43F2-B31B-347E9744A33E}"/>
          </ac:spMkLst>
        </pc:spChg>
        <pc:picChg chg="add mod">
          <ac:chgData name="GERALDI MARCO" userId="9990626b-3637-408b-ba6a-67fb3fd6e858" providerId="ADAL" clId="{9E3A7FAF-93E5-42E3-8797-9C1D9CD8393B}" dt="2020-04-20T08:58:25.033" v="223" actId="1076"/>
          <ac:picMkLst>
            <pc:docMk/>
            <pc:sldMk cId="4050035961" sldId="387"/>
            <ac:picMk id="1026" creationId="{04DD1A55-B984-4A35-99BF-388D5979FC4B}"/>
          </ac:picMkLst>
        </pc:picChg>
      </pc:sldChg>
      <pc:sldChg chg="addSp delSp modSp add">
        <pc:chgData name="GERALDI MARCO" userId="9990626b-3637-408b-ba6a-67fb3fd6e858" providerId="ADAL" clId="{9E3A7FAF-93E5-42E3-8797-9C1D9CD8393B}" dt="2020-04-20T09:04:25.713" v="791" actId="113"/>
        <pc:sldMkLst>
          <pc:docMk/>
          <pc:sldMk cId="1142744282" sldId="388"/>
        </pc:sldMkLst>
        <pc:spChg chg="mod">
          <ac:chgData name="GERALDI MARCO" userId="9990626b-3637-408b-ba6a-67fb3fd6e858" providerId="ADAL" clId="{9E3A7FAF-93E5-42E3-8797-9C1D9CD8393B}" dt="2020-04-20T08:57:28.308" v="222" actId="20577"/>
          <ac:spMkLst>
            <pc:docMk/>
            <pc:sldMk cId="1142744282" sldId="388"/>
            <ac:spMk id="2" creationId="{12038B44-E5F6-4350-925C-872505457E29}"/>
          </ac:spMkLst>
        </pc:spChg>
        <pc:spChg chg="mod">
          <ac:chgData name="GERALDI MARCO" userId="9990626b-3637-408b-ba6a-67fb3fd6e858" providerId="ADAL" clId="{9E3A7FAF-93E5-42E3-8797-9C1D9CD8393B}" dt="2020-04-20T09:04:25.713" v="791" actId="113"/>
          <ac:spMkLst>
            <pc:docMk/>
            <pc:sldMk cId="1142744282" sldId="388"/>
            <ac:spMk id="3" creationId="{61CD5E13-E9A9-47AB-8FA5-844881539B3B}"/>
          </ac:spMkLst>
        </pc:spChg>
        <pc:spChg chg="del">
          <ac:chgData name="GERALDI MARCO" userId="9990626b-3637-408b-ba6a-67fb3fd6e858" providerId="ADAL" clId="{9E3A7FAF-93E5-42E3-8797-9C1D9CD8393B}" dt="2020-04-20T08:58:47.260" v="224" actId="478"/>
          <ac:spMkLst>
            <pc:docMk/>
            <pc:sldMk cId="1142744282" sldId="388"/>
            <ac:spMk id="6" creationId="{CBEB2DE1-347C-4A8F-8E94-3BE068F3B9DA}"/>
          </ac:spMkLst>
        </pc:spChg>
        <pc:picChg chg="add mod">
          <ac:chgData name="GERALDI MARCO" userId="9990626b-3637-408b-ba6a-67fb3fd6e858" providerId="ADAL" clId="{9E3A7FAF-93E5-42E3-8797-9C1D9CD8393B}" dt="2020-04-20T08:59:04.154" v="230" actId="1076"/>
          <ac:picMkLst>
            <pc:docMk/>
            <pc:sldMk cId="1142744282" sldId="388"/>
            <ac:picMk id="2050" creationId="{617BE216-839F-4D4F-88E8-8701A885112B}"/>
          </ac:picMkLst>
        </pc:picChg>
      </pc:sldChg>
      <pc:sldChg chg="addSp delSp modSp add">
        <pc:chgData name="GERALDI MARCO" userId="9990626b-3637-408b-ba6a-67fb3fd6e858" providerId="ADAL" clId="{9E3A7FAF-93E5-42E3-8797-9C1D9CD8393B}" dt="2020-04-20T10:14:18.358" v="3440"/>
        <pc:sldMkLst>
          <pc:docMk/>
          <pc:sldMk cId="3420264720" sldId="389"/>
        </pc:sldMkLst>
        <pc:spChg chg="mod">
          <ac:chgData name="GERALDI MARCO" userId="9990626b-3637-408b-ba6a-67fb3fd6e858" providerId="ADAL" clId="{9E3A7FAF-93E5-42E3-8797-9C1D9CD8393B}" dt="2020-04-20T09:05:06.138" v="812" actId="20577"/>
          <ac:spMkLst>
            <pc:docMk/>
            <pc:sldMk cId="3420264720" sldId="389"/>
            <ac:spMk id="2" creationId="{1B3979E9-7448-4D9F-AFCA-59603D8C49DD}"/>
          </ac:spMkLst>
        </pc:spChg>
        <pc:spChg chg="mod">
          <ac:chgData name="GERALDI MARCO" userId="9990626b-3637-408b-ba6a-67fb3fd6e858" providerId="ADAL" clId="{9E3A7FAF-93E5-42E3-8797-9C1D9CD8393B}" dt="2020-04-20T10:14:18.358" v="3440"/>
          <ac:spMkLst>
            <pc:docMk/>
            <pc:sldMk cId="3420264720" sldId="389"/>
            <ac:spMk id="3" creationId="{0C36C5D6-6F20-4958-BAD4-63A1AA01E871}"/>
          </ac:spMkLst>
        </pc:spChg>
        <pc:picChg chg="add del">
          <ac:chgData name="GERALDI MARCO" userId="9990626b-3637-408b-ba6a-67fb3fd6e858" providerId="ADAL" clId="{9E3A7FAF-93E5-42E3-8797-9C1D9CD8393B}" dt="2020-04-20T10:14:13.511" v="3436"/>
          <ac:picMkLst>
            <pc:docMk/>
            <pc:sldMk cId="3420264720" sldId="389"/>
            <ac:picMk id="15362" creationId="{65636026-AB20-40FC-820B-02CF2A5B4BCB}"/>
          </ac:picMkLst>
        </pc:picChg>
      </pc:sldChg>
      <pc:sldChg chg="modSp add del">
        <pc:chgData name="GERALDI MARCO" userId="9990626b-3637-408b-ba6a-67fb3fd6e858" providerId="ADAL" clId="{9E3A7FAF-93E5-42E3-8797-9C1D9CD8393B}" dt="2020-04-20T09:08:17.128" v="847" actId="2696"/>
        <pc:sldMkLst>
          <pc:docMk/>
          <pc:sldMk cId="432588064" sldId="390"/>
        </pc:sldMkLst>
        <pc:spChg chg="mod">
          <ac:chgData name="GERALDI MARCO" userId="9990626b-3637-408b-ba6a-67fb3fd6e858" providerId="ADAL" clId="{9E3A7FAF-93E5-42E3-8797-9C1D9CD8393B}" dt="2020-04-20T09:08:15.761" v="846" actId="6549"/>
          <ac:spMkLst>
            <pc:docMk/>
            <pc:sldMk cId="432588064" sldId="390"/>
            <ac:spMk id="2" creationId="{EF072D5C-9C95-4121-91E1-222AB216C96F}"/>
          </ac:spMkLst>
        </pc:spChg>
      </pc:sldChg>
      <pc:sldChg chg="addSp delSp modSp add">
        <pc:chgData name="GERALDI MARCO" userId="9990626b-3637-408b-ba6a-67fb3fd6e858" providerId="ADAL" clId="{9E3A7FAF-93E5-42E3-8797-9C1D9CD8393B}" dt="2020-04-20T09:21:47.472" v="1543" actId="20577"/>
        <pc:sldMkLst>
          <pc:docMk/>
          <pc:sldMk cId="3482137571" sldId="390"/>
        </pc:sldMkLst>
        <pc:spChg chg="mod">
          <ac:chgData name="GERALDI MARCO" userId="9990626b-3637-408b-ba6a-67fb3fd6e858" providerId="ADAL" clId="{9E3A7FAF-93E5-42E3-8797-9C1D9CD8393B}" dt="2020-04-20T09:08:27.177" v="866" actId="20577"/>
          <ac:spMkLst>
            <pc:docMk/>
            <pc:sldMk cId="3482137571" sldId="390"/>
            <ac:spMk id="2" creationId="{EAB59A85-CA65-4CE9-9E89-7084105FD313}"/>
          </ac:spMkLst>
        </pc:spChg>
        <pc:spChg chg="mod">
          <ac:chgData name="GERALDI MARCO" userId="9990626b-3637-408b-ba6a-67fb3fd6e858" providerId="ADAL" clId="{9E3A7FAF-93E5-42E3-8797-9C1D9CD8393B}" dt="2020-04-20T09:21:47.472" v="1543" actId="20577"/>
          <ac:spMkLst>
            <pc:docMk/>
            <pc:sldMk cId="3482137571" sldId="390"/>
            <ac:spMk id="3" creationId="{2FE74631-D80A-4ED6-979C-8E7B8D81F3DD}"/>
          </ac:spMkLst>
        </pc:spChg>
        <pc:spChg chg="add del">
          <ac:chgData name="GERALDI MARCO" userId="9990626b-3637-408b-ba6a-67fb3fd6e858" providerId="ADAL" clId="{9E3A7FAF-93E5-42E3-8797-9C1D9CD8393B}" dt="2020-04-20T09:16:55.131" v="1426"/>
          <ac:spMkLst>
            <pc:docMk/>
            <pc:sldMk cId="3482137571" sldId="390"/>
            <ac:spMk id="6" creationId="{B91408DE-E1AC-4FC0-957D-3A346D41692A}"/>
          </ac:spMkLst>
        </pc:spChg>
        <pc:spChg chg="add del mod">
          <ac:chgData name="GERALDI MARCO" userId="9990626b-3637-408b-ba6a-67fb3fd6e858" providerId="ADAL" clId="{9E3A7FAF-93E5-42E3-8797-9C1D9CD8393B}" dt="2020-04-20T09:17:52.970" v="1432"/>
          <ac:spMkLst>
            <pc:docMk/>
            <pc:sldMk cId="3482137571" sldId="390"/>
            <ac:spMk id="7" creationId="{F0E3F0F2-9F02-4CE9-AE03-242A142C57FE}"/>
          </ac:spMkLst>
        </pc:spChg>
        <pc:picChg chg="add del">
          <ac:chgData name="GERALDI MARCO" userId="9990626b-3637-408b-ba6a-67fb3fd6e858" providerId="ADAL" clId="{9E3A7FAF-93E5-42E3-8797-9C1D9CD8393B}" dt="2020-04-20T09:16:49.415" v="1425"/>
          <ac:picMkLst>
            <pc:docMk/>
            <pc:sldMk cId="3482137571" sldId="390"/>
            <ac:picMk id="3074" creationId="{77F524DA-BBBC-4C94-BFCC-64CF95A61A69}"/>
          </ac:picMkLst>
        </pc:picChg>
        <pc:picChg chg="add del">
          <ac:chgData name="GERALDI MARCO" userId="9990626b-3637-408b-ba6a-67fb3fd6e858" providerId="ADAL" clId="{9E3A7FAF-93E5-42E3-8797-9C1D9CD8393B}" dt="2020-04-20T09:17:26.094" v="1427" actId="478"/>
          <ac:picMkLst>
            <pc:docMk/>
            <pc:sldMk cId="3482137571" sldId="390"/>
            <ac:picMk id="3076" creationId="{A81907E0-1855-45A3-BC2F-6D368CA4142A}"/>
          </ac:picMkLst>
        </pc:picChg>
        <pc:picChg chg="add del">
          <ac:chgData name="GERALDI MARCO" userId="9990626b-3637-408b-ba6a-67fb3fd6e858" providerId="ADAL" clId="{9E3A7FAF-93E5-42E3-8797-9C1D9CD8393B}" dt="2020-04-20T09:17:30.192" v="1429" actId="478"/>
          <ac:picMkLst>
            <pc:docMk/>
            <pc:sldMk cId="3482137571" sldId="390"/>
            <ac:picMk id="3078" creationId="{64E882FB-8966-4117-A6BB-AB9DF2EE341D}"/>
          </ac:picMkLst>
        </pc:picChg>
        <pc:picChg chg="add del">
          <ac:chgData name="GERALDI MARCO" userId="9990626b-3637-408b-ba6a-67fb3fd6e858" providerId="ADAL" clId="{9E3A7FAF-93E5-42E3-8797-9C1D9CD8393B}" dt="2020-04-20T09:17:38.400" v="1431"/>
          <ac:picMkLst>
            <pc:docMk/>
            <pc:sldMk cId="3482137571" sldId="390"/>
            <ac:picMk id="3080" creationId="{AE288BA4-C1B7-4A96-AD54-506496BD1174}"/>
          </ac:picMkLst>
        </pc:picChg>
        <pc:picChg chg="add mod">
          <ac:chgData name="GERALDI MARCO" userId="9990626b-3637-408b-ba6a-67fb3fd6e858" providerId="ADAL" clId="{9E3A7FAF-93E5-42E3-8797-9C1D9CD8393B}" dt="2020-04-20T09:17:59.898" v="1434" actId="732"/>
          <ac:picMkLst>
            <pc:docMk/>
            <pc:sldMk cId="3482137571" sldId="390"/>
            <ac:picMk id="3082" creationId="{C088045E-418C-4784-B791-3CDF21479B2B}"/>
          </ac:picMkLst>
        </pc:picChg>
      </pc:sldChg>
      <pc:sldChg chg="addSp delSp modSp add">
        <pc:chgData name="GERALDI MARCO" userId="9990626b-3637-408b-ba6a-67fb3fd6e858" providerId="ADAL" clId="{9E3A7FAF-93E5-42E3-8797-9C1D9CD8393B}" dt="2020-04-20T09:21:01.832" v="1538"/>
        <pc:sldMkLst>
          <pc:docMk/>
          <pc:sldMk cId="604595804" sldId="391"/>
        </pc:sldMkLst>
        <pc:spChg chg="mod">
          <ac:chgData name="GERALDI MARCO" userId="9990626b-3637-408b-ba6a-67fb3fd6e858" providerId="ADAL" clId="{9E3A7FAF-93E5-42E3-8797-9C1D9CD8393B}" dt="2020-04-20T09:20:07.870" v="1531" actId="20577"/>
          <ac:spMkLst>
            <pc:docMk/>
            <pc:sldMk cId="604595804" sldId="391"/>
            <ac:spMk id="2" creationId="{E527F807-7A69-4ABB-ADA9-4B553F503773}"/>
          </ac:spMkLst>
        </pc:spChg>
        <pc:spChg chg="mod">
          <ac:chgData name="GERALDI MARCO" userId="9990626b-3637-408b-ba6a-67fb3fd6e858" providerId="ADAL" clId="{9E3A7FAF-93E5-42E3-8797-9C1D9CD8393B}" dt="2020-04-20T09:20:32.254" v="1537" actId="12"/>
          <ac:spMkLst>
            <pc:docMk/>
            <pc:sldMk cId="604595804" sldId="391"/>
            <ac:spMk id="3" creationId="{3CD03A9D-414A-43CA-80CC-87C141C12E9F}"/>
          </ac:spMkLst>
        </pc:spChg>
        <pc:spChg chg="del">
          <ac:chgData name="GERALDI MARCO" userId="9990626b-3637-408b-ba6a-67fb3fd6e858" providerId="ADAL" clId="{9E3A7FAF-93E5-42E3-8797-9C1D9CD8393B}" dt="2020-04-20T09:21:01.832" v="1538"/>
          <ac:spMkLst>
            <pc:docMk/>
            <pc:sldMk cId="604595804" sldId="391"/>
            <ac:spMk id="6" creationId="{7DCF8A77-219B-4B02-825E-8595B6E3D558}"/>
          </ac:spMkLst>
        </pc:spChg>
        <pc:picChg chg="add">
          <ac:chgData name="GERALDI MARCO" userId="9990626b-3637-408b-ba6a-67fb3fd6e858" providerId="ADAL" clId="{9E3A7FAF-93E5-42E3-8797-9C1D9CD8393B}" dt="2020-04-20T09:21:01.832" v="1538"/>
          <ac:picMkLst>
            <pc:docMk/>
            <pc:sldMk cId="604595804" sldId="391"/>
            <ac:picMk id="4098" creationId="{A0796D8F-412A-49A7-8A47-C113DDD6341D}"/>
          </ac:picMkLst>
        </pc:picChg>
      </pc:sldChg>
      <pc:sldChg chg="addSp delSp modSp add">
        <pc:chgData name="GERALDI MARCO" userId="9990626b-3637-408b-ba6a-67fb3fd6e858" providerId="ADAL" clId="{9E3A7FAF-93E5-42E3-8797-9C1D9CD8393B}" dt="2020-04-20T09:29:16.794" v="1854"/>
        <pc:sldMkLst>
          <pc:docMk/>
          <pc:sldMk cId="3717982455" sldId="392"/>
        </pc:sldMkLst>
        <pc:spChg chg="mod">
          <ac:chgData name="GERALDI MARCO" userId="9990626b-3637-408b-ba6a-67fb3fd6e858" providerId="ADAL" clId="{9E3A7FAF-93E5-42E3-8797-9C1D9CD8393B}" dt="2020-04-20T09:24:00.019" v="1547"/>
          <ac:spMkLst>
            <pc:docMk/>
            <pc:sldMk cId="3717982455" sldId="392"/>
            <ac:spMk id="2" creationId="{FDA75820-6A31-433D-B28B-E4CB3D7A5DE3}"/>
          </ac:spMkLst>
        </pc:spChg>
        <pc:spChg chg="mod">
          <ac:chgData name="GERALDI MARCO" userId="9990626b-3637-408b-ba6a-67fb3fd6e858" providerId="ADAL" clId="{9E3A7FAF-93E5-42E3-8797-9C1D9CD8393B}" dt="2020-04-20T09:29:16.794" v="1854"/>
          <ac:spMkLst>
            <pc:docMk/>
            <pc:sldMk cId="3717982455" sldId="392"/>
            <ac:spMk id="3" creationId="{623C6408-6C24-446B-8A09-24574C1985E8}"/>
          </ac:spMkLst>
        </pc:spChg>
        <pc:spChg chg="del">
          <ac:chgData name="GERALDI MARCO" userId="9990626b-3637-408b-ba6a-67fb3fd6e858" providerId="ADAL" clId="{9E3A7FAF-93E5-42E3-8797-9C1D9CD8393B}" dt="2020-04-20T09:26:17.248" v="1693"/>
          <ac:spMkLst>
            <pc:docMk/>
            <pc:sldMk cId="3717982455" sldId="392"/>
            <ac:spMk id="6" creationId="{965022E1-123B-4B92-8BFD-9CC024865FF2}"/>
          </ac:spMkLst>
        </pc:spChg>
        <pc:spChg chg="add mod">
          <ac:chgData name="GERALDI MARCO" userId="9990626b-3637-408b-ba6a-67fb3fd6e858" providerId="ADAL" clId="{9E3A7FAF-93E5-42E3-8797-9C1D9CD8393B}" dt="2020-04-20T09:26:46.683" v="1697" actId="208"/>
          <ac:spMkLst>
            <pc:docMk/>
            <pc:sldMk cId="3717982455" sldId="392"/>
            <ac:spMk id="8" creationId="{761FD351-8B0C-4FE1-B3E9-F112D7BC9957}"/>
          </ac:spMkLst>
        </pc:spChg>
        <pc:picChg chg="add mod">
          <ac:chgData name="GERALDI MARCO" userId="9990626b-3637-408b-ba6a-67fb3fd6e858" providerId="ADAL" clId="{9E3A7FAF-93E5-42E3-8797-9C1D9CD8393B}" dt="2020-04-20T09:26:17.248" v="1693"/>
          <ac:picMkLst>
            <pc:docMk/>
            <pc:sldMk cId="3717982455" sldId="392"/>
            <ac:picMk id="7" creationId="{D43FFF03-C870-47A9-8D3B-92FA342E3AEF}"/>
          </ac:picMkLst>
        </pc:picChg>
        <pc:picChg chg="add del">
          <ac:chgData name="GERALDI MARCO" userId="9990626b-3637-408b-ba6a-67fb3fd6e858" providerId="ADAL" clId="{9E3A7FAF-93E5-42E3-8797-9C1D9CD8393B}" dt="2020-04-20T09:23:56.124" v="1546"/>
          <ac:picMkLst>
            <pc:docMk/>
            <pc:sldMk cId="3717982455" sldId="392"/>
            <ac:picMk id="5122" creationId="{81F9A29C-84EA-4849-A41B-D81079373C43}"/>
          </ac:picMkLst>
        </pc:picChg>
        <pc:cxnChg chg="add mod">
          <ac:chgData name="GERALDI MARCO" userId="9990626b-3637-408b-ba6a-67fb3fd6e858" providerId="ADAL" clId="{9E3A7FAF-93E5-42E3-8797-9C1D9CD8393B}" dt="2020-04-20T09:26:53.703" v="1699" actId="208"/>
          <ac:cxnSpMkLst>
            <pc:docMk/>
            <pc:sldMk cId="3717982455" sldId="392"/>
            <ac:cxnSpMk id="10" creationId="{5E49AF3F-0D73-4D07-8355-D80C5BB09D94}"/>
          </ac:cxnSpMkLst>
        </pc:cxnChg>
      </pc:sldChg>
      <pc:sldChg chg="addSp delSp modSp add">
        <pc:chgData name="GERALDI MARCO" userId="9990626b-3637-408b-ba6a-67fb3fd6e858" providerId="ADAL" clId="{9E3A7FAF-93E5-42E3-8797-9C1D9CD8393B}" dt="2020-04-20T09:45:38.242" v="2084" actId="1076"/>
        <pc:sldMkLst>
          <pc:docMk/>
          <pc:sldMk cId="4055372203" sldId="393"/>
        </pc:sldMkLst>
        <pc:spChg chg="mod">
          <ac:chgData name="GERALDI MARCO" userId="9990626b-3637-408b-ba6a-67fb3fd6e858" providerId="ADAL" clId="{9E3A7FAF-93E5-42E3-8797-9C1D9CD8393B}" dt="2020-04-20T09:45:30.593" v="2082" actId="20577"/>
          <ac:spMkLst>
            <pc:docMk/>
            <pc:sldMk cId="4055372203" sldId="393"/>
            <ac:spMk id="2" creationId="{7F45FEA6-DEE7-4D4D-856C-6505CBD375F7}"/>
          </ac:spMkLst>
        </pc:spChg>
        <pc:spChg chg="mod">
          <ac:chgData name="GERALDI MARCO" userId="9990626b-3637-408b-ba6a-67fb3fd6e858" providerId="ADAL" clId="{9E3A7FAF-93E5-42E3-8797-9C1D9CD8393B}" dt="2020-04-20T09:45:20.592" v="2080" actId="20577"/>
          <ac:spMkLst>
            <pc:docMk/>
            <pc:sldMk cId="4055372203" sldId="393"/>
            <ac:spMk id="3" creationId="{97841DD4-27E2-40A3-979F-8297D91C39DB}"/>
          </ac:spMkLst>
        </pc:spChg>
        <pc:spChg chg="del">
          <ac:chgData name="GERALDI MARCO" userId="9990626b-3637-408b-ba6a-67fb3fd6e858" providerId="ADAL" clId="{9E3A7FAF-93E5-42E3-8797-9C1D9CD8393B}" dt="2020-04-20T09:45:35.113" v="2083"/>
          <ac:spMkLst>
            <pc:docMk/>
            <pc:sldMk cId="4055372203" sldId="393"/>
            <ac:spMk id="6" creationId="{E32D822B-1A3C-4E26-8938-89B31C9598CB}"/>
          </ac:spMkLst>
        </pc:spChg>
        <pc:picChg chg="add mod">
          <ac:chgData name="GERALDI MARCO" userId="9990626b-3637-408b-ba6a-67fb3fd6e858" providerId="ADAL" clId="{9E3A7FAF-93E5-42E3-8797-9C1D9CD8393B}" dt="2020-04-20T09:45:38.242" v="2084" actId="1076"/>
          <ac:picMkLst>
            <pc:docMk/>
            <pc:sldMk cId="4055372203" sldId="393"/>
            <ac:picMk id="6146" creationId="{03189E72-B5CB-4303-982C-074B8841DCB8}"/>
          </ac:picMkLst>
        </pc:picChg>
      </pc:sldChg>
      <pc:sldChg chg="addSp delSp modSp add">
        <pc:chgData name="GERALDI MARCO" userId="9990626b-3637-408b-ba6a-67fb3fd6e858" providerId="ADAL" clId="{9E3A7FAF-93E5-42E3-8797-9C1D9CD8393B}" dt="2020-04-20T09:51:21.668" v="2341"/>
        <pc:sldMkLst>
          <pc:docMk/>
          <pc:sldMk cId="1227646201" sldId="394"/>
        </pc:sldMkLst>
        <pc:spChg chg="mod">
          <ac:chgData name="GERALDI MARCO" userId="9990626b-3637-408b-ba6a-67fb3fd6e858" providerId="ADAL" clId="{9E3A7FAF-93E5-42E3-8797-9C1D9CD8393B}" dt="2020-04-20T09:45:52.985" v="2087"/>
          <ac:spMkLst>
            <pc:docMk/>
            <pc:sldMk cId="1227646201" sldId="394"/>
            <ac:spMk id="2" creationId="{695350E9-C488-4418-82B4-153B2BC02350}"/>
          </ac:spMkLst>
        </pc:spChg>
        <pc:spChg chg="mod">
          <ac:chgData name="GERALDI MARCO" userId="9990626b-3637-408b-ba6a-67fb3fd6e858" providerId="ADAL" clId="{9E3A7FAF-93E5-42E3-8797-9C1D9CD8393B}" dt="2020-04-20T09:51:21.668" v="2341"/>
          <ac:spMkLst>
            <pc:docMk/>
            <pc:sldMk cId="1227646201" sldId="394"/>
            <ac:spMk id="3" creationId="{F8BCC9E2-4177-48FE-A072-2FAABDD23BFA}"/>
          </ac:spMkLst>
        </pc:spChg>
        <pc:spChg chg="del">
          <ac:chgData name="GERALDI MARCO" userId="9990626b-3637-408b-ba6a-67fb3fd6e858" providerId="ADAL" clId="{9E3A7FAF-93E5-42E3-8797-9C1D9CD8393B}" dt="2020-04-20T09:46:00.105" v="2089"/>
          <ac:spMkLst>
            <pc:docMk/>
            <pc:sldMk cId="1227646201" sldId="394"/>
            <ac:spMk id="6" creationId="{3ACB87F6-3DEB-4ADC-9179-AA3933CE5868}"/>
          </ac:spMkLst>
        </pc:spChg>
        <pc:picChg chg="add">
          <ac:chgData name="GERALDI MARCO" userId="9990626b-3637-408b-ba6a-67fb3fd6e858" providerId="ADAL" clId="{9E3A7FAF-93E5-42E3-8797-9C1D9CD8393B}" dt="2020-04-20T09:46:00.105" v="2089"/>
          <ac:picMkLst>
            <pc:docMk/>
            <pc:sldMk cId="1227646201" sldId="394"/>
            <ac:picMk id="7170" creationId="{34990E87-C330-4815-AB6F-8E78771131F1}"/>
          </ac:picMkLst>
        </pc:picChg>
      </pc:sldChg>
      <pc:sldChg chg="addSp delSp modSp add">
        <pc:chgData name="GERALDI MARCO" userId="9990626b-3637-408b-ba6a-67fb3fd6e858" providerId="ADAL" clId="{9E3A7FAF-93E5-42E3-8797-9C1D9CD8393B}" dt="2020-04-20T09:56:56.161" v="2399" actId="207"/>
        <pc:sldMkLst>
          <pc:docMk/>
          <pc:sldMk cId="3564001824" sldId="395"/>
        </pc:sldMkLst>
        <pc:spChg chg="mod">
          <ac:chgData name="GERALDI MARCO" userId="9990626b-3637-408b-ba6a-67fb3fd6e858" providerId="ADAL" clId="{9E3A7FAF-93E5-42E3-8797-9C1D9CD8393B}" dt="2020-04-20T09:51:39.119" v="2343"/>
          <ac:spMkLst>
            <pc:docMk/>
            <pc:sldMk cId="3564001824" sldId="395"/>
            <ac:spMk id="2" creationId="{108776D3-FBF9-42FA-9689-0B69AA116A11}"/>
          </ac:spMkLst>
        </pc:spChg>
        <pc:spChg chg="add del mod">
          <ac:chgData name="GERALDI MARCO" userId="9990626b-3637-408b-ba6a-67fb3fd6e858" providerId="ADAL" clId="{9E3A7FAF-93E5-42E3-8797-9C1D9CD8393B}" dt="2020-04-20T09:56:56.161" v="2399" actId="207"/>
          <ac:spMkLst>
            <pc:docMk/>
            <pc:sldMk cId="3564001824" sldId="395"/>
            <ac:spMk id="3" creationId="{F388D547-284F-4B8F-A10B-1CC5C479E217}"/>
          </ac:spMkLst>
        </pc:spChg>
        <pc:spChg chg="del">
          <ac:chgData name="GERALDI MARCO" userId="9990626b-3637-408b-ba6a-67fb3fd6e858" providerId="ADAL" clId="{9E3A7FAF-93E5-42E3-8797-9C1D9CD8393B}" dt="2020-04-20T09:52:25.351" v="2355"/>
          <ac:spMkLst>
            <pc:docMk/>
            <pc:sldMk cId="3564001824" sldId="395"/>
            <ac:spMk id="6" creationId="{54A80308-0041-49B2-9703-1A5A85B395A2}"/>
          </ac:spMkLst>
        </pc:spChg>
        <pc:spChg chg="add del">
          <ac:chgData name="GERALDI MARCO" userId="9990626b-3637-408b-ba6a-67fb3fd6e858" providerId="ADAL" clId="{9E3A7FAF-93E5-42E3-8797-9C1D9CD8393B}" dt="2020-04-20T09:51:49.286" v="2345"/>
          <ac:spMkLst>
            <pc:docMk/>
            <pc:sldMk cId="3564001824" sldId="395"/>
            <ac:spMk id="7" creationId="{BCC84E17-5263-4C76-AED0-35022C7C0B4A}"/>
          </ac:spMkLst>
        </pc:spChg>
        <pc:picChg chg="add">
          <ac:chgData name="GERALDI MARCO" userId="9990626b-3637-408b-ba6a-67fb3fd6e858" providerId="ADAL" clId="{9E3A7FAF-93E5-42E3-8797-9C1D9CD8393B}" dt="2020-04-20T09:52:25.351" v="2355"/>
          <ac:picMkLst>
            <pc:docMk/>
            <pc:sldMk cId="3564001824" sldId="395"/>
            <ac:picMk id="8195" creationId="{C95DA98F-5AC6-4DF0-BDD9-70093D210FEF}"/>
          </ac:picMkLst>
        </pc:picChg>
      </pc:sldChg>
      <pc:sldChg chg="addSp delSp modSp add">
        <pc:chgData name="GERALDI MARCO" userId="9990626b-3637-408b-ba6a-67fb3fd6e858" providerId="ADAL" clId="{9E3A7FAF-93E5-42E3-8797-9C1D9CD8393B}" dt="2020-04-20T09:56:27.132" v="2396" actId="1076"/>
        <pc:sldMkLst>
          <pc:docMk/>
          <pc:sldMk cId="2690427408" sldId="396"/>
        </pc:sldMkLst>
        <pc:spChg chg="mod">
          <ac:chgData name="GERALDI MARCO" userId="9990626b-3637-408b-ba6a-67fb3fd6e858" providerId="ADAL" clId="{9E3A7FAF-93E5-42E3-8797-9C1D9CD8393B}" dt="2020-04-20T09:53:06.179" v="2359"/>
          <ac:spMkLst>
            <pc:docMk/>
            <pc:sldMk cId="2690427408" sldId="396"/>
            <ac:spMk id="2" creationId="{D6357D0E-5178-47A7-A9F3-2147A89C4A95}"/>
          </ac:spMkLst>
        </pc:spChg>
        <pc:spChg chg="add del mod">
          <ac:chgData name="GERALDI MARCO" userId="9990626b-3637-408b-ba6a-67fb3fd6e858" providerId="ADAL" clId="{9E3A7FAF-93E5-42E3-8797-9C1D9CD8393B}" dt="2020-04-20T09:55:33.887" v="2387"/>
          <ac:spMkLst>
            <pc:docMk/>
            <pc:sldMk cId="2690427408" sldId="396"/>
            <ac:spMk id="3" creationId="{744A7D57-FA24-4FC3-81CF-E25F1C41B124}"/>
          </ac:spMkLst>
        </pc:spChg>
        <pc:spChg chg="del">
          <ac:chgData name="GERALDI MARCO" userId="9990626b-3637-408b-ba6a-67fb3fd6e858" providerId="ADAL" clId="{9E3A7FAF-93E5-42E3-8797-9C1D9CD8393B}" dt="2020-04-20T09:56:00.935" v="2388"/>
          <ac:spMkLst>
            <pc:docMk/>
            <pc:sldMk cId="2690427408" sldId="396"/>
            <ac:spMk id="6" creationId="{A634521D-0FD5-43DE-B7F7-C6216AA4BDB3}"/>
          </ac:spMkLst>
        </pc:spChg>
        <pc:spChg chg="add del">
          <ac:chgData name="GERALDI MARCO" userId="9990626b-3637-408b-ba6a-67fb3fd6e858" providerId="ADAL" clId="{9E3A7FAF-93E5-42E3-8797-9C1D9CD8393B}" dt="2020-04-20T09:53:19.252" v="2361"/>
          <ac:spMkLst>
            <pc:docMk/>
            <pc:sldMk cId="2690427408" sldId="396"/>
            <ac:spMk id="7" creationId="{CF48BD35-6C2F-4E65-A32E-45886445BDCA}"/>
          </ac:spMkLst>
        </pc:spChg>
        <pc:spChg chg="add del">
          <ac:chgData name="GERALDI MARCO" userId="9990626b-3637-408b-ba6a-67fb3fd6e858" providerId="ADAL" clId="{9E3A7FAF-93E5-42E3-8797-9C1D9CD8393B}" dt="2020-04-20T09:53:36.374" v="2365"/>
          <ac:spMkLst>
            <pc:docMk/>
            <pc:sldMk cId="2690427408" sldId="396"/>
            <ac:spMk id="8" creationId="{D35BCA4B-644A-4D6E-95F5-044F321842F9}"/>
          </ac:spMkLst>
        </pc:spChg>
        <pc:picChg chg="add mod">
          <ac:chgData name="GERALDI MARCO" userId="9990626b-3637-408b-ba6a-67fb3fd6e858" providerId="ADAL" clId="{9E3A7FAF-93E5-42E3-8797-9C1D9CD8393B}" dt="2020-04-20T09:56:27.132" v="2396" actId="1076"/>
          <ac:picMkLst>
            <pc:docMk/>
            <pc:sldMk cId="2690427408" sldId="396"/>
            <ac:picMk id="9" creationId="{39514110-4982-40C9-B9AB-CB2D2F04E5A8}"/>
          </ac:picMkLst>
        </pc:picChg>
        <pc:picChg chg="add mod">
          <ac:chgData name="GERALDI MARCO" userId="9990626b-3637-408b-ba6a-67fb3fd6e858" providerId="ADAL" clId="{9E3A7FAF-93E5-42E3-8797-9C1D9CD8393B}" dt="2020-04-20T09:56:16.979" v="2393" actId="1076"/>
          <ac:picMkLst>
            <pc:docMk/>
            <pc:sldMk cId="2690427408" sldId="396"/>
            <ac:picMk id="10" creationId="{251EC391-D817-4BEC-A518-C2A73E3FF6FF}"/>
          </ac:picMkLst>
        </pc:picChg>
      </pc:sldChg>
      <pc:sldChg chg="addSp delSp modSp add">
        <pc:chgData name="GERALDI MARCO" userId="9990626b-3637-408b-ba6a-67fb3fd6e858" providerId="ADAL" clId="{9E3A7FAF-93E5-42E3-8797-9C1D9CD8393B}" dt="2020-04-20T10:00:34.622" v="2410"/>
        <pc:sldMkLst>
          <pc:docMk/>
          <pc:sldMk cId="996287660" sldId="397"/>
        </pc:sldMkLst>
        <pc:spChg chg="mod">
          <ac:chgData name="GERALDI MARCO" userId="9990626b-3637-408b-ba6a-67fb3fd6e858" providerId="ADAL" clId="{9E3A7FAF-93E5-42E3-8797-9C1D9CD8393B}" dt="2020-04-20T09:59:34.816" v="2401"/>
          <ac:spMkLst>
            <pc:docMk/>
            <pc:sldMk cId="996287660" sldId="397"/>
            <ac:spMk id="2" creationId="{8A8E4267-CFA2-4CAB-BF12-5A51CAB49E82}"/>
          </ac:spMkLst>
        </pc:spChg>
        <pc:spChg chg="mod">
          <ac:chgData name="GERALDI MARCO" userId="9990626b-3637-408b-ba6a-67fb3fd6e858" providerId="ADAL" clId="{9E3A7FAF-93E5-42E3-8797-9C1D9CD8393B}" dt="2020-04-20T10:00:27.008" v="2409" actId="12"/>
          <ac:spMkLst>
            <pc:docMk/>
            <pc:sldMk cId="996287660" sldId="397"/>
            <ac:spMk id="3" creationId="{C0A4A8A7-1547-4FDA-B453-E992357FE663}"/>
          </ac:spMkLst>
        </pc:spChg>
        <pc:spChg chg="del">
          <ac:chgData name="GERALDI MARCO" userId="9990626b-3637-408b-ba6a-67fb3fd6e858" providerId="ADAL" clId="{9E3A7FAF-93E5-42E3-8797-9C1D9CD8393B}" dt="2020-04-20T10:00:34.622" v="2410"/>
          <ac:spMkLst>
            <pc:docMk/>
            <pc:sldMk cId="996287660" sldId="397"/>
            <ac:spMk id="6" creationId="{FE00EA59-0B68-42CA-A958-7E2F5C722CFA}"/>
          </ac:spMkLst>
        </pc:spChg>
        <pc:picChg chg="add">
          <ac:chgData name="GERALDI MARCO" userId="9990626b-3637-408b-ba6a-67fb3fd6e858" providerId="ADAL" clId="{9E3A7FAF-93E5-42E3-8797-9C1D9CD8393B}" dt="2020-04-20T10:00:34.622" v="2410"/>
          <ac:picMkLst>
            <pc:docMk/>
            <pc:sldMk cId="996287660" sldId="397"/>
            <ac:picMk id="10242" creationId="{8AA8CEF7-5636-4CDD-99B1-ADABEFEAB35A}"/>
          </ac:picMkLst>
        </pc:picChg>
      </pc:sldChg>
      <pc:sldChg chg="addSp delSp modSp add">
        <pc:chgData name="GERALDI MARCO" userId="9990626b-3637-408b-ba6a-67fb3fd6e858" providerId="ADAL" clId="{9E3A7FAF-93E5-42E3-8797-9C1D9CD8393B}" dt="2020-04-20T10:01:27.994" v="2424"/>
        <pc:sldMkLst>
          <pc:docMk/>
          <pc:sldMk cId="741581220" sldId="398"/>
        </pc:sldMkLst>
        <pc:spChg chg="mod">
          <ac:chgData name="GERALDI MARCO" userId="9990626b-3637-408b-ba6a-67fb3fd6e858" providerId="ADAL" clId="{9E3A7FAF-93E5-42E3-8797-9C1D9CD8393B}" dt="2020-04-20T10:01:27.994" v="2424"/>
          <ac:spMkLst>
            <pc:docMk/>
            <pc:sldMk cId="741581220" sldId="398"/>
            <ac:spMk id="2" creationId="{46FE34F0-D61D-4B6E-A371-77E8DB71DF0E}"/>
          </ac:spMkLst>
        </pc:spChg>
        <pc:spChg chg="mod">
          <ac:chgData name="GERALDI MARCO" userId="9990626b-3637-408b-ba6a-67fb3fd6e858" providerId="ADAL" clId="{9E3A7FAF-93E5-42E3-8797-9C1D9CD8393B}" dt="2020-04-20T10:01:17.513" v="2422" actId="11"/>
          <ac:spMkLst>
            <pc:docMk/>
            <pc:sldMk cId="741581220" sldId="398"/>
            <ac:spMk id="3" creationId="{94885DD1-F07F-4D02-8B5B-543073331BC1}"/>
          </ac:spMkLst>
        </pc:spChg>
        <pc:spChg chg="del">
          <ac:chgData name="GERALDI MARCO" userId="9990626b-3637-408b-ba6a-67fb3fd6e858" providerId="ADAL" clId="{9E3A7FAF-93E5-42E3-8797-9C1D9CD8393B}" dt="2020-04-20T10:01:22.923" v="2423"/>
          <ac:spMkLst>
            <pc:docMk/>
            <pc:sldMk cId="741581220" sldId="398"/>
            <ac:spMk id="6" creationId="{DF8C8C2A-F6A0-45D7-AE84-C441AD808DB0}"/>
          </ac:spMkLst>
        </pc:spChg>
        <pc:picChg chg="add">
          <ac:chgData name="GERALDI MARCO" userId="9990626b-3637-408b-ba6a-67fb3fd6e858" providerId="ADAL" clId="{9E3A7FAF-93E5-42E3-8797-9C1D9CD8393B}" dt="2020-04-20T10:01:22.923" v="2423"/>
          <ac:picMkLst>
            <pc:docMk/>
            <pc:sldMk cId="741581220" sldId="398"/>
            <ac:picMk id="11266" creationId="{A44FEDCE-0959-4D58-A4CA-0036E3F07E32}"/>
          </ac:picMkLst>
        </pc:picChg>
      </pc:sldChg>
      <pc:sldChg chg="addSp delSp modSp add">
        <pc:chgData name="GERALDI MARCO" userId="9990626b-3637-408b-ba6a-67fb3fd6e858" providerId="ADAL" clId="{9E3A7FAF-93E5-42E3-8797-9C1D9CD8393B}" dt="2020-04-20T10:04:33.732" v="2451"/>
        <pc:sldMkLst>
          <pc:docMk/>
          <pc:sldMk cId="3404965604" sldId="399"/>
        </pc:sldMkLst>
        <pc:spChg chg="mod">
          <ac:chgData name="GERALDI MARCO" userId="9990626b-3637-408b-ba6a-67fb3fd6e858" providerId="ADAL" clId="{9E3A7FAF-93E5-42E3-8797-9C1D9CD8393B}" dt="2020-04-20T10:02:30.639" v="2427"/>
          <ac:spMkLst>
            <pc:docMk/>
            <pc:sldMk cId="3404965604" sldId="399"/>
            <ac:spMk id="2" creationId="{98411608-EB0E-4734-B6A6-4BCD770C24EC}"/>
          </ac:spMkLst>
        </pc:spChg>
        <pc:spChg chg="mod">
          <ac:chgData name="GERALDI MARCO" userId="9990626b-3637-408b-ba6a-67fb3fd6e858" providerId="ADAL" clId="{9E3A7FAF-93E5-42E3-8797-9C1D9CD8393B}" dt="2020-04-20T10:04:33.732" v="2451"/>
          <ac:spMkLst>
            <pc:docMk/>
            <pc:sldMk cId="3404965604" sldId="399"/>
            <ac:spMk id="3" creationId="{C6FEE917-EBAF-4DF9-837C-A7571325E18E}"/>
          </ac:spMkLst>
        </pc:spChg>
        <pc:spChg chg="del">
          <ac:chgData name="GERALDI MARCO" userId="9990626b-3637-408b-ba6a-67fb3fd6e858" providerId="ADAL" clId="{9E3A7FAF-93E5-42E3-8797-9C1D9CD8393B}" dt="2020-04-20T10:04:21.893" v="2450"/>
          <ac:spMkLst>
            <pc:docMk/>
            <pc:sldMk cId="3404965604" sldId="399"/>
            <ac:spMk id="6" creationId="{4215A85E-206B-4429-A5E0-8A80C9981006}"/>
          </ac:spMkLst>
        </pc:spChg>
        <pc:spChg chg="add del">
          <ac:chgData name="GERALDI MARCO" userId="9990626b-3637-408b-ba6a-67fb3fd6e858" providerId="ADAL" clId="{9E3A7FAF-93E5-42E3-8797-9C1D9CD8393B}" dt="2020-04-20T10:02:32.538" v="2428" actId="478"/>
          <ac:spMkLst>
            <pc:docMk/>
            <pc:sldMk cId="3404965604" sldId="399"/>
            <ac:spMk id="7" creationId="{E2DAABE4-1F10-4999-8F68-D8CBB6B23FEB}"/>
          </ac:spMkLst>
        </pc:spChg>
        <pc:picChg chg="add">
          <ac:chgData name="GERALDI MARCO" userId="9990626b-3637-408b-ba6a-67fb3fd6e858" providerId="ADAL" clId="{9E3A7FAF-93E5-42E3-8797-9C1D9CD8393B}" dt="2020-04-20T10:04:21.893" v="2450"/>
          <ac:picMkLst>
            <pc:docMk/>
            <pc:sldMk cId="3404965604" sldId="399"/>
            <ac:picMk id="12290" creationId="{7317473C-F7F1-42B9-A3B9-35D70471E7C5}"/>
          </ac:picMkLst>
        </pc:picChg>
      </pc:sldChg>
      <pc:sldChg chg="modSp add">
        <pc:chgData name="GERALDI MARCO" userId="9990626b-3637-408b-ba6a-67fb3fd6e858" providerId="ADAL" clId="{9E3A7FAF-93E5-42E3-8797-9C1D9CD8393B}" dt="2020-04-20T10:05:16.016" v="2461" actId="255"/>
        <pc:sldMkLst>
          <pc:docMk/>
          <pc:sldMk cId="3169687307" sldId="400"/>
        </pc:sldMkLst>
        <pc:spChg chg="mod">
          <ac:chgData name="GERALDI MARCO" userId="9990626b-3637-408b-ba6a-67fb3fd6e858" providerId="ADAL" clId="{9E3A7FAF-93E5-42E3-8797-9C1D9CD8393B}" dt="2020-04-20T10:05:16.016" v="2461" actId="255"/>
          <ac:spMkLst>
            <pc:docMk/>
            <pc:sldMk cId="3169687307" sldId="400"/>
            <ac:spMk id="3" creationId="{C6FEE917-EBAF-4DF9-837C-A7571325E18E}"/>
          </ac:spMkLst>
        </pc:spChg>
      </pc:sldChg>
      <pc:sldChg chg="add del">
        <pc:chgData name="GERALDI MARCO" userId="9990626b-3637-408b-ba6a-67fb3fd6e858" providerId="ADAL" clId="{9E3A7FAF-93E5-42E3-8797-9C1D9CD8393B}" dt="2020-04-20T10:04:42.434" v="2454"/>
        <pc:sldMkLst>
          <pc:docMk/>
          <pc:sldMk cId="285570759" sldId="401"/>
        </pc:sldMkLst>
      </pc:sldChg>
      <pc:sldChg chg="addSp delSp modSp add">
        <pc:chgData name="GERALDI MARCO" userId="9990626b-3637-408b-ba6a-67fb3fd6e858" providerId="ADAL" clId="{9E3A7FAF-93E5-42E3-8797-9C1D9CD8393B}" dt="2020-04-20T10:13:35.120" v="3338" actId="20577"/>
        <pc:sldMkLst>
          <pc:docMk/>
          <pc:sldMk cId="556037818" sldId="401"/>
        </pc:sldMkLst>
        <pc:spChg chg="mod">
          <ac:chgData name="GERALDI MARCO" userId="9990626b-3637-408b-ba6a-67fb3fd6e858" providerId="ADAL" clId="{9E3A7FAF-93E5-42E3-8797-9C1D9CD8393B}" dt="2020-04-20T10:08:24.145" v="2635" actId="20577"/>
          <ac:spMkLst>
            <pc:docMk/>
            <pc:sldMk cId="556037818" sldId="401"/>
            <ac:spMk id="2" creationId="{5725471A-C587-4176-ABF8-1A97A5A2B57A}"/>
          </ac:spMkLst>
        </pc:spChg>
        <pc:spChg chg="mod">
          <ac:chgData name="GERALDI MARCO" userId="9990626b-3637-408b-ba6a-67fb3fd6e858" providerId="ADAL" clId="{9E3A7FAF-93E5-42E3-8797-9C1D9CD8393B}" dt="2020-04-20T10:13:35.120" v="3338" actId="20577"/>
          <ac:spMkLst>
            <pc:docMk/>
            <pc:sldMk cId="556037818" sldId="401"/>
            <ac:spMk id="3" creationId="{05CAEE08-7C3C-4A7E-B3AB-A67366242E8A}"/>
          </ac:spMkLst>
        </pc:spChg>
        <pc:spChg chg="del">
          <ac:chgData name="GERALDI MARCO" userId="9990626b-3637-408b-ba6a-67fb3fd6e858" providerId="ADAL" clId="{9E3A7FAF-93E5-42E3-8797-9C1D9CD8393B}" dt="2020-04-20T10:13:04.044" v="3318"/>
          <ac:spMkLst>
            <pc:docMk/>
            <pc:sldMk cId="556037818" sldId="401"/>
            <ac:spMk id="6" creationId="{47969C84-9030-49C9-9D75-9F96D649081B}"/>
          </ac:spMkLst>
        </pc:spChg>
        <pc:picChg chg="add">
          <ac:chgData name="GERALDI MARCO" userId="9990626b-3637-408b-ba6a-67fb3fd6e858" providerId="ADAL" clId="{9E3A7FAF-93E5-42E3-8797-9C1D9CD8393B}" dt="2020-04-20T10:13:04.044" v="3318"/>
          <ac:picMkLst>
            <pc:docMk/>
            <pc:sldMk cId="556037818" sldId="401"/>
            <ac:picMk id="13314" creationId="{65BAD3D4-C6DD-4766-BEDC-D82FF0D24264}"/>
          </ac:picMkLst>
        </pc:picChg>
      </pc:sldChg>
    </pc:docChg>
  </pc:docChgLst>
  <pc:docChgLst>
    <pc:chgData name="GERALDI MARCO" userId="9990626b-3637-408b-ba6a-67fb3fd6e858" providerId="ADAL" clId="{D3D82922-F38A-4A3D-9BC9-DAE2E88F641A}"/>
    <pc:docChg chg="undo modSld">
      <pc:chgData name="GERALDI MARCO" userId="9990626b-3637-408b-ba6a-67fb3fd6e858" providerId="ADAL" clId="{D3D82922-F38A-4A3D-9BC9-DAE2E88F641A}" dt="2020-07-02T11:21:59.195" v="4" actId="20577"/>
      <pc:docMkLst>
        <pc:docMk/>
      </pc:docMkLst>
      <pc:sldChg chg="modSp">
        <pc:chgData name="GERALDI MARCO" userId="9990626b-3637-408b-ba6a-67fb3fd6e858" providerId="ADAL" clId="{D3D82922-F38A-4A3D-9BC9-DAE2E88F641A}" dt="2020-07-02T11:07:19.008" v="1" actId="1076"/>
        <pc:sldMkLst>
          <pc:docMk/>
          <pc:sldMk cId="1142744282" sldId="388"/>
        </pc:sldMkLst>
        <pc:spChg chg="mod">
          <ac:chgData name="GERALDI MARCO" userId="9990626b-3637-408b-ba6a-67fb3fd6e858" providerId="ADAL" clId="{D3D82922-F38A-4A3D-9BC9-DAE2E88F641A}" dt="2020-07-02T11:07:19.008" v="1" actId="1076"/>
          <ac:spMkLst>
            <pc:docMk/>
            <pc:sldMk cId="1142744282" sldId="388"/>
            <ac:spMk id="3" creationId="{61CD5E13-E9A9-47AB-8FA5-844881539B3B}"/>
          </ac:spMkLst>
        </pc:spChg>
      </pc:sldChg>
      <pc:sldChg chg="modSp">
        <pc:chgData name="GERALDI MARCO" userId="9990626b-3637-408b-ba6a-67fb3fd6e858" providerId="ADAL" clId="{D3D82922-F38A-4A3D-9BC9-DAE2E88F641A}" dt="2020-07-02T11:21:59.195" v="4" actId="20577"/>
        <pc:sldMkLst>
          <pc:docMk/>
          <pc:sldMk cId="3717982455" sldId="392"/>
        </pc:sldMkLst>
        <pc:spChg chg="mod">
          <ac:chgData name="GERALDI MARCO" userId="9990626b-3637-408b-ba6a-67fb3fd6e858" providerId="ADAL" clId="{D3D82922-F38A-4A3D-9BC9-DAE2E88F641A}" dt="2020-07-02T11:21:59.195" v="4" actId="20577"/>
          <ac:spMkLst>
            <pc:docMk/>
            <pc:sldMk cId="3717982455" sldId="392"/>
            <ac:spMk id="3" creationId="{623C6408-6C24-446B-8A09-24574C1985E8}"/>
          </ac:spMkLst>
        </pc:spChg>
      </pc:sldChg>
    </pc:docChg>
  </pc:docChgLst>
  <pc:docChgLst>
    <pc:chgData name="GERALDI MARCO" userId="9990626b-3637-408b-ba6a-67fb3fd6e858" providerId="ADAL" clId="{739A1FC6-4D4C-4206-AF84-675F10A2A463}"/>
    <pc:docChg chg="undo custSel addSld delSld modSld">
      <pc:chgData name="GERALDI MARCO" userId="9990626b-3637-408b-ba6a-67fb3fd6e858" providerId="ADAL" clId="{739A1FC6-4D4C-4206-AF84-675F10A2A463}" dt="2020-03-30T12:14:43.037" v="248" actId="2696"/>
      <pc:docMkLst>
        <pc:docMk/>
      </pc:docMkLst>
      <pc:sldChg chg="addSp modSp add del">
        <pc:chgData name="GERALDI MARCO" userId="9990626b-3637-408b-ba6a-67fb3fd6e858" providerId="ADAL" clId="{739A1FC6-4D4C-4206-AF84-675F10A2A463}" dt="2020-03-29T18:15:17.773" v="242" actId="20577"/>
        <pc:sldMkLst>
          <pc:docMk/>
          <pc:sldMk cId="2408430486" sldId="384"/>
        </pc:sldMkLst>
        <pc:spChg chg="add mod">
          <ac:chgData name="GERALDI MARCO" userId="9990626b-3637-408b-ba6a-67fb3fd6e858" providerId="ADAL" clId="{739A1FC6-4D4C-4206-AF84-675F10A2A463}" dt="2020-03-29T18:15:17.773" v="242" actId="20577"/>
          <ac:spMkLst>
            <pc:docMk/>
            <pc:sldMk cId="2408430486" sldId="384"/>
            <ac:spMk id="5" creationId="{0D3C71AA-95EB-448E-A476-03A0251C158C}"/>
          </ac:spMkLst>
        </pc:spChg>
      </pc:sldChg>
      <pc:sldChg chg="delSp modSp">
        <pc:chgData name="GERALDI MARCO" userId="9990626b-3637-408b-ba6a-67fb3fd6e858" providerId="ADAL" clId="{739A1FC6-4D4C-4206-AF84-675F10A2A463}" dt="2020-03-29T17:51:55.540" v="232" actId="478"/>
        <pc:sldMkLst>
          <pc:docMk/>
          <pc:sldMk cId="1217070237" sldId="385"/>
        </pc:sldMkLst>
        <pc:spChg chg="mod">
          <ac:chgData name="GERALDI MARCO" userId="9990626b-3637-408b-ba6a-67fb3fd6e858" providerId="ADAL" clId="{739A1FC6-4D4C-4206-AF84-675F10A2A463}" dt="2020-03-24T13:35:01.153" v="70" actId="20577"/>
          <ac:spMkLst>
            <pc:docMk/>
            <pc:sldMk cId="1217070237" sldId="385"/>
            <ac:spMk id="2" creationId="{BA666BFB-63B3-4E5A-ACFF-931C64FC8ECD}"/>
          </ac:spMkLst>
        </pc:spChg>
        <pc:spChg chg="mod">
          <ac:chgData name="GERALDI MARCO" userId="9990626b-3637-408b-ba6a-67fb3fd6e858" providerId="ADAL" clId="{739A1FC6-4D4C-4206-AF84-675F10A2A463}" dt="2020-03-29T17:43:50.662" v="230" actId="122"/>
          <ac:spMkLst>
            <pc:docMk/>
            <pc:sldMk cId="1217070237" sldId="385"/>
            <ac:spMk id="3" creationId="{113E1567-7898-43C5-9D1D-9F098D119914}"/>
          </ac:spMkLst>
        </pc:spChg>
        <pc:spChg chg="del mod">
          <ac:chgData name="GERALDI MARCO" userId="9990626b-3637-408b-ba6a-67fb3fd6e858" providerId="ADAL" clId="{739A1FC6-4D4C-4206-AF84-675F10A2A463}" dt="2020-03-29T17:51:55.540" v="232" actId="478"/>
          <ac:spMkLst>
            <pc:docMk/>
            <pc:sldMk cId="1217070237" sldId="385"/>
            <ac:spMk id="4" creationId="{251DFA52-ADFB-4ECC-A325-5404996BAD39}"/>
          </ac:spMkLst>
        </pc:spChg>
      </pc:sldChg>
      <pc:sldChg chg="addSp delSp modSp add">
        <pc:chgData name="GERALDI MARCO" userId="9990626b-3637-408b-ba6a-67fb3fd6e858" providerId="ADAL" clId="{739A1FC6-4D4C-4206-AF84-675F10A2A463}" dt="2020-03-29T17:51:53.410" v="231" actId="478"/>
        <pc:sldMkLst>
          <pc:docMk/>
          <pc:sldMk cId="1853038559" sldId="386"/>
        </pc:sldMkLst>
        <pc:spChg chg="mod">
          <ac:chgData name="GERALDI MARCO" userId="9990626b-3637-408b-ba6a-67fb3fd6e858" providerId="ADAL" clId="{739A1FC6-4D4C-4206-AF84-675F10A2A463}" dt="2020-03-24T13:44:21.041" v="226" actId="20577"/>
          <ac:spMkLst>
            <pc:docMk/>
            <pc:sldMk cId="1853038559" sldId="386"/>
            <ac:spMk id="2" creationId="{8915FBEC-1549-4328-82B9-53CE62182F7F}"/>
          </ac:spMkLst>
        </pc:spChg>
        <pc:spChg chg="mod">
          <ac:chgData name="GERALDI MARCO" userId="9990626b-3637-408b-ba6a-67fb3fd6e858" providerId="ADAL" clId="{739A1FC6-4D4C-4206-AF84-675F10A2A463}" dt="2020-03-24T13:43:38.224" v="211" actId="20577"/>
          <ac:spMkLst>
            <pc:docMk/>
            <pc:sldMk cId="1853038559" sldId="386"/>
            <ac:spMk id="3" creationId="{60BDAD01-054D-48D4-AB14-E0C4F2888BA4}"/>
          </ac:spMkLst>
        </pc:spChg>
        <pc:spChg chg="del">
          <ac:chgData name="GERALDI MARCO" userId="9990626b-3637-408b-ba6a-67fb3fd6e858" providerId="ADAL" clId="{739A1FC6-4D4C-4206-AF84-675F10A2A463}" dt="2020-03-24T14:02:54.070" v="227" actId="478"/>
          <ac:spMkLst>
            <pc:docMk/>
            <pc:sldMk cId="1853038559" sldId="386"/>
            <ac:spMk id="4" creationId="{F76348CC-3422-492F-8C4D-6222DAAC6D5A}"/>
          </ac:spMkLst>
        </pc:spChg>
        <pc:spChg chg="add del">
          <ac:chgData name="GERALDI MARCO" userId="9990626b-3637-408b-ba6a-67fb3fd6e858" providerId="ADAL" clId="{739A1FC6-4D4C-4206-AF84-675F10A2A463}" dt="2020-03-24T13:35:55.001" v="93"/>
          <ac:spMkLst>
            <pc:docMk/>
            <pc:sldMk cId="1853038559" sldId="386"/>
            <ac:spMk id="7" creationId="{731DC4FC-1BE5-48BE-87C8-A5180484268C}"/>
          </ac:spMkLst>
        </pc:spChg>
        <pc:spChg chg="add del">
          <ac:chgData name="GERALDI MARCO" userId="9990626b-3637-408b-ba6a-67fb3fd6e858" providerId="ADAL" clId="{739A1FC6-4D4C-4206-AF84-675F10A2A463}" dt="2020-03-29T17:51:53.410" v="231" actId="478"/>
          <ac:spMkLst>
            <pc:docMk/>
            <pc:sldMk cId="1853038559" sldId="386"/>
            <ac:spMk id="8" creationId="{CE36BDC3-FC03-405B-8A84-F9A346D3BF01}"/>
          </ac:spMkLst>
        </pc:spChg>
      </pc:sldChg>
      <pc:sldChg chg="add del">
        <pc:chgData name="GERALDI MARCO" userId="9990626b-3637-408b-ba6a-67fb3fd6e858" providerId="ADAL" clId="{739A1FC6-4D4C-4206-AF84-675F10A2A463}" dt="2020-03-30T12:14:43.037" v="248" actId="2696"/>
        <pc:sldMkLst>
          <pc:docMk/>
          <pc:sldMk cId="615484190" sldId="387"/>
        </pc:sldMkLst>
      </pc:sldChg>
      <pc:sldChg chg="add del">
        <pc:chgData name="GERALDI MARCO" userId="9990626b-3637-408b-ba6a-67fb3fd6e858" providerId="ADAL" clId="{739A1FC6-4D4C-4206-AF84-675F10A2A463}" dt="2020-03-30T12:14:23.904" v="246" actId="2696"/>
        <pc:sldMkLst>
          <pc:docMk/>
          <pc:sldMk cId="1344217047" sldId="387"/>
        </pc:sldMkLst>
      </pc:sldChg>
      <pc:sldChg chg="add del">
        <pc:chgData name="GERALDI MARCO" userId="9990626b-3637-408b-ba6a-67fb3fd6e858" providerId="ADAL" clId="{739A1FC6-4D4C-4206-AF84-675F10A2A463}" dt="2020-03-30T12:14:10.647" v="244" actId="2696"/>
        <pc:sldMkLst>
          <pc:docMk/>
          <pc:sldMk cId="4078632391" sldId="3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02/07/2020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02/07/2020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C823F87-09DE-464A-B56D-C228B1DD312C}" type="slidenum">
              <a:rPr lang="it-IT" smtClean="0"/>
              <a:pPr/>
              <a:t>18</a:t>
            </a:fld>
            <a:endParaRPr lang="it-IT"/>
          </a:p>
        </p:txBody>
      </p:sp>
    </p:spTree>
    <p:extLst>
      <p:ext uri="{BB962C8B-B14F-4D97-AF65-F5344CB8AC3E}">
        <p14:creationId xmlns:p14="http://schemas.microsoft.com/office/powerpoint/2010/main" val="1071857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D6A50ED2-D6C4-4E3E-A7F3-E5D66CF6EA4C}"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D8F0657F-9950-46E1-AC92-1073B3288C53}" type="datetime1">
              <a:rPr lang="en-US" smtClean="0"/>
              <a:t>7/2/2020</a:t>
            </a:fld>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aws.amazon.com/iot/latest/developerguide/authorization.html"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it/iot-co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ws.amazon.com/it/blogs/big-data/build-a-visualization-and-monitoring-dashboard-for-iot-data-with-amazon-kinesis-analytics-and-amazon-quicksight/" TargetMode="External"/><Relationship Id="rId5" Type="http://schemas.openxmlformats.org/officeDocument/2006/relationships/hyperlink" Target="https://docs.aws.amazon.com/iot/latest/developerguide/register-device.html" TargetMode="External"/><Relationship Id="rId4" Type="http://schemas.openxmlformats.org/officeDocument/2006/relationships/hyperlink" Target="https://aws.amazon.com/it/premiumsupport/knowledge-center/create-and-activate-aws-accou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aws.amazon.com/i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072638" y="3196002"/>
            <a:ext cx="4998720" cy="461665"/>
          </a:xfrm>
          <a:prstGeom prst="rect">
            <a:avLst/>
          </a:prstGeom>
          <a:noFill/>
        </p:spPr>
        <p:txBody>
          <a:bodyPr wrap="square" rtlCol="0">
            <a:spAutoFit/>
          </a:bodyPr>
          <a:lstStyle/>
          <a:p>
            <a:pPr algn="ctr"/>
            <a:r>
              <a:rPr lang="en-GB" sz="2400" b="1" dirty="0">
                <a:solidFill>
                  <a:schemeClr val="bg1">
                    <a:lumMod val="75000"/>
                  </a:schemeClr>
                </a:solidFill>
              </a:rPr>
              <a:t>AWS: Amazon Web Services</a:t>
            </a:r>
          </a:p>
        </p:txBody>
      </p:sp>
      <p:sp>
        <p:nvSpPr>
          <p:cNvPr id="5" name="CasellaDiTesto 4">
            <a:extLst>
              <a:ext uri="{FF2B5EF4-FFF2-40B4-BE49-F238E27FC236}">
                <a16:creationId xmlns:a16="http://schemas.microsoft.com/office/drawing/2014/main" id="{0D3C71AA-95EB-448E-A476-03A0251C158C}"/>
              </a:ext>
            </a:extLst>
          </p:cNvPr>
          <p:cNvSpPr txBox="1"/>
          <p:nvPr/>
        </p:nvSpPr>
        <p:spPr>
          <a:xfrm>
            <a:off x="6779419" y="4393406"/>
            <a:ext cx="2278856" cy="369332"/>
          </a:xfrm>
          <a:prstGeom prst="rect">
            <a:avLst/>
          </a:prstGeom>
          <a:noFill/>
        </p:spPr>
        <p:txBody>
          <a:bodyPr wrap="square" rtlCol="0">
            <a:spAutoFit/>
          </a:bodyPr>
          <a:lstStyle/>
          <a:p>
            <a:r>
              <a:rPr lang="en-US" dirty="0"/>
              <a:t>rev1.0 20/04/2020</a:t>
            </a:r>
            <a:endParaRPr lang="it-IT" dirty="0"/>
          </a:p>
        </p:txBody>
      </p:sp>
    </p:spTree>
    <p:extLst>
      <p:ext uri="{BB962C8B-B14F-4D97-AF65-F5344CB8AC3E}">
        <p14:creationId xmlns:p14="http://schemas.microsoft.com/office/powerpoint/2010/main" val="240843048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350E9-C488-4418-82B4-153B2BC02350}"/>
              </a:ext>
            </a:extLst>
          </p:cNvPr>
          <p:cNvSpPr>
            <a:spLocks noGrp="1"/>
          </p:cNvSpPr>
          <p:nvPr>
            <p:ph type="title"/>
          </p:nvPr>
        </p:nvSpPr>
        <p:spPr/>
        <p:txBody>
          <a:bodyPr/>
          <a:lstStyle/>
          <a:p>
            <a:r>
              <a:rPr lang="it-IT" dirty="0"/>
              <a:t>Download</a:t>
            </a:r>
            <a:r>
              <a:rPr lang="it-IT" b="0" dirty="0"/>
              <a:t> </a:t>
            </a:r>
            <a:endParaRPr lang="it-IT" dirty="0"/>
          </a:p>
        </p:txBody>
      </p:sp>
      <p:sp>
        <p:nvSpPr>
          <p:cNvPr id="3" name="Segnaposto contenuto 2">
            <a:extLst>
              <a:ext uri="{FF2B5EF4-FFF2-40B4-BE49-F238E27FC236}">
                <a16:creationId xmlns:a16="http://schemas.microsoft.com/office/drawing/2014/main" id="{F8BCC9E2-4177-48FE-A072-2FAABDD23BFA}"/>
              </a:ext>
            </a:extLst>
          </p:cNvPr>
          <p:cNvSpPr>
            <a:spLocks noGrp="1"/>
          </p:cNvSpPr>
          <p:nvPr>
            <p:ph idx="1"/>
          </p:nvPr>
        </p:nvSpPr>
        <p:spPr/>
        <p:txBody>
          <a:bodyPr/>
          <a:lstStyle/>
          <a:p>
            <a:r>
              <a:rPr lang="en-US" b="0" dirty="0"/>
              <a:t>On the </a:t>
            </a:r>
            <a:r>
              <a:rPr lang="en-US" dirty="0"/>
              <a:t>Certificate created</a:t>
            </a:r>
            <a:r>
              <a:rPr lang="en-US" b="0" dirty="0"/>
              <a:t> page, choose the </a:t>
            </a:r>
            <a:r>
              <a:rPr lang="en-US" dirty="0"/>
              <a:t>Download</a:t>
            </a:r>
            <a:r>
              <a:rPr lang="en-US" b="0" dirty="0"/>
              <a:t> links to download the certificate, private key, and root CA for AWS IoT Core. (You do not need to download the public key).</a:t>
            </a:r>
          </a:p>
          <a:p>
            <a:r>
              <a:rPr lang="en-US" b="0" dirty="0"/>
              <a:t>When click for generating the CA certificate, you will be redirected to another page: right click on </a:t>
            </a:r>
            <a:r>
              <a:rPr lang="en-US" b="0" i="1" dirty="0">
                <a:solidFill>
                  <a:srgbClr val="5292D2"/>
                </a:solidFill>
              </a:rPr>
              <a:t>Amazon Root CA 1 </a:t>
            </a:r>
            <a:r>
              <a:rPr lang="en-US" b="0" dirty="0"/>
              <a:t>and “save as” the link as a .</a:t>
            </a:r>
            <a:r>
              <a:rPr lang="en-US" b="0" dirty="0" err="1"/>
              <a:t>pem</a:t>
            </a:r>
            <a:r>
              <a:rPr lang="en-US" b="0" dirty="0"/>
              <a:t> file.</a:t>
            </a:r>
          </a:p>
          <a:p>
            <a:r>
              <a:rPr lang="en-US" b="0" dirty="0"/>
              <a:t>Save each of them to your computer, and then choose </a:t>
            </a:r>
            <a:r>
              <a:rPr lang="en-US" dirty="0"/>
              <a:t>Activate</a:t>
            </a:r>
            <a:r>
              <a:rPr lang="en-US" b="0" dirty="0"/>
              <a:t> to continue.</a:t>
            </a:r>
          </a:p>
          <a:p>
            <a:r>
              <a:rPr lang="en-US" b="0" dirty="0"/>
              <a:t>Choose </a:t>
            </a:r>
            <a:r>
              <a:rPr lang="en-US" dirty="0"/>
              <a:t>Done</a:t>
            </a:r>
            <a:r>
              <a:rPr lang="en-US" b="0" dirty="0"/>
              <a:t> to return to the main page of the AWS IoT console.</a:t>
            </a:r>
          </a:p>
          <a:p>
            <a:endParaRPr lang="it-IT" dirty="0"/>
          </a:p>
        </p:txBody>
      </p:sp>
      <p:sp>
        <p:nvSpPr>
          <p:cNvPr id="4" name="Segnaposto piè di pagina 3">
            <a:extLst>
              <a:ext uri="{FF2B5EF4-FFF2-40B4-BE49-F238E27FC236}">
                <a16:creationId xmlns:a16="http://schemas.microsoft.com/office/drawing/2014/main" id="{C655D00D-8B13-4527-A859-891459282C2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5748BAFB-9AC1-41AF-8B07-2249684C0946}"/>
              </a:ext>
            </a:extLst>
          </p:cNvPr>
          <p:cNvSpPr>
            <a:spLocks noGrp="1"/>
          </p:cNvSpPr>
          <p:nvPr>
            <p:ph type="sldNum" sz="quarter" idx="12"/>
          </p:nvPr>
        </p:nvSpPr>
        <p:spPr/>
        <p:txBody>
          <a:bodyPr/>
          <a:lstStyle/>
          <a:p>
            <a:fld id="{CE8079A4-7AA8-4A4F-87E2-7781EC5097DD}" type="slidenum">
              <a:rPr lang="en-US" smtClean="0"/>
              <a:pPr/>
              <a:t>10</a:t>
            </a:fld>
            <a:endParaRPr lang="en-US"/>
          </a:p>
        </p:txBody>
      </p:sp>
      <p:pic>
        <p:nvPicPr>
          <p:cNvPr id="7170" name="Picture 2" descr="&#10;                            Certificate created!&#10;                        ">
            <a:extLst>
              <a:ext uri="{FF2B5EF4-FFF2-40B4-BE49-F238E27FC236}">
                <a16:creationId xmlns:a16="http://schemas.microsoft.com/office/drawing/2014/main" id="{34990E87-C330-4815-AB6F-8E78771131F1}"/>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788" y="1356981"/>
            <a:ext cx="4011612" cy="275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64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776D3-FBF9-42FA-9689-0B69AA116A11}"/>
              </a:ext>
            </a:extLst>
          </p:cNvPr>
          <p:cNvSpPr>
            <a:spLocks noGrp="1"/>
          </p:cNvSpPr>
          <p:nvPr>
            <p:ph type="title"/>
          </p:nvPr>
        </p:nvSpPr>
        <p:spPr/>
        <p:txBody>
          <a:bodyPr/>
          <a:lstStyle/>
          <a:p>
            <a:r>
              <a:rPr lang="en-US" b="0" dirty="0"/>
              <a:t>Create an AWS IoT Core Policy</a:t>
            </a:r>
            <a:br>
              <a:rPr lang="en-US" b="0" dirty="0"/>
            </a:br>
            <a:endParaRPr lang="it-IT" dirty="0"/>
          </a:p>
        </p:txBody>
      </p:sp>
      <p:sp>
        <p:nvSpPr>
          <p:cNvPr id="3" name="Segnaposto contenuto 2">
            <a:extLst>
              <a:ext uri="{FF2B5EF4-FFF2-40B4-BE49-F238E27FC236}">
                <a16:creationId xmlns:a16="http://schemas.microsoft.com/office/drawing/2014/main" id="{F388D547-284F-4B8F-A10B-1CC5C479E217}"/>
              </a:ext>
            </a:extLst>
          </p:cNvPr>
          <p:cNvSpPr>
            <a:spLocks noGrp="1"/>
          </p:cNvSpPr>
          <p:nvPr>
            <p:ph idx="1"/>
          </p:nvPr>
        </p:nvSpPr>
        <p:spPr/>
        <p:txBody>
          <a:bodyPr/>
          <a:lstStyle/>
          <a:p>
            <a:r>
              <a:rPr lang="en-US" b="0" dirty="0"/>
              <a:t>To create an AWS IoT Core policy:</a:t>
            </a:r>
          </a:p>
          <a:p>
            <a:pPr marL="285750" indent="-285750">
              <a:buFont typeface="Arial" panose="020B0604020202020204" pitchFamily="34" charset="0"/>
              <a:buChar char="•"/>
            </a:pPr>
            <a:r>
              <a:rPr lang="en-US" b="0" dirty="0"/>
              <a:t>In the left navigation pane, choose </a:t>
            </a:r>
            <a:r>
              <a:rPr lang="en-US" dirty="0"/>
              <a:t>Secure</a:t>
            </a:r>
            <a:r>
              <a:rPr lang="en-US" b="0" dirty="0"/>
              <a:t>, and then choose </a:t>
            </a:r>
            <a:r>
              <a:rPr lang="en-US" dirty="0"/>
              <a:t>Policies</a:t>
            </a:r>
            <a:r>
              <a:rPr lang="en-US" b="0" dirty="0"/>
              <a:t>. On the You don't have a policy yet page, choose </a:t>
            </a:r>
            <a:r>
              <a:rPr lang="en-US" dirty="0"/>
              <a:t>Create a policy.</a:t>
            </a:r>
          </a:p>
          <a:p>
            <a:pPr marL="285750" indent="-285750">
              <a:buFont typeface="Arial" panose="020B0604020202020204" pitchFamily="34" charset="0"/>
              <a:buChar char="•"/>
            </a:pPr>
            <a:r>
              <a:rPr lang="en-US" b="0" dirty="0"/>
              <a:t>On the </a:t>
            </a:r>
            <a:r>
              <a:rPr lang="en-US" dirty="0"/>
              <a:t>Create a policy </a:t>
            </a:r>
            <a:r>
              <a:rPr lang="en-US" b="0" dirty="0"/>
              <a:t>page, in the </a:t>
            </a:r>
            <a:r>
              <a:rPr lang="en-US" dirty="0"/>
              <a:t>Name</a:t>
            </a:r>
            <a:r>
              <a:rPr lang="en-US" b="0" dirty="0"/>
              <a:t> field, enter a name for the policy (for example, </a:t>
            </a:r>
            <a:r>
              <a:rPr lang="en-US" b="0" dirty="0" err="1">
                <a:solidFill>
                  <a:srgbClr val="00B050"/>
                </a:solidFill>
              </a:rPr>
              <a:t>MyIotPolicy</a:t>
            </a:r>
            <a:r>
              <a:rPr lang="en-US" b="0" dirty="0"/>
              <a:t>). Do not use personally identifiable information in your policy names.</a:t>
            </a:r>
            <a:endParaRPr lang="it-IT" b="0" dirty="0"/>
          </a:p>
        </p:txBody>
      </p:sp>
      <p:sp>
        <p:nvSpPr>
          <p:cNvPr id="4" name="Segnaposto piè di pagina 3">
            <a:extLst>
              <a:ext uri="{FF2B5EF4-FFF2-40B4-BE49-F238E27FC236}">
                <a16:creationId xmlns:a16="http://schemas.microsoft.com/office/drawing/2014/main" id="{7DDA1622-E83E-4FD7-AC36-A340BB5BADEE}"/>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2C43B73D-BC07-44DE-A084-BABA37327EC1}"/>
              </a:ext>
            </a:extLst>
          </p:cNvPr>
          <p:cNvSpPr>
            <a:spLocks noGrp="1"/>
          </p:cNvSpPr>
          <p:nvPr>
            <p:ph type="sldNum" sz="quarter" idx="12"/>
          </p:nvPr>
        </p:nvSpPr>
        <p:spPr/>
        <p:txBody>
          <a:bodyPr/>
          <a:lstStyle/>
          <a:p>
            <a:fld id="{CE8079A4-7AA8-4A4F-87E2-7781EC5097DD}" type="slidenum">
              <a:rPr lang="en-US" smtClean="0"/>
              <a:pPr/>
              <a:t>11</a:t>
            </a:fld>
            <a:endParaRPr lang="en-US"/>
          </a:p>
        </p:txBody>
      </p:sp>
      <p:pic>
        <p:nvPicPr>
          <p:cNvPr id="8195" name="Picture 3" descr="&#10;                            Create policy&#10;                        ">
            <a:extLst>
              <a:ext uri="{FF2B5EF4-FFF2-40B4-BE49-F238E27FC236}">
                <a16:creationId xmlns:a16="http://schemas.microsoft.com/office/drawing/2014/main" id="{C95DA98F-5AC6-4DF0-BDD9-70093D210FEF}"/>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788" y="979825"/>
            <a:ext cx="4011612" cy="3507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0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357D0E-5178-47A7-A9F3-2147A89C4A95}"/>
              </a:ext>
            </a:extLst>
          </p:cNvPr>
          <p:cNvSpPr>
            <a:spLocks noGrp="1"/>
          </p:cNvSpPr>
          <p:nvPr>
            <p:ph type="title"/>
          </p:nvPr>
        </p:nvSpPr>
        <p:spPr/>
        <p:txBody>
          <a:bodyPr/>
          <a:lstStyle/>
          <a:p>
            <a:r>
              <a:rPr lang="en-US" b="0" dirty="0"/>
              <a:t>Create an AWS IoT Core Policy</a:t>
            </a:r>
            <a:br>
              <a:rPr lang="en-US" b="0" dirty="0"/>
            </a:br>
            <a:endParaRPr lang="it-IT" dirty="0"/>
          </a:p>
        </p:txBody>
      </p:sp>
      <p:sp>
        <p:nvSpPr>
          <p:cNvPr id="3" name="Segnaposto contenuto 2">
            <a:extLst>
              <a:ext uri="{FF2B5EF4-FFF2-40B4-BE49-F238E27FC236}">
                <a16:creationId xmlns:a16="http://schemas.microsoft.com/office/drawing/2014/main" id="{744A7D57-FA24-4FC3-81CF-E25F1C41B124}"/>
              </a:ext>
            </a:extLst>
          </p:cNvPr>
          <p:cNvSpPr>
            <a:spLocks noGrp="1"/>
          </p:cNvSpPr>
          <p:nvPr>
            <p:ph idx="1"/>
          </p:nvPr>
        </p:nvSpPr>
        <p:spPr/>
        <p:txBody>
          <a:bodyPr/>
          <a:lstStyle/>
          <a:p>
            <a:pPr marL="285750" indent="-285750">
              <a:buFont typeface="Arial" panose="020B0604020202020204" pitchFamily="34" charset="0"/>
              <a:buChar char="•"/>
            </a:pPr>
            <a:r>
              <a:rPr lang="en-US" sz="1400" b="0" dirty="0"/>
              <a:t>In the </a:t>
            </a:r>
            <a:r>
              <a:rPr lang="en-US" sz="1400" dirty="0"/>
              <a:t>Action</a:t>
            </a:r>
            <a:r>
              <a:rPr lang="en-US" sz="1400" b="0" dirty="0"/>
              <a:t> field, enter </a:t>
            </a:r>
            <a:r>
              <a:rPr lang="en-US" sz="1400" b="0" dirty="0" err="1">
                <a:solidFill>
                  <a:srgbClr val="00B050"/>
                </a:solidFill>
              </a:rPr>
              <a:t>iot:Connect</a:t>
            </a:r>
            <a:r>
              <a:rPr lang="en-US" sz="1400" b="0" dirty="0"/>
              <a:t>. In the </a:t>
            </a:r>
            <a:r>
              <a:rPr lang="en-US" sz="1400" dirty="0"/>
              <a:t>Resource ARN</a:t>
            </a:r>
            <a:r>
              <a:rPr lang="en-US" sz="1400" b="0" dirty="0"/>
              <a:t> field, enter </a:t>
            </a:r>
            <a:r>
              <a:rPr lang="en-US" sz="1400" b="0" dirty="0">
                <a:solidFill>
                  <a:srgbClr val="00B050"/>
                </a:solidFill>
              </a:rPr>
              <a:t>*</a:t>
            </a:r>
            <a:r>
              <a:rPr lang="en-US" sz="1400" b="0" dirty="0"/>
              <a:t>. Select the </a:t>
            </a:r>
            <a:r>
              <a:rPr lang="en-US" sz="1400" dirty="0"/>
              <a:t>Allow</a:t>
            </a:r>
            <a:r>
              <a:rPr lang="en-US" sz="1400" b="0" dirty="0"/>
              <a:t> check box. This allows all clients to connect to AWS IoT Core.</a:t>
            </a:r>
          </a:p>
          <a:p>
            <a:pPr marL="285750" indent="-285750">
              <a:buFont typeface="Arial" panose="020B0604020202020204" pitchFamily="34" charset="0"/>
              <a:buChar char="•"/>
            </a:pPr>
            <a:r>
              <a:rPr lang="en-US" sz="1400" b="0" dirty="0"/>
              <a:t>Choose the </a:t>
            </a:r>
            <a:r>
              <a:rPr lang="en-US" sz="1400" dirty="0"/>
              <a:t>Add Statement</a:t>
            </a:r>
            <a:r>
              <a:rPr lang="en-US" sz="1400" b="0" dirty="0"/>
              <a:t> button to add another policy statement. In the </a:t>
            </a:r>
            <a:r>
              <a:rPr lang="en-US" sz="1400" dirty="0"/>
              <a:t>Action</a:t>
            </a:r>
            <a:r>
              <a:rPr lang="en-US" sz="1400" b="0" dirty="0"/>
              <a:t> field, enter </a:t>
            </a:r>
            <a:r>
              <a:rPr lang="en-US" sz="1400" b="0" dirty="0" err="1">
                <a:solidFill>
                  <a:srgbClr val="00B050"/>
                </a:solidFill>
              </a:rPr>
              <a:t>iot:Publish</a:t>
            </a:r>
            <a:r>
              <a:rPr lang="en-US" sz="1400" b="0" dirty="0"/>
              <a:t>. In the </a:t>
            </a:r>
            <a:r>
              <a:rPr lang="en-US" sz="1400" dirty="0"/>
              <a:t>Resource ARN field</a:t>
            </a:r>
            <a:r>
              <a:rPr lang="en-US" sz="1400" b="0" dirty="0"/>
              <a:t>, enter the ARN of the topic to which your device publishes.</a:t>
            </a:r>
          </a:p>
          <a:p>
            <a:pPr marL="285750" indent="-285750">
              <a:buFont typeface="Arial" panose="020B0604020202020204" pitchFamily="34" charset="0"/>
              <a:buChar char="•"/>
            </a:pPr>
            <a:r>
              <a:rPr lang="en-US" sz="1400" b="0" dirty="0"/>
              <a:t>Finally, select the </a:t>
            </a:r>
            <a:r>
              <a:rPr lang="en-US" sz="1400" dirty="0"/>
              <a:t>Allow</a:t>
            </a:r>
            <a:r>
              <a:rPr lang="en-US" sz="1400" b="0" dirty="0"/>
              <a:t> check box. This allows your device to publish messages to the specified topic.</a:t>
            </a:r>
          </a:p>
          <a:p>
            <a:pPr marL="285750" indent="-285750">
              <a:buFont typeface="Arial" panose="020B0604020202020204" pitchFamily="34" charset="0"/>
              <a:buChar char="•"/>
            </a:pPr>
            <a:r>
              <a:rPr lang="en-US" sz="1400" b="0" dirty="0"/>
              <a:t>After you have entered the information for your policy, choose </a:t>
            </a:r>
            <a:r>
              <a:rPr lang="en-US" sz="1400" dirty="0"/>
              <a:t>Create</a:t>
            </a:r>
            <a:r>
              <a:rPr lang="en-US" sz="1400" b="0" dirty="0"/>
              <a:t>.</a:t>
            </a:r>
          </a:p>
          <a:p>
            <a:r>
              <a:rPr lang="en-US" b="0" dirty="0"/>
              <a:t>For more information, see </a:t>
            </a:r>
            <a:r>
              <a:rPr lang="en-US" b="0" dirty="0">
                <a:hlinkClick r:id="rId2"/>
              </a:rPr>
              <a:t>Managing AWS IoT Core Policies</a:t>
            </a:r>
            <a:r>
              <a:rPr lang="en-US" b="0" dirty="0"/>
              <a:t>.</a:t>
            </a:r>
            <a:endParaRPr lang="it-IT" dirty="0"/>
          </a:p>
        </p:txBody>
      </p:sp>
      <p:sp>
        <p:nvSpPr>
          <p:cNvPr id="4" name="Segnaposto piè di pagina 3">
            <a:extLst>
              <a:ext uri="{FF2B5EF4-FFF2-40B4-BE49-F238E27FC236}">
                <a16:creationId xmlns:a16="http://schemas.microsoft.com/office/drawing/2014/main" id="{D2912A44-65A2-466E-8996-88801EF8DBAD}"/>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C46D1BAD-151C-4583-858B-5BC6D7248F3B}"/>
              </a:ext>
            </a:extLst>
          </p:cNvPr>
          <p:cNvSpPr>
            <a:spLocks noGrp="1"/>
          </p:cNvSpPr>
          <p:nvPr>
            <p:ph type="sldNum" sz="quarter" idx="12"/>
          </p:nvPr>
        </p:nvSpPr>
        <p:spPr/>
        <p:txBody>
          <a:bodyPr/>
          <a:lstStyle/>
          <a:p>
            <a:fld id="{CE8079A4-7AA8-4A4F-87E2-7781EC5097DD}" type="slidenum">
              <a:rPr lang="en-US" smtClean="0"/>
              <a:pPr/>
              <a:t>12</a:t>
            </a:fld>
            <a:endParaRPr lang="en-US"/>
          </a:p>
        </p:txBody>
      </p:sp>
      <p:pic>
        <p:nvPicPr>
          <p:cNvPr id="9" name="Segnaposto contenuto 8">
            <a:extLst>
              <a:ext uri="{FF2B5EF4-FFF2-40B4-BE49-F238E27FC236}">
                <a16:creationId xmlns:a16="http://schemas.microsoft.com/office/drawing/2014/main" id="{39514110-4982-40C9-B9AB-CB2D2F04E5A8}"/>
              </a:ext>
            </a:extLst>
          </p:cNvPr>
          <p:cNvPicPr>
            <a:picLocks noGrp="1" noChangeAspect="1"/>
          </p:cNvPicPr>
          <p:nvPr>
            <p:ph idx="13"/>
          </p:nvPr>
        </p:nvPicPr>
        <p:blipFill>
          <a:blip r:embed="rId3"/>
          <a:stretch>
            <a:fillRect/>
          </a:stretch>
        </p:blipFill>
        <p:spPr>
          <a:xfrm>
            <a:off x="4474464" y="1230925"/>
            <a:ext cx="4584100" cy="840657"/>
          </a:xfrm>
          <a:prstGeom prst="rect">
            <a:avLst/>
          </a:prstGeom>
        </p:spPr>
      </p:pic>
      <p:pic>
        <p:nvPicPr>
          <p:cNvPr id="10" name="Immagine 9">
            <a:extLst>
              <a:ext uri="{FF2B5EF4-FFF2-40B4-BE49-F238E27FC236}">
                <a16:creationId xmlns:a16="http://schemas.microsoft.com/office/drawing/2014/main" id="{251EC391-D817-4BEC-A518-C2A73E3FF6FF}"/>
              </a:ext>
            </a:extLst>
          </p:cNvPr>
          <p:cNvPicPr>
            <a:picLocks noChangeAspect="1"/>
          </p:cNvPicPr>
          <p:nvPr/>
        </p:nvPicPr>
        <p:blipFill>
          <a:blip r:embed="rId4"/>
          <a:stretch>
            <a:fillRect/>
          </a:stretch>
        </p:blipFill>
        <p:spPr>
          <a:xfrm>
            <a:off x="4572000" y="2955896"/>
            <a:ext cx="4379877" cy="1292808"/>
          </a:xfrm>
          <a:prstGeom prst="rect">
            <a:avLst/>
          </a:prstGeom>
        </p:spPr>
      </p:pic>
    </p:spTree>
    <p:extLst>
      <p:ext uri="{BB962C8B-B14F-4D97-AF65-F5344CB8AC3E}">
        <p14:creationId xmlns:p14="http://schemas.microsoft.com/office/powerpoint/2010/main" val="269042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E4267-CFA2-4CAB-BF12-5A51CAB49E82}"/>
              </a:ext>
            </a:extLst>
          </p:cNvPr>
          <p:cNvSpPr>
            <a:spLocks noGrp="1"/>
          </p:cNvSpPr>
          <p:nvPr>
            <p:ph type="title"/>
          </p:nvPr>
        </p:nvSpPr>
        <p:spPr/>
        <p:txBody>
          <a:bodyPr/>
          <a:lstStyle/>
          <a:p>
            <a:r>
              <a:rPr lang="en-US" b="0" dirty="0"/>
              <a:t>Attach an AWS IoT Core Policy to a Device Certificate</a:t>
            </a:r>
            <a:br>
              <a:rPr lang="en-US" b="0" dirty="0"/>
            </a:br>
            <a:endParaRPr lang="it-IT" dirty="0"/>
          </a:p>
        </p:txBody>
      </p:sp>
      <p:sp>
        <p:nvSpPr>
          <p:cNvPr id="3" name="Segnaposto contenuto 2">
            <a:extLst>
              <a:ext uri="{FF2B5EF4-FFF2-40B4-BE49-F238E27FC236}">
                <a16:creationId xmlns:a16="http://schemas.microsoft.com/office/drawing/2014/main" id="{C0A4A8A7-1547-4FDA-B453-E992357FE663}"/>
              </a:ext>
            </a:extLst>
          </p:cNvPr>
          <p:cNvSpPr>
            <a:spLocks noGrp="1"/>
          </p:cNvSpPr>
          <p:nvPr>
            <p:ph idx="1"/>
          </p:nvPr>
        </p:nvSpPr>
        <p:spPr/>
        <p:txBody>
          <a:bodyPr/>
          <a:lstStyle/>
          <a:p>
            <a:r>
              <a:rPr lang="en-US" b="0" dirty="0"/>
              <a:t>Now that you have created a policy, you must attach it to your device certificate. Attaching an AWS IoT Core policy to a certificate gives the device the permissions specified in the policy.</a:t>
            </a:r>
          </a:p>
          <a:p>
            <a:pPr marL="342900" indent="-342900">
              <a:buFont typeface="+mj-lt"/>
              <a:buAutoNum type="arabicPeriod"/>
            </a:pPr>
            <a:r>
              <a:rPr lang="en-US" b="0" dirty="0"/>
              <a:t>In the left navigation pane, choose </a:t>
            </a:r>
            <a:r>
              <a:rPr lang="en-US" dirty="0"/>
              <a:t>Secure</a:t>
            </a:r>
            <a:r>
              <a:rPr lang="en-US" b="0" dirty="0"/>
              <a:t>, and then choose </a:t>
            </a:r>
            <a:r>
              <a:rPr lang="en-US" dirty="0"/>
              <a:t>Certificates</a:t>
            </a:r>
            <a:r>
              <a:rPr lang="en-US" b="0" dirty="0"/>
              <a:t>.</a:t>
            </a:r>
          </a:p>
          <a:p>
            <a:pPr marL="342900" indent="-342900">
              <a:buFont typeface="+mj-lt"/>
              <a:buAutoNum type="arabicPeriod"/>
            </a:pPr>
            <a:r>
              <a:rPr lang="en-US" b="0" dirty="0"/>
              <a:t>In the box for the certificate you created, choose </a:t>
            </a:r>
            <a:r>
              <a:rPr lang="en-US" dirty="0"/>
              <a:t>...</a:t>
            </a:r>
            <a:r>
              <a:rPr lang="en-US" b="0" dirty="0"/>
              <a:t> to open a drop-down menu, and then choose </a:t>
            </a:r>
            <a:r>
              <a:rPr lang="en-US" dirty="0"/>
              <a:t>Attach policy</a:t>
            </a:r>
            <a:r>
              <a:rPr lang="en-US" b="0" dirty="0"/>
              <a:t>.</a:t>
            </a:r>
          </a:p>
          <a:p>
            <a:endParaRPr lang="it-IT" dirty="0"/>
          </a:p>
        </p:txBody>
      </p:sp>
      <p:sp>
        <p:nvSpPr>
          <p:cNvPr id="4" name="Segnaposto piè di pagina 3">
            <a:extLst>
              <a:ext uri="{FF2B5EF4-FFF2-40B4-BE49-F238E27FC236}">
                <a16:creationId xmlns:a16="http://schemas.microsoft.com/office/drawing/2014/main" id="{A87E462F-D18E-4EE1-8E58-42990AB9187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76916443-4B76-481B-88E2-4F02F5675E54}"/>
              </a:ext>
            </a:extLst>
          </p:cNvPr>
          <p:cNvSpPr>
            <a:spLocks noGrp="1"/>
          </p:cNvSpPr>
          <p:nvPr>
            <p:ph type="sldNum" sz="quarter" idx="12"/>
          </p:nvPr>
        </p:nvSpPr>
        <p:spPr/>
        <p:txBody>
          <a:bodyPr/>
          <a:lstStyle/>
          <a:p>
            <a:fld id="{CE8079A4-7AA8-4A4F-87E2-7781EC5097DD}" type="slidenum">
              <a:rPr lang="en-US" smtClean="0"/>
              <a:pPr/>
              <a:t>13</a:t>
            </a:fld>
            <a:endParaRPr lang="en-US"/>
          </a:p>
        </p:txBody>
      </p:sp>
      <p:pic>
        <p:nvPicPr>
          <p:cNvPr id="10242" name="Picture 2">
            <a:extLst>
              <a:ext uri="{FF2B5EF4-FFF2-40B4-BE49-F238E27FC236}">
                <a16:creationId xmlns:a16="http://schemas.microsoft.com/office/drawing/2014/main" id="{8AA8CEF7-5636-4CDD-99B1-ADABEFEAB35A}"/>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788" y="1687729"/>
            <a:ext cx="4011612" cy="209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8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E34F0-D61D-4B6E-A371-77E8DB71DF0E}"/>
              </a:ext>
            </a:extLst>
          </p:cNvPr>
          <p:cNvSpPr>
            <a:spLocks noGrp="1"/>
          </p:cNvSpPr>
          <p:nvPr>
            <p:ph type="title"/>
          </p:nvPr>
        </p:nvSpPr>
        <p:spPr/>
        <p:txBody>
          <a:bodyPr/>
          <a:lstStyle/>
          <a:p>
            <a:r>
              <a:rPr lang="en-US" b="0" dirty="0"/>
              <a:t>Attach an AWS IoT Core Policy to a Device Certificate</a:t>
            </a:r>
            <a:br>
              <a:rPr lang="en-US" b="0" dirty="0"/>
            </a:br>
            <a:endParaRPr lang="it-IT" dirty="0"/>
          </a:p>
        </p:txBody>
      </p:sp>
      <p:sp>
        <p:nvSpPr>
          <p:cNvPr id="3" name="Segnaposto contenuto 2">
            <a:extLst>
              <a:ext uri="{FF2B5EF4-FFF2-40B4-BE49-F238E27FC236}">
                <a16:creationId xmlns:a16="http://schemas.microsoft.com/office/drawing/2014/main" id="{94885DD1-F07F-4D02-8B5B-543073331BC1}"/>
              </a:ext>
            </a:extLst>
          </p:cNvPr>
          <p:cNvSpPr>
            <a:spLocks noGrp="1"/>
          </p:cNvSpPr>
          <p:nvPr>
            <p:ph idx="1"/>
          </p:nvPr>
        </p:nvSpPr>
        <p:spPr/>
        <p:txBody>
          <a:bodyPr/>
          <a:lstStyle/>
          <a:p>
            <a:pPr marL="342900" indent="-342900">
              <a:buFont typeface="+mj-lt"/>
              <a:buAutoNum type="arabicPeriod" startAt="3"/>
            </a:pPr>
            <a:r>
              <a:rPr lang="en-US" b="0" dirty="0"/>
              <a:t>In </a:t>
            </a:r>
            <a:r>
              <a:rPr lang="en-US" dirty="0"/>
              <a:t>Attach policies to certificate(s)</a:t>
            </a:r>
            <a:r>
              <a:rPr lang="en-US" b="0" dirty="0"/>
              <a:t>, select the check box next to the policy you created in the previous step, and then choose </a:t>
            </a:r>
            <a:r>
              <a:rPr lang="en-US" dirty="0"/>
              <a:t>Attach</a:t>
            </a:r>
            <a:r>
              <a:rPr lang="en-US" b="0" dirty="0"/>
              <a:t>.</a:t>
            </a:r>
          </a:p>
          <a:p>
            <a:br>
              <a:rPr lang="en-US" dirty="0"/>
            </a:br>
            <a:endParaRPr lang="it-IT" dirty="0"/>
          </a:p>
        </p:txBody>
      </p:sp>
      <p:sp>
        <p:nvSpPr>
          <p:cNvPr id="4" name="Segnaposto piè di pagina 3">
            <a:extLst>
              <a:ext uri="{FF2B5EF4-FFF2-40B4-BE49-F238E27FC236}">
                <a16:creationId xmlns:a16="http://schemas.microsoft.com/office/drawing/2014/main" id="{A3F3F937-27BD-4022-AD3A-9457617AB2E8}"/>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11056234-E1D4-44B2-BD63-8BF16680B806}"/>
              </a:ext>
            </a:extLst>
          </p:cNvPr>
          <p:cNvSpPr>
            <a:spLocks noGrp="1"/>
          </p:cNvSpPr>
          <p:nvPr>
            <p:ph type="sldNum" sz="quarter" idx="12"/>
          </p:nvPr>
        </p:nvSpPr>
        <p:spPr/>
        <p:txBody>
          <a:bodyPr/>
          <a:lstStyle/>
          <a:p>
            <a:fld id="{CE8079A4-7AA8-4A4F-87E2-7781EC5097DD}" type="slidenum">
              <a:rPr lang="en-US" smtClean="0"/>
              <a:pPr/>
              <a:t>14</a:t>
            </a:fld>
            <a:endParaRPr lang="en-US"/>
          </a:p>
        </p:txBody>
      </p:sp>
      <p:pic>
        <p:nvPicPr>
          <p:cNvPr id="11266" name="Picture 2">
            <a:extLst>
              <a:ext uri="{FF2B5EF4-FFF2-40B4-BE49-F238E27FC236}">
                <a16:creationId xmlns:a16="http://schemas.microsoft.com/office/drawing/2014/main" id="{A44FEDCE-0959-4D58-A4CA-0036E3F07E32}"/>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788" y="1418877"/>
            <a:ext cx="4011612" cy="262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58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411608-EB0E-4734-B6A6-4BCD770C24EC}"/>
              </a:ext>
            </a:extLst>
          </p:cNvPr>
          <p:cNvSpPr>
            <a:spLocks noGrp="1"/>
          </p:cNvSpPr>
          <p:nvPr>
            <p:ph type="title"/>
          </p:nvPr>
        </p:nvSpPr>
        <p:spPr/>
        <p:txBody>
          <a:bodyPr/>
          <a:lstStyle/>
          <a:p>
            <a:r>
              <a:rPr lang="en-US" b="0" dirty="0"/>
              <a:t>Attach a Certificate to a Thing</a:t>
            </a:r>
            <a:br>
              <a:rPr lang="en-US" b="0" dirty="0"/>
            </a:br>
            <a:endParaRPr lang="it-IT" dirty="0"/>
          </a:p>
        </p:txBody>
      </p:sp>
      <p:sp>
        <p:nvSpPr>
          <p:cNvPr id="3" name="Segnaposto contenuto 2">
            <a:extLst>
              <a:ext uri="{FF2B5EF4-FFF2-40B4-BE49-F238E27FC236}">
                <a16:creationId xmlns:a16="http://schemas.microsoft.com/office/drawing/2014/main" id="{C6FEE917-EBAF-4DF9-837C-A7571325E18E}"/>
              </a:ext>
            </a:extLst>
          </p:cNvPr>
          <p:cNvSpPr>
            <a:spLocks noGrp="1"/>
          </p:cNvSpPr>
          <p:nvPr>
            <p:ph idx="1"/>
          </p:nvPr>
        </p:nvSpPr>
        <p:spPr/>
        <p:txBody>
          <a:bodyPr/>
          <a:lstStyle/>
          <a:p>
            <a:r>
              <a:rPr lang="en-US" b="0" dirty="0"/>
              <a:t>A device must have a certificate, private key, and root CA certificate to authenticate with AWS IoT Core. AWS recommend that you also attach the device certificate to the IoT thing that represents your device in AWS IoT Core. </a:t>
            </a:r>
          </a:p>
          <a:p>
            <a:endParaRPr lang="it-IT" dirty="0"/>
          </a:p>
        </p:txBody>
      </p:sp>
      <p:sp>
        <p:nvSpPr>
          <p:cNvPr id="4" name="Segnaposto piè di pagina 3">
            <a:extLst>
              <a:ext uri="{FF2B5EF4-FFF2-40B4-BE49-F238E27FC236}">
                <a16:creationId xmlns:a16="http://schemas.microsoft.com/office/drawing/2014/main" id="{DAF24559-7CBC-4973-92D9-BE1D08A0B81B}"/>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D7981133-37BA-424E-BA53-A935D9D57A89}"/>
              </a:ext>
            </a:extLst>
          </p:cNvPr>
          <p:cNvSpPr>
            <a:spLocks noGrp="1"/>
          </p:cNvSpPr>
          <p:nvPr>
            <p:ph type="sldNum" sz="quarter" idx="12"/>
          </p:nvPr>
        </p:nvSpPr>
        <p:spPr/>
        <p:txBody>
          <a:bodyPr/>
          <a:lstStyle/>
          <a:p>
            <a:fld id="{CE8079A4-7AA8-4A4F-87E2-7781EC5097DD}" type="slidenum">
              <a:rPr lang="en-US" smtClean="0"/>
              <a:pPr/>
              <a:t>15</a:t>
            </a:fld>
            <a:endParaRPr lang="en-US"/>
          </a:p>
        </p:txBody>
      </p:sp>
      <p:pic>
        <p:nvPicPr>
          <p:cNvPr id="12290" name="Picture 2">
            <a:extLst>
              <a:ext uri="{FF2B5EF4-FFF2-40B4-BE49-F238E27FC236}">
                <a16:creationId xmlns:a16="http://schemas.microsoft.com/office/drawing/2014/main" id="{7317473C-F7F1-42B9-A3B9-35D70471E7C5}"/>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788" y="1391328"/>
            <a:ext cx="4011612" cy="268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9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411608-EB0E-4734-B6A6-4BCD770C24EC}"/>
              </a:ext>
            </a:extLst>
          </p:cNvPr>
          <p:cNvSpPr>
            <a:spLocks noGrp="1"/>
          </p:cNvSpPr>
          <p:nvPr>
            <p:ph type="title"/>
          </p:nvPr>
        </p:nvSpPr>
        <p:spPr/>
        <p:txBody>
          <a:bodyPr/>
          <a:lstStyle/>
          <a:p>
            <a:r>
              <a:rPr lang="en-US" b="0" dirty="0"/>
              <a:t>Attach a Certificate to a Thing</a:t>
            </a:r>
            <a:br>
              <a:rPr lang="en-US" b="0" dirty="0"/>
            </a:br>
            <a:endParaRPr lang="it-IT" dirty="0"/>
          </a:p>
        </p:txBody>
      </p:sp>
      <p:sp>
        <p:nvSpPr>
          <p:cNvPr id="3" name="Segnaposto contenuto 2">
            <a:extLst>
              <a:ext uri="{FF2B5EF4-FFF2-40B4-BE49-F238E27FC236}">
                <a16:creationId xmlns:a16="http://schemas.microsoft.com/office/drawing/2014/main" id="{C6FEE917-EBAF-4DF9-837C-A7571325E18E}"/>
              </a:ext>
            </a:extLst>
          </p:cNvPr>
          <p:cNvSpPr>
            <a:spLocks noGrp="1"/>
          </p:cNvSpPr>
          <p:nvPr>
            <p:ph idx="1"/>
          </p:nvPr>
        </p:nvSpPr>
        <p:spPr/>
        <p:txBody>
          <a:bodyPr/>
          <a:lstStyle/>
          <a:p>
            <a:r>
              <a:rPr lang="en-US" sz="1400" dirty="0"/>
              <a:t>To attach a certificate to the thing representing your device in the registry:</a:t>
            </a:r>
            <a:endParaRPr lang="en-US" sz="1400" b="0" dirty="0"/>
          </a:p>
          <a:p>
            <a:pPr marL="342900" indent="-342900">
              <a:buFont typeface="+mj-lt"/>
              <a:buAutoNum type="arabicPeriod"/>
            </a:pPr>
            <a:r>
              <a:rPr lang="en-US" sz="1400" b="0" dirty="0"/>
              <a:t>In the box for the certificate you created, choose </a:t>
            </a:r>
            <a:r>
              <a:rPr lang="en-US" sz="1400" dirty="0"/>
              <a:t>...</a:t>
            </a:r>
            <a:r>
              <a:rPr lang="en-US" sz="1400" b="0" dirty="0"/>
              <a:t> to open a drop-down menu, and then choose </a:t>
            </a:r>
            <a:r>
              <a:rPr lang="en-US" sz="1400" dirty="0"/>
              <a:t>Attach thing</a:t>
            </a:r>
            <a:r>
              <a:rPr lang="en-US" sz="1400" b="0" dirty="0"/>
              <a:t>.</a:t>
            </a:r>
          </a:p>
          <a:p>
            <a:pPr marL="342900" indent="-342900">
              <a:buFont typeface="+mj-lt"/>
              <a:buAutoNum type="arabicPeriod"/>
            </a:pPr>
            <a:r>
              <a:rPr lang="en-US" sz="1400" b="0" dirty="0"/>
              <a:t>In </a:t>
            </a:r>
            <a:r>
              <a:rPr lang="en-US" sz="1400" dirty="0"/>
              <a:t>Attach things to certificate(s)</a:t>
            </a:r>
            <a:r>
              <a:rPr lang="en-US" sz="1400" b="0" dirty="0"/>
              <a:t>, select the check box next to the thing you registered, and then choose </a:t>
            </a:r>
            <a:r>
              <a:rPr lang="en-US" sz="1400" dirty="0"/>
              <a:t>Attach</a:t>
            </a:r>
            <a:r>
              <a:rPr lang="en-US" sz="1400" b="0" dirty="0"/>
              <a:t>.</a:t>
            </a:r>
          </a:p>
          <a:p>
            <a:pPr marL="342900" indent="-342900">
              <a:buFont typeface="+mj-lt"/>
              <a:buAutoNum type="arabicPeriod"/>
            </a:pPr>
            <a:r>
              <a:rPr lang="en-US" sz="1400" b="0" dirty="0"/>
              <a:t>To verify the thing is attached, select the box for the certificate.</a:t>
            </a:r>
          </a:p>
          <a:p>
            <a:pPr marL="342900" indent="-342900">
              <a:buFont typeface="+mj-lt"/>
              <a:buAutoNum type="arabicPeriod"/>
            </a:pPr>
            <a:r>
              <a:rPr lang="en-US" sz="1400" b="0" dirty="0"/>
              <a:t>On the </a:t>
            </a:r>
            <a:r>
              <a:rPr lang="en-US" sz="1400" dirty="0"/>
              <a:t>Details</a:t>
            </a:r>
            <a:r>
              <a:rPr lang="en-US" sz="1400" b="0" dirty="0"/>
              <a:t> page for the certificate, in the left navigation pane, choose </a:t>
            </a:r>
            <a:r>
              <a:rPr lang="en-US" sz="1400" dirty="0"/>
              <a:t>Things</a:t>
            </a:r>
            <a:r>
              <a:rPr lang="en-US" sz="1400" b="0" dirty="0"/>
              <a:t>.</a:t>
            </a:r>
          </a:p>
          <a:p>
            <a:pPr marL="342900" indent="-342900">
              <a:buFont typeface="+mj-lt"/>
              <a:buAutoNum type="arabicPeriod"/>
            </a:pPr>
            <a:r>
              <a:rPr lang="en-US" sz="1400" b="0" dirty="0"/>
              <a:t>To verify the policy is attached, on the </a:t>
            </a:r>
            <a:r>
              <a:rPr lang="en-US" sz="1400" dirty="0"/>
              <a:t>Details</a:t>
            </a:r>
            <a:r>
              <a:rPr lang="en-US" sz="1400" b="0" dirty="0"/>
              <a:t> page for the certificate, in the left navigation pane, choose </a:t>
            </a:r>
            <a:r>
              <a:rPr lang="en-US" sz="1400" dirty="0"/>
              <a:t>Policies</a:t>
            </a:r>
            <a:r>
              <a:rPr lang="en-US" sz="1400" b="0" dirty="0"/>
              <a:t>.</a:t>
            </a:r>
          </a:p>
          <a:p>
            <a:endParaRPr lang="en-US" b="0" dirty="0"/>
          </a:p>
          <a:p>
            <a:endParaRPr lang="it-IT" dirty="0"/>
          </a:p>
        </p:txBody>
      </p:sp>
      <p:sp>
        <p:nvSpPr>
          <p:cNvPr id="4" name="Segnaposto piè di pagina 3">
            <a:extLst>
              <a:ext uri="{FF2B5EF4-FFF2-40B4-BE49-F238E27FC236}">
                <a16:creationId xmlns:a16="http://schemas.microsoft.com/office/drawing/2014/main" id="{DAF24559-7CBC-4973-92D9-BE1D08A0B81B}"/>
              </a:ext>
            </a:extLst>
          </p:cNvPr>
          <p:cNvSpPr>
            <a:spLocks noGrp="1"/>
          </p:cNvSpPr>
          <p:nvPr>
            <p:ph type="ftr" sz="quarter" idx="11"/>
          </p:nvPr>
        </p:nvSpPr>
        <p:spPr/>
        <p:txBody>
          <a:bodyPr/>
          <a:lstStyle/>
          <a:p>
            <a:r>
              <a:rPr lang="en-US" dirty="0"/>
              <a:t>Property of BEOND </a:t>
            </a:r>
            <a:r>
              <a:rPr lang="en-US" dirty="0" err="1"/>
              <a:t>s.r.l</a:t>
            </a:r>
            <a:r>
              <a:rPr lang="en-US" dirty="0"/>
              <a:t>. cannot be distributed or reproduced without authorization </a:t>
            </a:r>
          </a:p>
        </p:txBody>
      </p:sp>
      <p:sp>
        <p:nvSpPr>
          <p:cNvPr id="5" name="Segnaposto numero diapositiva 4">
            <a:extLst>
              <a:ext uri="{FF2B5EF4-FFF2-40B4-BE49-F238E27FC236}">
                <a16:creationId xmlns:a16="http://schemas.microsoft.com/office/drawing/2014/main" id="{D7981133-37BA-424E-BA53-A935D9D57A89}"/>
              </a:ext>
            </a:extLst>
          </p:cNvPr>
          <p:cNvSpPr>
            <a:spLocks noGrp="1"/>
          </p:cNvSpPr>
          <p:nvPr>
            <p:ph type="sldNum" sz="quarter" idx="12"/>
          </p:nvPr>
        </p:nvSpPr>
        <p:spPr/>
        <p:txBody>
          <a:bodyPr/>
          <a:lstStyle/>
          <a:p>
            <a:fld id="{CE8079A4-7AA8-4A4F-87E2-7781EC5097DD}" type="slidenum">
              <a:rPr lang="en-US" smtClean="0"/>
              <a:pPr/>
              <a:t>16</a:t>
            </a:fld>
            <a:endParaRPr lang="en-US"/>
          </a:p>
        </p:txBody>
      </p:sp>
      <p:pic>
        <p:nvPicPr>
          <p:cNvPr id="12290" name="Picture 2">
            <a:extLst>
              <a:ext uri="{FF2B5EF4-FFF2-40B4-BE49-F238E27FC236}">
                <a16:creationId xmlns:a16="http://schemas.microsoft.com/office/drawing/2014/main" id="{7317473C-F7F1-42B9-A3B9-35D70471E7C5}"/>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788" y="1391328"/>
            <a:ext cx="4011612" cy="268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68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25471A-C587-4176-ABF8-1A97A5A2B57A}"/>
              </a:ext>
            </a:extLst>
          </p:cNvPr>
          <p:cNvSpPr>
            <a:spLocks noGrp="1"/>
          </p:cNvSpPr>
          <p:nvPr>
            <p:ph type="title"/>
          </p:nvPr>
        </p:nvSpPr>
        <p:spPr/>
        <p:txBody>
          <a:bodyPr/>
          <a:lstStyle/>
          <a:p>
            <a:r>
              <a:rPr lang="en-US" dirty="0"/>
              <a:t>Connect with AWS</a:t>
            </a:r>
            <a:endParaRPr lang="it-IT" dirty="0"/>
          </a:p>
        </p:txBody>
      </p:sp>
      <p:sp>
        <p:nvSpPr>
          <p:cNvPr id="3" name="Segnaposto contenuto 2">
            <a:extLst>
              <a:ext uri="{FF2B5EF4-FFF2-40B4-BE49-F238E27FC236}">
                <a16:creationId xmlns:a16="http://schemas.microsoft.com/office/drawing/2014/main" id="{05CAEE08-7C3C-4A7E-B3AB-A67366242E8A}"/>
              </a:ext>
            </a:extLst>
          </p:cNvPr>
          <p:cNvSpPr>
            <a:spLocks noGrp="1"/>
          </p:cNvSpPr>
          <p:nvPr>
            <p:ph idx="1"/>
          </p:nvPr>
        </p:nvSpPr>
        <p:spPr/>
        <p:txBody>
          <a:bodyPr/>
          <a:lstStyle/>
          <a:p>
            <a:r>
              <a:rPr lang="en-US" b="0" dirty="0"/>
              <a:t>At this point is possible to connect your device to the AWS IoT Core Thing and manage your data inside the AWS world.</a:t>
            </a:r>
          </a:p>
          <a:p>
            <a:r>
              <a:rPr lang="en-US" b="0" dirty="0"/>
              <a:t>Consider that some services like AWS Kinesis, AWS </a:t>
            </a:r>
            <a:r>
              <a:rPr lang="en-US" b="0" dirty="0" err="1"/>
              <a:t>QuickSight</a:t>
            </a:r>
            <a:r>
              <a:rPr lang="en-US" b="0" dirty="0"/>
              <a:t> or other services are not all free, so a solution could be connect </a:t>
            </a:r>
            <a:r>
              <a:rPr lang="en-US" dirty="0" err="1"/>
              <a:t>NodeRed</a:t>
            </a:r>
            <a:r>
              <a:rPr lang="en-US" b="0" dirty="0"/>
              <a:t> to the broker hosted on AWS and manage all the data inside </a:t>
            </a:r>
            <a:r>
              <a:rPr lang="en-US" b="0" dirty="0" err="1"/>
              <a:t>NodeRed</a:t>
            </a:r>
            <a:r>
              <a:rPr lang="en-US" b="0" dirty="0"/>
              <a:t> as we will see.</a:t>
            </a:r>
          </a:p>
          <a:p>
            <a:endParaRPr lang="en-US" b="0" dirty="0"/>
          </a:p>
          <a:p>
            <a:endParaRPr lang="it-IT" b="0" dirty="0"/>
          </a:p>
        </p:txBody>
      </p:sp>
      <p:sp>
        <p:nvSpPr>
          <p:cNvPr id="4" name="Segnaposto piè di pagina 3">
            <a:extLst>
              <a:ext uri="{FF2B5EF4-FFF2-40B4-BE49-F238E27FC236}">
                <a16:creationId xmlns:a16="http://schemas.microsoft.com/office/drawing/2014/main" id="{D3E2CAF0-BD08-4990-9BB2-97BC807D4070}"/>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FAF8EA36-F640-4568-821B-3BB58AB3A32C}"/>
              </a:ext>
            </a:extLst>
          </p:cNvPr>
          <p:cNvSpPr>
            <a:spLocks noGrp="1"/>
          </p:cNvSpPr>
          <p:nvPr>
            <p:ph type="sldNum" sz="quarter" idx="12"/>
          </p:nvPr>
        </p:nvSpPr>
        <p:spPr/>
        <p:txBody>
          <a:bodyPr/>
          <a:lstStyle/>
          <a:p>
            <a:fld id="{CE8079A4-7AA8-4A4F-87E2-7781EC5097DD}" type="slidenum">
              <a:rPr lang="en-US" smtClean="0"/>
              <a:pPr/>
              <a:t>17</a:t>
            </a:fld>
            <a:endParaRPr lang="en-US"/>
          </a:p>
        </p:txBody>
      </p:sp>
      <p:pic>
        <p:nvPicPr>
          <p:cNvPr id="13314" name="Picture 2">
            <a:extLst>
              <a:ext uri="{FF2B5EF4-FFF2-40B4-BE49-F238E27FC236}">
                <a16:creationId xmlns:a16="http://schemas.microsoft.com/office/drawing/2014/main" id="{65BAD3D4-C6DD-4766-BEDC-D82FF0D24264}"/>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788" y="1718737"/>
            <a:ext cx="4011612" cy="202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3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979E9-7448-4D9F-AFCA-59603D8C49DD}"/>
              </a:ext>
            </a:extLst>
          </p:cNvPr>
          <p:cNvSpPr>
            <a:spLocks noGrp="1"/>
          </p:cNvSpPr>
          <p:nvPr>
            <p:ph type="title"/>
          </p:nvPr>
        </p:nvSpPr>
        <p:spPr/>
        <p:txBody>
          <a:bodyPr/>
          <a:lstStyle/>
          <a:p>
            <a:r>
              <a:rPr lang="en-US" dirty="0"/>
              <a:t>For more </a:t>
            </a:r>
            <a:r>
              <a:rPr lang="en-US" dirty="0" err="1"/>
              <a:t>informations</a:t>
            </a:r>
            <a:endParaRPr lang="it-IT" dirty="0"/>
          </a:p>
        </p:txBody>
      </p:sp>
      <p:sp>
        <p:nvSpPr>
          <p:cNvPr id="3" name="Segnaposto contenuto 2">
            <a:extLst>
              <a:ext uri="{FF2B5EF4-FFF2-40B4-BE49-F238E27FC236}">
                <a16:creationId xmlns:a16="http://schemas.microsoft.com/office/drawing/2014/main" id="{0C36C5D6-6F20-4958-BAD4-63A1AA01E871}"/>
              </a:ext>
            </a:extLst>
          </p:cNvPr>
          <p:cNvSpPr>
            <a:spLocks noGrp="1"/>
          </p:cNvSpPr>
          <p:nvPr>
            <p:ph idx="1"/>
          </p:nvPr>
        </p:nvSpPr>
        <p:spPr/>
        <p:txBody>
          <a:bodyPr/>
          <a:lstStyle/>
          <a:p>
            <a:r>
              <a:rPr lang="en-US" dirty="0"/>
              <a:t>AWS IoT core : </a:t>
            </a:r>
            <a:r>
              <a:rPr lang="it-IT" dirty="0">
                <a:hlinkClick r:id="rId3"/>
              </a:rPr>
              <a:t>https://aws.amazon.com/it/iot-core/</a:t>
            </a:r>
            <a:endParaRPr lang="it-IT" dirty="0"/>
          </a:p>
          <a:p>
            <a:r>
              <a:rPr lang="it-IT" dirty="0"/>
              <a:t>Create an AWS Account : </a:t>
            </a:r>
            <a:r>
              <a:rPr lang="it-IT" dirty="0">
                <a:hlinkClick r:id="rId4"/>
              </a:rPr>
              <a:t>https://aws.amazon.com/it/premiumsupport/knowledge-center/create-and-activate-aws-account/</a:t>
            </a:r>
            <a:endParaRPr lang="it-IT" dirty="0"/>
          </a:p>
          <a:p>
            <a:r>
              <a:rPr lang="it-IT" dirty="0" err="1"/>
              <a:t>Register</a:t>
            </a:r>
            <a:r>
              <a:rPr lang="it-IT" dirty="0"/>
              <a:t> a Device AWS IoT core: </a:t>
            </a:r>
          </a:p>
          <a:p>
            <a:r>
              <a:rPr lang="it-IT" dirty="0">
                <a:hlinkClick r:id="rId5"/>
              </a:rPr>
              <a:t>https://docs.aws.amazon.com/iot/latest/developerguide/register-device.html</a:t>
            </a:r>
            <a:endParaRPr lang="it-IT" dirty="0"/>
          </a:p>
          <a:p>
            <a:r>
              <a:rPr lang="it-IT" dirty="0" err="1"/>
              <a:t>Example</a:t>
            </a:r>
            <a:r>
              <a:rPr lang="it-IT" dirty="0"/>
              <a:t> of real-time data monitoring </a:t>
            </a:r>
            <a:r>
              <a:rPr lang="it-IT" dirty="0" err="1"/>
              <a:t>using</a:t>
            </a:r>
            <a:r>
              <a:rPr lang="it-IT" dirty="0"/>
              <a:t> AWS: </a:t>
            </a:r>
          </a:p>
          <a:p>
            <a:r>
              <a:rPr lang="it-IT" dirty="0">
                <a:hlinkClick r:id="rId6"/>
              </a:rPr>
              <a:t>https://aws.amazon.com/it/blogs/big-data/build-a-visualization-and-monitoring-dashboard-for-iot-data-with-amazon-kinesis-analytics-and-amazon-quicksight/</a:t>
            </a:r>
            <a:r>
              <a:rPr lang="it-IT" dirty="0"/>
              <a:t> </a:t>
            </a:r>
          </a:p>
        </p:txBody>
      </p:sp>
      <p:sp>
        <p:nvSpPr>
          <p:cNvPr id="4" name="Segnaposto piè di pagina 3">
            <a:extLst>
              <a:ext uri="{FF2B5EF4-FFF2-40B4-BE49-F238E27FC236}">
                <a16:creationId xmlns:a16="http://schemas.microsoft.com/office/drawing/2014/main" id="{B13F883F-53F0-4DD1-AF0F-C6DD9408382E}"/>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1550F320-3E04-46AA-97B7-8348484D42F6}"/>
              </a:ext>
            </a:extLst>
          </p:cNvPr>
          <p:cNvSpPr>
            <a:spLocks noGrp="1"/>
          </p:cNvSpPr>
          <p:nvPr>
            <p:ph type="sldNum" sz="quarter" idx="12"/>
          </p:nvPr>
        </p:nvSpPr>
        <p:spPr/>
        <p:txBody>
          <a:bodyPr/>
          <a:lstStyle/>
          <a:p>
            <a:fld id="{CE8079A4-7AA8-4A4F-87E2-7781EC5097DD}" type="slidenum">
              <a:rPr lang="en-US" smtClean="0"/>
              <a:pPr/>
              <a:t>18</a:t>
            </a:fld>
            <a:endParaRPr lang="en-US"/>
          </a:p>
        </p:txBody>
      </p:sp>
    </p:spTree>
    <p:extLst>
      <p:ext uri="{BB962C8B-B14F-4D97-AF65-F5344CB8AC3E}">
        <p14:creationId xmlns:p14="http://schemas.microsoft.com/office/powerpoint/2010/main" val="342026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en-US" sz="3200" dirty="0">
                <a:solidFill>
                  <a:schemeClr val="tx1"/>
                </a:solidFill>
              </a:rPr>
              <a:t>Introduction to AWS, create an account and generate certificates.</a:t>
            </a:r>
            <a:endParaRPr lang="it-IT"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1BC2519-9F60-43B2-9804-6719D04AD04F}"/>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121707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rPr>
              <a:t>Internet Browser</a:t>
            </a: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none</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E0FBCD4-BB88-4E80-8698-4EE452E8D096}"/>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11DB7-95B7-4788-8143-AE753E7EC90D}"/>
              </a:ext>
            </a:extLst>
          </p:cNvPr>
          <p:cNvSpPr>
            <a:spLocks noGrp="1"/>
          </p:cNvSpPr>
          <p:nvPr>
            <p:ph type="title"/>
          </p:nvPr>
        </p:nvSpPr>
        <p:spPr/>
        <p:txBody>
          <a:bodyPr/>
          <a:lstStyle/>
          <a:p>
            <a:r>
              <a:rPr lang="en-US" dirty="0"/>
              <a:t>What is it ?</a:t>
            </a:r>
            <a:endParaRPr lang="it-IT" dirty="0"/>
          </a:p>
        </p:txBody>
      </p:sp>
      <p:sp>
        <p:nvSpPr>
          <p:cNvPr id="3" name="Segnaposto contenuto 2">
            <a:extLst>
              <a:ext uri="{FF2B5EF4-FFF2-40B4-BE49-F238E27FC236}">
                <a16:creationId xmlns:a16="http://schemas.microsoft.com/office/drawing/2014/main" id="{E9B8C0FC-1902-4651-A3F3-33F35418096B}"/>
              </a:ext>
            </a:extLst>
          </p:cNvPr>
          <p:cNvSpPr>
            <a:spLocks noGrp="1"/>
          </p:cNvSpPr>
          <p:nvPr>
            <p:ph idx="1"/>
          </p:nvPr>
        </p:nvSpPr>
        <p:spPr/>
        <p:txBody>
          <a:bodyPr/>
          <a:lstStyle/>
          <a:p>
            <a:r>
              <a:rPr lang="en-US" dirty="0"/>
              <a:t>Amazon Web Services (AWS)</a:t>
            </a:r>
            <a:r>
              <a:rPr lang="en-US" b="0" dirty="0"/>
              <a:t> is a secure cloud services platform, offering compute power, database storage, content delivery and other functionality to help businesses scale and grow.</a:t>
            </a:r>
          </a:p>
          <a:p>
            <a:endParaRPr lang="en-US" b="0" dirty="0"/>
          </a:p>
        </p:txBody>
      </p:sp>
      <p:sp>
        <p:nvSpPr>
          <p:cNvPr id="4" name="Segnaposto piè di pagina 3">
            <a:extLst>
              <a:ext uri="{FF2B5EF4-FFF2-40B4-BE49-F238E27FC236}">
                <a16:creationId xmlns:a16="http://schemas.microsoft.com/office/drawing/2014/main" id="{08D6720B-615E-45F2-85C3-9BEBE2D0CD73}"/>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6CEE4220-5DA5-40AB-B9B1-F857D1FFB039}"/>
              </a:ext>
            </a:extLst>
          </p:cNvPr>
          <p:cNvSpPr>
            <a:spLocks noGrp="1"/>
          </p:cNvSpPr>
          <p:nvPr>
            <p:ph type="sldNum" sz="quarter" idx="12"/>
          </p:nvPr>
        </p:nvSpPr>
        <p:spPr/>
        <p:txBody>
          <a:bodyPr/>
          <a:lstStyle/>
          <a:p>
            <a:fld id="{CE8079A4-7AA8-4A4F-87E2-7781EC5097DD}" type="slidenum">
              <a:rPr lang="en-US" smtClean="0"/>
              <a:pPr/>
              <a:t>4</a:t>
            </a:fld>
            <a:endParaRPr lang="en-US"/>
          </a:p>
        </p:txBody>
      </p:sp>
      <p:pic>
        <p:nvPicPr>
          <p:cNvPr id="1026" name="Picture 2" descr="Amazon Web Services - Wikipedia">
            <a:extLst>
              <a:ext uri="{FF2B5EF4-FFF2-40B4-BE49-F238E27FC236}">
                <a16:creationId xmlns:a16="http://schemas.microsoft.com/office/drawing/2014/main" id="{04DD1A55-B984-4A35-99BF-388D5979FC4B}"/>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440547" y="750053"/>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3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38B44-E5F6-4350-925C-872505457E29}"/>
              </a:ext>
            </a:extLst>
          </p:cNvPr>
          <p:cNvSpPr>
            <a:spLocks noGrp="1"/>
          </p:cNvSpPr>
          <p:nvPr>
            <p:ph type="title"/>
          </p:nvPr>
        </p:nvSpPr>
        <p:spPr/>
        <p:txBody>
          <a:bodyPr/>
          <a:lstStyle/>
          <a:p>
            <a:r>
              <a:rPr lang="en-US" dirty="0"/>
              <a:t>IoT functionality</a:t>
            </a:r>
            <a:endParaRPr lang="it-IT" dirty="0"/>
          </a:p>
        </p:txBody>
      </p:sp>
      <p:sp>
        <p:nvSpPr>
          <p:cNvPr id="3" name="Segnaposto contenuto 2">
            <a:extLst>
              <a:ext uri="{FF2B5EF4-FFF2-40B4-BE49-F238E27FC236}">
                <a16:creationId xmlns:a16="http://schemas.microsoft.com/office/drawing/2014/main" id="{61CD5E13-E9A9-47AB-8FA5-844881539B3B}"/>
              </a:ext>
            </a:extLst>
          </p:cNvPr>
          <p:cNvSpPr>
            <a:spLocks noGrp="1"/>
          </p:cNvSpPr>
          <p:nvPr>
            <p:ph idx="1"/>
          </p:nvPr>
        </p:nvSpPr>
        <p:spPr>
          <a:xfrm>
            <a:off x="329184" y="750053"/>
            <a:ext cx="8546592" cy="1615195"/>
          </a:xfrm>
        </p:spPr>
        <p:txBody>
          <a:bodyPr/>
          <a:lstStyle/>
          <a:p>
            <a:r>
              <a:rPr lang="en-US" b="0" dirty="0"/>
              <a:t>Among all the AWS there is the </a:t>
            </a:r>
            <a:r>
              <a:rPr lang="en-US" dirty="0"/>
              <a:t>AWS IoT Core </a:t>
            </a:r>
            <a:r>
              <a:rPr lang="en-US" b="0" dirty="0"/>
              <a:t>service: allows to run a broker on the cloud with ease, create and manage any number of devices since it support HTTP, </a:t>
            </a:r>
            <a:r>
              <a:rPr lang="en-US" b="0" dirty="0" err="1"/>
              <a:t>WebSockets</a:t>
            </a:r>
            <a:r>
              <a:rPr lang="en-US" b="0" dirty="0"/>
              <a:t> and, more important, MQTT.</a:t>
            </a:r>
          </a:p>
          <a:p>
            <a:r>
              <a:rPr lang="en-US" dirty="0"/>
              <a:t>Aws IoT core </a:t>
            </a:r>
            <a:r>
              <a:rPr lang="en-US" b="0" dirty="0"/>
              <a:t>provides end-to-end cryptography for secure connections, it’s very easy to create and manage certificates too.</a:t>
            </a:r>
            <a:endParaRPr lang="it-IT" b="0" dirty="0"/>
          </a:p>
        </p:txBody>
      </p:sp>
      <p:sp>
        <p:nvSpPr>
          <p:cNvPr id="4" name="Segnaposto piè di pagina 3">
            <a:extLst>
              <a:ext uri="{FF2B5EF4-FFF2-40B4-BE49-F238E27FC236}">
                <a16:creationId xmlns:a16="http://schemas.microsoft.com/office/drawing/2014/main" id="{DC703ED4-7C12-4E1C-B6B9-DB1F43C6E8F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A66E85D2-DA96-4790-B33F-EE6FE106CD17}"/>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2050" name="Picture 2" descr="Connessione e gestione di AWS IoT Core">
            <a:extLst>
              <a:ext uri="{FF2B5EF4-FFF2-40B4-BE49-F238E27FC236}">
                <a16:creationId xmlns:a16="http://schemas.microsoft.com/office/drawing/2014/main" id="{617BE216-839F-4D4F-88E8-8701A8851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04" y="2553982"/>
            <a:ext cx="8546592" cy="23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4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B59A85-CA65-4CE9-9E89-7084105FD313}"/>
              </a:ext>
            </a:extLst>
          </p:cNvPr>
          <p:cNvSpPr>
            <a:spLocks noGrp="1"/>
          </p:cNvSpPr>
          <p:nvPr>
            <p:ph type="title"/>
          </p:nvPr>
        </p:nvSpPr>
        <p:spPr/>
        <p:txBody>
          <a:bodyPr/>
          <a:lstStyle/>
          <a:p>
            <a:r>
              <a:rPr lang="en-US" dirty="0"/>
              <a:t>Create an account </a:t>
            </a:r>
            <a:endParaRPr lang="it-IT" dirty="0"/>
          </a:p>
        </p:txBody>
      </p:sp>
      <p:sp>
        <p:nvSpPr>
          <p:cNvPr id="3" name="Segnaposto contenuto 2">
            <a:extLst>
              <a:ext uri="{FF2B5EF4-FFF2-40B4-BE49-F238E27FC236}">
                <a16:creationId xmlns:a16="http://schemas.microsoft.com/office/drawing/2014/main" id="{2FE74631-D80A-4ED6-979C-8E7B8D81F3DD}"/>
              </a:ext>
            </a:extLst>
          </p:cNvPr>
          <p:cNvSpPr>
            <a:spLocks noGrp="1"/>
          </p:cNvSpPr>
          <p:nvPr>
            <p:ph idx="1"/>
          </p:nvPr>
        </p:nvSpPr>
        <p:spPr/>
        <p:txBody>
          <a:bodyPr/>
          <a:lstStyle/>
          <a:p>
            <a:r>
              <a:rPr lang="en-US" b="0" dirty="0"/>
              <a:t>In order use the AWS you need to create and activate an account. Creating an account is very easy, go </a:t>
            </a:r>
            <a:r>
              <a:rPr lang="en-US" b="0" dirty="0">
                <a:hlinkClick r:id="rId2"/>
              </a:rPr>
              <a:t>here</a:t>
            </a:r>
            <a:r>
              <a:rPr lang="en-US" b="0" dirty="0"/>
              <a:t> and create a new one. </a:t>
            </a:r>
          </a:p>
          <a:p>
            <a:r>
              <a:rPr lang="en-US" b="0" dirty="0"/>
              <a:t>You will be asked for a credit card: the AWS are not all free and some services offer a free plan for only 12 months, anyway we will use only the AWS IoT Core, that with the free plan allows 250.000 messages sent and received per month for the first 12 months.</a:t>
            </a:r>
            <a:endParaRPr lang="it-IT" b="0" dirty="0"/>
          </a:p>
        </p:txBody>
      </p:sp>
      <p:sp>
        <p:nvSpPr>
          <p:cNvPr id="4" name="Segnaposto piè di pagina 3">
            <a:extLst>
              <a:ext uri="{FF2B5EF4-FFF2-40B4-BE49-F238E27FC236}">
                <a16:creationId xmlns:a16="http://schemas.microsoft.com/office/drawing/2014/main" id="{A497B695-C05B-49E8-B78E-BE8AC24F904D}"/>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E672A5CE-B44D-4694-B67D-F48315DC3377}"/>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3082" name="Picture 10" descr="Geld Cliparts free">
            <a:extLst>
              <a:ext uri="{FF2B5EF4-FFF2-40B4-BE49-F238E27FC236}">
                <a16:creationId xmlns:a16="http://schemas.microsoft.com/office/drawing/2014/main" id="{C088045E-418C-4784-B791-3CDF21479B2B}"/>
              </a:ext>
            </a:extLst>
          </p:cNvPr>
          <p:cNvPicPr>
            <a:picLocks noGrp="1" noChangeAspect="1" noChangeArrowheads="1"/>
          </p:cNvPicPr>
          <p:nvPr>
            <p:ph idx="13"/>
          </p:nvPr>
        </p:nvPicPr>
        <p:blipFill rotWithShape="1">
          <a:blip r:embed="rId3">
            <a:extLst>
              <a:ext uri="{28A0092B-C50C-407E-A947-70E740481C1C}">
                <a14:useLocalDpi xmlns:a14="http://schemas.microsoft.com/office/drawing/2010/main" val="0"/>
              </a:ext>
            </a:extLst>
          </a:blip>
          <a:srcRect b="5523"/>
          <a:stretch/>
        </p:blipFill>
        <p:spPr bwMode="auto">
          <a:xfrm>
            <a:off x="4798219" y="749300"/>
            <a:ext cx="3968750" cy="374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13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7F807-7A69-4ABB-ADA9-4B553F503773}"/>
              </a:ext>
            </a:extLst>
          </p:cNvPr>
          <p:cNvSpPr>
            <a:spLocks noGrp="1"/>
          </p:cNvSpPr>
          <p:nvPr>
            <p:ph type="title"/>
          </p:nvPr>
        </p:nvSpPr>
        <p:spPr/>
        <p:txBody>
          <a:bodyPr/>
          <a:lstStyle/>
          <a:p>
            <a:r>
              <a:rPr lang="en-US" dirty="0"/>
              <a:t>Register a new device</a:t>
            </a:r>
            <a:endParaRPr lang="it-IT" dirty="0"/>
          </a:p>
        </p:txBody>
      </p:sp>
      <p:sp>
        <p:nvSpPr>
          <p:cNvPr id="3" name="Segnaposto contenuto 2">
            <a:extLst>
              <a:ext uri="{FF2B5EF4-FFF2-40B4-BE49-F238E27FC236}">
                <a16:creationId xmlns:a16="http://schemas.microsoft.com/office/drawing/2014/main" id="{3CD03A9D-414A-43CA-80CC-87C141C12E9F}"/>
              </a:ext>
            </a:extLst>
          </p:cNvPr>
          <p:cNvSpPr>
            <a:spLocks noGrp="1"/>
          </p:cNvSpPr>
          <p:nvPr>
            <p:ph idx="1"/>
          </p:nvPr>
        </p:nvSpPr>
        <p:spPr/>
        <p:txBody>
          <a:bodyPr/>
          <a:lstStyle/>
          <a:p>
            <a:r>
              <a:rPr lang="en-US" b="0" dirty="0"/>
              <a:t>The registry allows you to keep a record of all of the devices that are registered to your AWS IoT Core account. The process of registering your device includes these steps:</a:t>
            </a:r>
          </a:p>
          <a:p>
            <a:pPr marL="285750" indent="-285750">
              <a:buFont typeface="Arial" panose="020B0604020202020204" pitchFamily="34" charset="0"/>
              <a:buChar char="•"/>
            </a:pPr>
            <a:r>
              <a:rPr lang="en-US" b="0" dirty="0"/>
              <a:t>Create and Activate a Device Certificate</a:t>
            </a:r>
          </a:p>
          <a:p>
            <a:pPr marL="285750" indent="-285750">
              <a:buFont typeface="Arial" panose="020B0604020202020204" pitchFamily="34" charset="0"/>
              <a:buChar char="•"/>
            </a:pPr>
            <a:r>
              <a:rPr lang="en-US" b="0" dirty="0"/>
              <a:t>Create an AWS IoT Core Policy</a:t>
            </a:r>
          </a:p>
          <a:p>
            <a:pPr marL="285750" indent="-285750">
              <a:buFont typeface="Arial" panose="020B0604020202020204" pitchFamily="34" charset="0"/>
              <a:buChar char="•"/>
            </a:pPr>
            <a:r>
              <a:rPr lang="en-US" b="0" dirty="0"/>
              <a:t>Attach an AWS IoT Core Policy to a Device Certificate</a:t>
            </a:r>
          </a:p>
          <a:p>
            <a:pPr marL="285750" indent="-285750">
              <a:buFont typeface="Arial" panose="020B0604020202020204" pitchFamily="34" charset="0"/>
              <a:buChar char="•"/>
            </a:pPr>
            <a:r>
              <a:rPr lang="en-US" b="0" dirty="0"/>
              <a:t>Attach a Certificate to a Thing</a:t>
            </a:r>
          </a:p>
        </p:txBody>
      </p:sp>
      <p:sp>
        <p:nvSpPr>
          <p:cNvPr id="4" name="Segnaposto piè di pagina 3">
            <a:extLst>
              <a:ext uri="{FF2B5EF4-FFF2-40B4-BE49-F238E27FC236}">
                <a16:creationId xmlns:a16="http://schemas.microsoft.com/office/drawing/2014/main" id="{4E06B296-0A84-43F3-BC93-2422F9C5AEB8}"/>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EDA898E3-5CF4-470B-84F8-FE0D1BDDA24E}"/>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4098" name="Picture 2" descr="AWS IoT 1-Click for Android - APK Download">
            <a:extLst>
              <a:ext uri="{FF2B5EF4-FFF2-40B4-BE49-F238E27FC236}">
                <a16:creationId xmlns:a16="http://schemas.microsoft.com/office/drawing/2014/main" id="{A0796D8F-412A-49A7-8A47-C113DDD6341D}"/>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972969" y="1924050"/>
            <a:ext cx="16192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5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A75820-6A31-433D-B28B-E4CB3D7A5DE3}"/>
              </a:ext>
            </a:extLst>
          </p:cNvPr>
          <p:cNvSpPr>
            <a:spLocks noGrp="1"/>
          </p:cNvSpPr>
          <p:nvPr>
            <p:ph type="title"/>
          </p:nvPr>
        </p:nvSpPr>
        <p:spPr/>
        <p:txBody>
          <a:bodyPr/>
          <a:lstStyle/>
          <a:p>
            <a:r>
              <a:rPr lang="it-IT" b="0" dirty="0"/>
              <a:t>Create and Activate a Device Certificate</a:t>
            </a:r>
            <a:br>
              <a:rPr lang="it-IT" b="0" dirty="0"/>
            </a:br>
            <a:endParaRPr lang="it-IT" dirty="0"/>
          </a:p>
        </p:txBody>
      </p:sp>
      <p:sp>
        <p:nvSpPr>
          <p:cNvPr id="3" name="Segnaposto contenuto 2">
            <a:extLst>
              <a:ext uri="{FF2B5EF4-FFF2-40B4-BE49-F238E27FC236}">
                <a16:creationId xmlns:a16="http://schemas.microsoft.com/office/drawing/2014/main" id="{623C6408-6C24-446B-8A09-24574C1985E8}"/>
              </a:ext>
            </a:extLst>
          </p:cNvPr>
          <p:cNvSpPr>
            <a:spLocks noGrp="1"/>
          </p:cNvSpPr>
          <p:nvPr>
            <p:ph idx="1"/>
          </p:nvPr>
        </p:nvSpPr>
        <p:spPr/>
        <p:txBody>
          <a:bodyPr/>
          <a:lstStyle/>
          <a:p>
            <a:r>
              <a:rPr lang="en-US" b="0" dirty="0"/>
              <a:t>First of all sign in as Root user (use the AWS email and password to log in ) then go to IoT core.</a:t>
            </a:r>
          </a:p>
          <a:p>
            <a:r>
              <a:rPr lang="it-IT" b="0" dirty="0" err="1"/>
              <a:t>If</a:t>
            </a:r>
            <a:r>
              <a:rPr lang="it-IT" b="0" dirty="0"/>
              <a:t> </a:t>
            </a:r>
            <a:r>
              <a:rPr lang="it-IT" b="0" dirty="0" err="1"/>
              <a:t>you</a:t>
            </a:r>
            <a:r>
              <a:rPr lang="it-IT" b="0" dirty="0"/>
              <a:t> </a:t>
            </a:r>
            <a:r>
              <a:rPr lang="it-IT" b="0" dirty="0" err="1"/>
              <a:t>can’t</a:t>
            </a:r>
            <a:r>
              <a:rPr lang="it-IT" b="0" dirty="0"/>
              <a:t> </a:t>
            </a:r>
            <a:r>
              <a:rPr lang="it-IT" b="0" dirty="0" err="1"/>
              <a:t>find</a:t>
            </a:r>
            <a:r>
              <a:rPr lang="it-IT" b="0" dirty="0"/>
              <a:t> </a:t>
            </a:r>
            <a:r>
              <a:rPr lang="it-IT" b="0" dirty="0" err="1"/>
              <a:t>it</a:t>
            </a:r>
            <a:r>
              <a:rPr lang="it-IT" b="0" dirty="0"/>
              <a:t> in the </a:t>
            </a:r>
            <a:r>
              <a:rPr lang="it-IT" b="0" dirty="0" err="1"/>
              <a:t>recent</a:t>
            </a:r>
            <a:r>
              <a:rPr lang="it-IT" b="0" dirty="0"/>
              <a:t> services, </a:t>
            </a:r>
            <a:r>
              <a:rPr lang="it-IT" b="0" dirty="0" err="1"/>
              <a:t>simply</a:t>
            </a:r>
            <a:r>
              <a:rPr lang="it-IT" b="0" dirty="0"/>
              <a:t> </a:t>
            </a:r>
            <a:r>
              <a:rPr lang="it-IT" b="0" dirty="0" err="1"/>
              <a:t>search</a:t>
            </a:r>
            <a:r>
              <a:rPr lang="it-IT" b="0" dirty="0"/>
              <a:t> </a:t>
            </a:r>
            <a:r>
              <a:rPr lang="it-IT" b="0" dirty="0" err="1"/>
              <a:t>it</a:t>
            </a:r>
            <a:r>
              <a:rPr lang="it-IT" b="0" dirty="0"/>
              <a:t> in the bar.</a:t>
            </a:r>
          </a:p>
        </p:txBody>
      </p:sp>
      <p:sp>
        <p:nvSpPr>
          <p:cNvPr id="4" name="Segnaposto piè di pagina 3">
            <a:extLst>
              <a:ext uri="{FF2B5EF4-FFF2-40B4-BE49-F238E27FC236}">
                <a16:creationId xmlns:a16="http://schemas.microsoft.com/office/drawing/2014/main" id="{698BD83A-DA36-4B9E-8BDC-E96BFDFE8AFC}"/>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E068A12D-94DD-4ECF-923C-BB7E05B4876C}"/>
              </a:ext>
            </a:extLst>
          </p:cNvPr>
          <p:cNvSpPr>
            <a:spLocks noGrp="1"/>
          </p:cNvSpPr>
          <p:nvPr>
            <p:ph type="sldNum" sz="quarter" idx="12"/>
          </p:nvPr>
        </p:nvSpPr>
        <p:spPr/>
        <p:txBody>
          <a:bodyPr/>
          <a:lstStyle/>
          <a:p>
            <a:fld id="{CE8079A4-7AA8-4A4F-87E2-7781EC5097DD}" type="slidenum">
              <a:rPr lang="en-US" smtClean="0"/>
              <a:pPr/>
              <a:t>8</a:t>
            </a:fld>
            <a:endParaRPr lang="en-US"/>
          </a:p>
        </p:txBody>
      </p:sp>
      <p:pic>
        <p:nvPicPr>
          <p:cNvPr id="7" name="Segnaposto contenuto 6">
            <a:extLst>
              <a:ext uri="{FF2B5EF4-FFF2-40B4-BE49-F238E27FC236}">
                <a16:creationId xmlns:a16="http://schemas.microsoft.com/office/drawing/2014/main" id="{D43FFF03-C870-47A9-8D3B-92FA342E3AEF}"/>
              </a:ext>
            </a:extLst>
          </p:cNvPr>
          <p:cNvPicPr>
            <a:picLocks noGrp="1" noChangeAspect="1"/>
          </p:cNvPicPr>
          <p:nvPr>
            <p:ph idx="13"/>
          </p:nvPr>
        </p:nvPicPr>
        <p:blipFill>
          <a:blip r:embed="rId2"/>
          <a:stretch>
            <a:fillRect/>
          </a:stretch>
        </p:blipFill>
        <p:spPr>
          <a:xfrm>
            <a:off x="4776788" y="1208966"/>
            <a:ext cx="4011612" cy="3049417"/>
          </a:xfrm>
          <a:prstGeom prst="rect">
            <a:avLst/>
          </a:prstGeom>
        </p:spPr>
      </p:pic>
      <p:sp>
        <p:nvSpPr>
          <p:cNvPr id="8" name="Ovale 7">
            <a:extLst>
              <a:ext uri="{FF2B5EF4-FFF2-40B4-BE49-F238E27FC236}">
                <a16:creationId xmlns:a16="http://schemas.microsoft.com/office/drawing/2014/main" id="{761FD351-8B0C-4FE1-B3E9-F112D7BC9957}"/>
              </a:ext>
            </a:extLst>
          </p:cNvPr>
          <p:cNvSpPr/>
          <p:nvPr/>
        </p:nvSpPr>
        <p:spPr>
          <a:xfrm>
            <a:off x="4957763" y="2678906"/>
            <a:ext cx="635793" cy="2928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2 9">
            <a:extLst>
              <a:ext uri="{FF2B5EF4-FFF2-40B4-BE49-F238E27FC236}">
                <a16:creationId xmlns:a16="http://schemas.microsoft.com/office/drawing/2014/main" id="{5E49AF3F-0D73-4D07-8355-D80C5BB09D94}"/>
              </a:ext>
            </a:extLst>
          </p:cNvPr>
          <p:cNvCxnSpPr/>
          <p:nvPr/>
        </p:nvCxnSpPr>
        <p:spPr>
          <a:xfrm>
            <a:off x="6172200" y="1878806"/>
            <a:ext cx="0" cy="4357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9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45FEA6-DEE7-4D4D-856C-6505CBD375F7}"/>
              </a:ext>
            </a:extLst>
          </p:cNvPr>
          <p:cNvSpPr>
            <a:spLocks noGrp="1"/>
          </p:cNvSpPr>
          <p:nvPr>
            <p:ph type="title"/>
          </p:nvPr>
        </p:nvSpPr>
        <p:spPr/>
        <p:txBody>
          <a:bodyPr/>
          <a:lstStyle/>
          <a:p>
            <a:r>
              <a:rPr lang="it-IT" dirty="0"/>
              <a:t>Create certificate</a:t>
            </a:r>
          </a:p>
        </p:txBody>
      </p:sp>
      <p:sp>
        <p:nvSpPr>
          <p:cNvPr id="3" name="Segnaposto contenuto 2">
            <a:extLst>
              <a:ext uri="{FF2B5EF4-FFF2-40B4-BE49-F238E27FC236}">
                <a16:creationId xmlns:a16="http://schemas.microsoft.com/office/drawing/2014/main" id="{97841DD4-27E2-40A3-979F-8297D91C39DB}"/>
              </a:ext>
            </a:extLst>
          </p:cNvPr>
          <p:cNvSpPr>
            <a:spLocks noGrp="1"/>
          </p:cNvSpPr>
          <p:nvPr>
            <p:ph idx="1"/>
          </p:nvPr>
        </p:nvSpPr>
        <p:spPr/>
        <p:txBody>
          <a:bodyPr/>
          <a:lstStyle/>
          <a:p>
            <a:r>
              <a:rPr lang="it-IT" b="0" dirty="0" err="1"/>
              <a:t>Then</a:t>
            </a:r>
            <a:r>
              <a:rPr lang="it-IT" b="0" dirty="0"/>
              <a:t> go to </a:t>
            </a:r>
            <a:r>
              <a:rPr lang="it-IT" dirty="0"/>
              <a:t>Security</a:t>
            </a:r>
            <a:r>
              <a:rPr lang="it-IT" b="0" dirty="0"/>
              <a:t> </a:t>
            </a:r>
            <a:r>
              <a:rPr lang="it-IT" b="0" dirty="0">
                <a:sym typeface="Wingdings" panose="05000000000000000000" pitchFamily="2" charset="2"/>
              </a:rPr>
              <a:t> </a:t>
            </a:r>
            <a:r>
              <a:rPr lang="it-IT" dirty="0">
                <a:sym typeface="Wingdings" panose="05000000000000000000" pitchFamily="2" charset="2"/>
              </a:rPr>
              <a:t>Certificates </a:t>
            </a:r>
            <a:r>
              <a:rPr lang="it-IT" b="0" dirty="0">
                <a:sym typeface="Wingdings" panose="05000000000000000000" pitchFamily="2" charset="2"/>
              </a:rPr>
              <a:t>and click on the create </a:t>
            </a:r>
            <a:r>
              <a:rPr lang="it-IT" b="0" dirty="0" err="1">
                <a:sym typeface="Wingdings" panose="05000000000000000000" pitchFamily="2" charset="2"/>
              </a:rPr>
              <a:t>button</a:t>
            </a:r>
            <a:r>
              <a:rPr lang="it-IT" b="0" dirty="0">
                <a:sym typeface="Wingdings" panose="05000000000000000000" pitchFamily="2" charset="2"/>
              </a:rPr>
              <a:t>. </a:t>
            </a:r>
          </a:p>
          <a:p>
            <a:r>
              <a:rPr lang="it-IT" b="0" dirty="0"/>
              <a:t>Select </a:t>
            </a:r>
            <a:r>
              <a:rPr lang="it-IT" b="0" i="1" dirty="0"/>
              <a:t>One-Click certificate </a:t>
            </a:r>
            <a:r>
              <a:rPr lang="it-IT" b="0" i="1" dirty="0" err="1"/>
              <a:t>creation</a:t>
            </a:r>
            <a:r>
              <a:rPr lang="it-IT" b="0" i="1" dirty="0"/>
              <a:t> </a:t>
            </a:r>
            <a:r>
              <a:rPr lang="it-IT" b="0" dirty="0"/>
              <a:t>in </a:t>
            </a:r>
            <a:r>
              <a:rPr lang="it-IT" b="0" dirty="0" err="1"/>
              <a:t>order</a:t>
            </a:r>
            <a:r>
              <a:rPr lang="it-IT" b="0" dirty="0"/>
              <a:t> to create the certificates and the keys </a:t>
            </a:r>
            <a:r>
              <a:rPr lang="it-IT" b="0" dirty="0" err="1"/>
              <a:t>that</a:t>
            </a:r>
            <a:r>
              <a:rPr lang="it-IT" b="0" dirty="0"/>
              <a:t> </a:t>
            </a:r>
            <a:r>
              <a:rPr lang="it-IT" b="0" dirty="0" err="1"/>
              <a:t>we</a:t>
            </a:r>
            <a:r>
              <a:rPr lang="it-IT" b="0" dirty="0"/>
              <a:t> </a:t>
            </a:r>
            <a:r>
              <a:rPr lang="it-IT" b="0" dirty="0" err="1"/>
              <a:t>will</a:t>
            </a:r>
            <a:r>
              <a:rPr lang="it-IT" b="0" dirty="0"/>
              <a:t> </a:t>
            </a:r>
            <a:r>
              <a:rPr lang="it-IT" b="0" dirty="0" err="1"/>
              <a:t>need</a:t>
            </a:r>
            <a:r>
              <a:rPr lang="it-IT" b="0" dirty="0"/>
              <a:t> in the </a:t>
            </a:r>
            <a:r>
              <a:rPr lang="it-IT" b="0" dirty="0" err="1"/>
              <a:t>nexts</a:t>
            </a:r>
            <a:r>
              <a:rPr lang="it-IT" b="0" dirty="0"/>
              <a:t> steps.</a:t>
            </a:r>
            <a:endParaRPr lang="it-IT" b="0" i="1" dirty="0"/>
          </a:p>
          <a:p>
            <a:endParaRPr lang="it-IT" dirty="0"/>
          </a:p>
        </p:txBody>
      </p:sp>
      <p:sp>
        <p:nvSpPr>
          <p:cNvPr id="4" name="Segnaposto piè di pagina 3">
            <a:extLst>
              <a:ext uri="{FF2B5EF4-FFF2-40B4-BE49-F238E27FC236}">
                <a16:creationId xmlns:a16="http://schemas.microsoft.com/office/drawing/2014/main" id="{FC9AA3C6-2E87-4741-9B68-8033516EFF65}"/>
              </a:ext>
            </a:extLst>
          </p:cNvPr>
          <p:cNvSpPr>
            <a:spLocks noGrp="1"/>
          </p:cNvSpPr>
          <p:nvPr>
            <p:ph type="ftr" sz="quarter" idx="11"/>
          </p:nvPr>
        </p:nvSpPr>
        <p:spPr/>
        <p:txBody>
          <a:bodyPr/>
          <a:lstStyle/>
          <a:p>
            <a:r>
              <a:rPr lang="en-US"/>
              <a:t>Property of BEOND s.r.l. cannot be distributed or reproduced without authorization </a:t>
            </a:r>
          </a:p>
        </p:txBody>
      </p:sp>
      <p:sp>
        <p:nvSpPr>
          <p:cNvPr id="5" name="Segnaposto numero diapositiva 4">
            <a:extLst>
              <a:ext uri="{FF2B5EF4-FFF2-40B4-BE49-F238E27FC236}">
                <a16:creationId xmlns:a16="http://schemas.microsoft.com/office/drawing/2014/main" id="{5D4C49AF-15FA-43BC-9270-561CB46B6565}"/>
              </a:ext>
            </a:extLst>
          </p:cNvPr>
          <p:cNvSpPr>
            <a:spLocks noGrp="1"/>
          </p:cNvSpPr>
          <p:nvPr>
            <p:ph type="sldNum" sz="quarter" idx="12"/>
          </p:nvPr>
        </p:nvSpPr>
        <p:spPr/>
        <p:txBody>
          <a:bodyPr/>
          <a:lstStyle/>
          <a:p>
            <a:fld id="{CE8079A4-7AA8-4A4F-87E2-7781EC5097DD}" type="slidenum">
              <a:rPr lang="en-US" smtClean="0"/>
              <a:pPr/>
              <a:t>9</a:t>
            </a:fld>
            <a:endParaRPr lang="en-US"/>
          </a:p>
        </p:txBody>
      </p:sp>
      <p:pic>
        <p:nvPicPr>
          <p:cNvPr id="6146" name="Picture 2" descr="&#10;                            Add a certificate for your thing&#10;                        ">
            <a:extLst>
              <a:ext uri="{FF2B5EF4-FFF2-40B4-BE49-F238E27FC236}">
                <a16:creationId xmlns:a16="http://schemas.microsoft.com/office/drawing/2014/main" id="{03189E72-B5CB-4303-982C-074B8841DCB8}"/>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439" y="750053"/>
            <a:ext cx="4011612" cy="263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37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726</TotalTime>
  <Words>1120</Words>
  <Application>Microsoft Office PowerPoint</Application>
  <PresentationFormat>Presentazione su schermo (16:9)</PresentationFormat>
  <Paragraphs>107</Paragraphs>
  <Slides>18</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Helvetica</vt:lpstr>
      <vt:lpstr>Wingdings</vt:lpstr>
      <vt:lpstr>Prospettiva</vt:lpstr>
      <vt:lpstr>Presentazione standard di PowerPoint</vt:lpstr>
      <vt:lpstr>GOAL</vt:lpstr>
      <vt:lpstr>PREREQUISITES</vt:lpstr>
      <vt:lpstr>What is it ?</vt:lpstr>
      <vt:lpstr>IoT functionality</vt:lpstr>
      <vt:lpstr>Create an account </vt:lpstr>
      <vt:lpstr>Register a new device</vt:lpstr>
      <vt:lpstr>Create and Activate a Device Certificate </vt:lpstr>
      <vt:lpstr>Create certificate</vt:lpstr>
      <vt:lpstr>Download </vt:lpstr>
      <vt:lpstr>Create an AWS IoT Core Policy </vt:lpstr>
      <vt:lpstr>Create an AWS IoT Core Policy </vt:lpstr>
      <vt:lpstr>Attach an AWS IoT Core Policy to a Device Certificate </vt:lpstr>
      <vt:lpstr>Attach an AWS IoT Core Policy to a Device Certificate </vt:lpstr>
      <vt:lpstr>Attach a Certificate to a Thing </vt:lpstr>
      <vt:lpstr>Attach a Certificate to a Thing </vt:lpstr>
      <vt:lpstr>Connect with AWS</vt:lpstr>
      <vt:lpstr>For more informations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Amazon Web Services_rev1.0_20/04/2020</dc:title>
  <dc:creator>Luca</dc:creator>
  <cp:lastModifiedBy>GERALDI MARCO</cp:lastModifiedBy>
  <cp:revision>958</cp:revision>
  <cp:lastPrinted>2020-03-10T09:26:11Z</cp:lastPrinted>
  <dcterms:created xsi:type="dcterms:W3CDTF">2011-05-02T06:54:08Z</dcterms:created>
  <dcterms:modified xsi:type="dcterms:W3CDTF">2020-07-02T11:22:09Z</dcterms:modified>
</cp:coreProperties>
</file>