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6" r:id="rId23"/>
    <p:sldId id="407" r:id="rId24"/>
    <p:sldId id="408" r:id="rId25"/>
    <p:sldId id="409" r:id="rId26"/>
    <p:sldId id="410" r:id="rId27"/>
    <p:sldId id="411" r:id="rId28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88097-F4B7-47D4-8D66-2FB03D7444E3}" v="3" dt="2020-07-02T11:29:45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88930" autoAdjust="0"/>
  </p:normalViewPr>
  <p:slideViewPr>
    <p:cSldViewPr snapToGrid="0" snapToObjects="1">
      <p:cViewPr varScale="1">
        <p:scale>
          <a:sx n="79" d="100"/>
          <a:sy n="79" d="100"/>
        </p:scale>
        <p:origin x="114" y="100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D28BEC69-4672-48D1-AE2B-154AE848F6EC}"/>
    <pc:docChg chg="undo custSel addSld delSld modSld">
      <pc:chgData name="GERALDI MARCO" userId="9990626b-3637-408b-ba6a-67fb3fd6e858" providerId="ADAL" clId="{D28BEC69-4672-48D1-AE2B-154AE848F6EC}" dt="2020-04-23T19:34:10.212" v="11599" actId="1076"/>
      <pc:docMkLst>
        <pc:docMk/>
      </pc:docMkLst>
      <pc:sldChg chg="modSp">
        <pc:chgData name="GERALDI MARCO" userId="9990626b-3637-408b-ba6a-67fb3fd6e858" providerId="ADAL" clId="{D28BEC69-4672-48D1-AE2B-154AE848F6EC}" dt="2020-04-20T16:07:43.508" v="11598" actId="20577"/>
        <pc:sldMkLst>
          <pc:docMk/>
          <pc:sldMk cId="2408430486" sldId="384"/>
        </pc:sldMkLst>
        <pc:spChg chg="mod">
          <ac:chgData name="GERALDI MARCO" userId="9990626b-3637-408b-ba6a-67fb3fd6e858" providerId="ADAL" clId="{D28BEC69-4672-48D1-AE2B-154AE848F6EC}" dt="2020-04-20T16:07:34.354" v="11592" actId="1076"/>
          <ac:spMkLst>
            <pc:docMk/>
            <pc:sldMk cId="2408430486" sldId="384"/>
            <ac:spMk id="4" creationId="{2041E136-4F6B-4D8F-88FA-66AE3F8725C8}"/>
          </ac:spMkLst>
        </pc:spChg>
        <pc:spChg chg="mod">
          <ac:chgData name="GERALDI MARCO" userId="9990626b-3637-408b-ba6a-67fb3fd6e858" providerId="ADAL" clId="{D28BEC69-4672-48D1-AE2B-154AE848F6EC}" dt="2020-04-20T16:07:43.508" v="11598" actId="20577"/>
          <ac:spMkLst>
            <pc:docMk/>
            <pc:sldMk cId="2408430486" sldId="384"/>
            <ac:spMk id="5" creationId="{0D3C71AA-95EB-448E-A476-03A0251C158C}"/>
          </ac:spMkLst>
        </pc:spChg>
      </pc:sldChg>
      <pc:sldChg chg="modSp">
        <pc:chgData name="GERALDI MARCO" userId="9990626b-3637-408b-ba6a-67fb3fd6e858" providerId="ADAL" clId="{D28BEC69-4672-48D1-AE2B-154AE848F6EC}" dt="2020-04-20T12:26:44.942" v="64" actId="20577"/>
        <pc:sldMkLst>
          <pc:docMk/>
          <pc:sldMk cId="1217070237" sldId="385"/>
        </pc:sldMkLst>
        <pc:spChg chg="mod">
          <ac:chgData name="GERALDI MARCO" userId="9990626b-3637-408b-ba6a-67fb3fd6e858" providerId="ADAL" clId="{D28BEC69-4672-48D1-AE2B-154AE848F6EC}" dt="2020-04-20T12:26:44.942" v="64" actId="20577"/>
          <ac:spMkLst>
            <pc:docMk/>
            <pc:sldMk cId="1217070237" sldId="385"/>
            <ac:spMk id="3" creationId="{113E1567-7898-43C5-9D1D-9F098D119914}"/>
          </ac:spMkLst>
        </pc:spChg>
      </pc:sldChg>
      <pc:sldChg chg="modSp">
        <pc:chgData name="GERALDI MARCO" userId="9990626b-3637-408b-ba6a-67fb3fd6e858" providerId="ADAL" clId="{D28BEC69-4672-48D1-AE2B-154AE848F6EC}" dt="2020-04-20T12:28:17.897" v="141" actId="20577"/>
        <pc:sldMkLst>
          <pc:docMk/>
          <pc:sldMk cId="1853038559" sldId="386"/>
        </pc:sldMkLst>
        <pc:spChg chg="mod">
          <ac:chgData name="GERALDI MARCO" userId="9990626b-3637-408b-ba6a-67fb3fd6e858" providerId="ADAL" clId="{D28BEC69-4672-48D1-AE2B-154AE848F6EC}" dt="2020-04-20T12:28:17.897" v="141" actId="20577"/>
          <ac:spMkLst>
            <pc:docMk/>
            <pc:sldMk cId="1853038559" sldId="386"/>
            <ac:spMk id="3" creationId="{60BDAD01-054D-48D4-AB14-E0C4F2888BA4}"/>
          </ac:spMkLst>
        </pc:spChg>
      </pc:sldChg>
      <pc:sldChg chg="addSp delSp modSp add">
        <pc:chgData name="GERALDI MARCO" userId="9990626b-3637-408b-ba6a-67fb3fd6e858" providerId="ADAL" clId="{D28BEC69-4672-48D1-AE2B-154AE848F6EC}" dt="2020-04-20T12:38:50.093" v="165"/>
        <pc:sldMkLst>
          <pc:docMk/>
          <pc:sldMk cId="839437949" sldId="387"/>
        </pc:sldMkLst>
        <pc:spChg chg="mod">
          <ac:chgData name="GERALDI MARCO" userId="9990626b-3637-408b-ba6a-67fb3fd6e858" providerId="ADAL" clId="{D28BEC69-4672-48D1-AE2B-154AE848F6EC}" dt="2020-04-20T12:37:21.764" v="161" actId="20577"/>
          <ac:spMkLst>
            <pc:docMk/>
            <pc:sldMk cId="839437949" sldId="387"/>
            <ac:spMk id="2" creationId="{D6BF07D0-EB3A-4FDA-BCA3-4912825018C6}"/>
          </ac:spMkLst>
        </pc:spChg>
        <pc:spChg chg="mod">
          <ac:chgData name="GERALDI MARCO" userId="9990626b-3637-408b-ba6a-67fb3fd6e858" providerId="ADAL" clId="{D28BEC69-4672-48D1-AE2B-154AE848F6EC}" dt="2020-04-20T12:38:50.093" v="165"/>
          <ac:spMkLst>
            <pc:docMk/>
            <pc:sldMk cId="839437949" sldId="387"/>
            <ac:spMk id="3" creationId="{51A0E956-E057-4885-B8B8-DF0158399ADA}"/>
          </ac:spMkLst>
        </pc:spChg>
        <pc:spChg chg="del">
          <ac:chgData name="GERALDI MARCO" userId="9990626b-3637-408b-ba6a-67fb3fd6e858" providerId="ADAL" clId="{D28BEC69-4672-48D1-AE2B-154AE848F6EC}" dt="2020-04-20T12:38:14.922" v="163"/>
          <ac:spMkLst>
            <pc:docMk/>
            <pc:sldMk cId="839437949" sldId="387"/>
            <ac:spMk id="6" creationId="{F8C84A2B-5119-4FC0-B861-8D1AEA06D9EA}"/>
          </ac:spMkLst>
        </pc:spChg>
        <pc:picChg chg="add">
          <ac:chgData name="GERALDI MARCO" userId="9990626b-3637-408b-ba6a-67fb3fd6e858" providerId="ADAL" clId="{D28BEC69-4672-48D1-AE2B-154AE848F6EC}" dt="2020-04-20T12:38:14.922" v="163"/>
          <ac:picMkLst>
            <pc:docMk/>
            <pc:sldMk cId="839437949" sldId="387"/>
            <ac:picMk id="1026" creationId="{ADB4D1CF-03CA-48FA-BE0F-A5864666FC30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2:45:31.580" v="1010" actId="20577"/>
        <pc:sldMkLst>
          <pc:docMk/>
          <pc:sldMk cId="1928459908" sldId="388"/>
        </pc:sldMkLst>
        <pc:spChg chg="mod">
          <ac:chgData name="GERALDI MARCO" userId="9990626b-3637-408b-ba6a-67fb3fd6e858" providerId="ADAL" clId="{D28BEC69-4672-48D1-AE2B-154AE848F6EC}" dt="2020-04-20T12:39:22.054" v="224" actId="20577"/>
          <ac:spMkLst>
            <pc:docMk/>
            <pc:sldMk cId="1928459908" sldId="388"/>
            <ac:spMk id="2" creationId="{17B37088-EC41-4A77-B1B3-E46DC08467DC}"/>
          </ac:spMkLst>
        </pc:spChg>
        <pc:spChg chg="mod">
          <ac:chgData name="GERALDI MARCO" userId="9990626b-3637-408b-ba6a-67fb3fd6e858" providerId="ADAL" clId="{D28BEC69-4672-48D1-AE2B-154AE848F6EC}" dt="2020-04-20T12:45:31.580" v="1010" actId="20577"/>
          <ac:spMkLst>
            <pc:docMk/>
            <pc:sldMk cId="1928459908" sldId="388"/>
            <ac:spMk id="3" creationId="{5E17385E-AED5-48C4-9627-854FD7BA9929}"/>
          </ac:spMkLst>
        </pc:spChg>
        <pc:spChg chg="del">
          <ac:chgData name="GERALDI MARCO" userId="9990626b-3637-408b-ba6a-67fb3fd6e858" providerId="ADAL" clId="{D28BEC69-4672-48D1-AE2B-154AE848F6EC}" dt="2020-04-20T12:43:32.550" v="920"/>
          <ac:spMkLst>
            <pc:docMk/>
            <pc:sldMk cId="1928459908" sldId="388"/>
            <ac:spMk id="6" creationId="{190B3B81-0A80-40E7-A2C2-3196B0B3F628}"/>
          </ac:spMkLst>
        </pc:spChg>
        <pc:picChg chg="add mod">
          <ac:chgData name="GERALDI MARCO" userId="9990626b-3637-408b-ba6a-67fb3fd6e858" providerId="ADAL" clId="{D28BEC69-4672-48D1-AE2B-154AE848F6EC}" dt="2020-04-20T12:44:16.077" v="936" actId="1076"/>
          <ac:picMkLst>
            <pc:docMk/>
            <pc:sldMk cId="1928459908" sldId="388"/>
            <ac:picMk id="2050" creationId="{7D20C2A8-D538-42B0-BCAF-4197D3DE2E17}"/>
          </ac:picMkLst>
        </pc:picChg>
        <pc:picChg chg="add mod">
          <ac:chgData name="GERALDI MARCO" userId="9990626b-3637-408b-ba6a-67fb3fd6e858" providerId="ADAL" clId="{D28BEC69-4672-48D1-AE2B-154AE848F6EC}" dt="2020-04-20T12:44:14.311" v="935" actId="1076"/>
          <ac:picMkLst>
            <pc:docMk/>
            <pc:sldMk cId="1928459908" sldId="388"/>
            <ac:picMk id="2052" creationId="{077E17A1-C790-42A5-9209-16EAE0EDAA1B}"/>
          </ac:picMkLst>
        </pc:picChg>
        <pc:picChg chg="add mod">
          <ac:chgData name="GERALDI MARCO" userId="9990626b-3637-408b-ba6a-67fb3fd6e858" providerId="ADAL" clId="{D28BEC69-4672-48D1-AE2B-154AE848F6EC}" dt="2020-04-20T12:44:13.439" v="934" actId="1076"/>
          <ac:picMkLst>
            <pc:docMk/>
            <pc:sldMk cId="1928459908" sldId="388"/>
            <ac:picMk id="2054" creationId="{A83408E1-536C-46E8-BE81-EFEEB219FE64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2:48:03.141" v="1355" actId="5793"/>
        <pc:sldMkLst>
          <pc:docMk/>
          <pc:sldMk cId="3649267968" sldId="389"/>
        </pc:sldMkLst>
        <pc:spChg chg="mod">
          <ac:chgData name="GERALDI MARCO" userId="9990626b-3637-408b-ba6a-67fb3fd6e858" providerId="ADAL" clId="{D28BEC69-4672-48D1-AE2B-154AE848F6EC}" dt="2020-04-20T12:48:03.141" v="1355" actId="5793"/>
          <ac:spMkLst>
            <pc:docMk/>
            <pc:sldMk cId="3649267968" sldId="389"/>
            <ac:spMk id="2" creationId="{589A76F0-FE72-42CD-91CC-18D7D6C5F3C1}"/>
          </ac:spMkLst>
        </pc:spChg>
        <pc:spChg chg="mod">
          <ac:chgData name="GERALDI MARCO" userId="9990626b-3637-408b-ba6a-67fb3fd6e858" providerId="ADAL" clId="{D28BEC69-4672-48D1-AE2B-154AE848F6EC}" dt="2020-04-20T12:47:31.972" v="1317" actId="20577"/>
          <ac:spMkLst>
            <pc:docMk/>
            <pc:sldMk cId="3649267968" sldId="389"/>
            <ac:spMk id="3" creationId="{B5D728D8-F5E6-422E-BDB8-827534F948F9}"/>
          </ac:spMkLst>
        </pc:spChg>
        <pc:spChg chg="del">
          <ac:chgData name="GERALDI MARCO" userId="9990626b-3637-408b-ba6a-67fb3fd6e858" providerId="ADAL" clId="{D28BEC69-4672-48D1-AE2B-154AE848F6EC}" dt="2020-04-20T12:44:38.385" v="967"/>
          <ac:spMkLst>
            <pc:docMk/>
            <pc:sldMk cId="3649267968" sldId="389"/>
            <ac:spMk id="6" creationId="{31601D0F-D75B-4A1F-BEB3-4D2ECFA85CFF}"/>
          </ac:spMkLst>
        </pc:spChg>
        <pc:picChg chg="add">
          <ac:chgData name="GERALDI MARCO" userId="9990626b-3637-408b-ba6a-67fb3fd6e858" providerId="ADAL" clId="{D28BEC69-4672-48D1-AE2B-154AE848F6EC}" dt="2020-04-20T12:44:38.385" v="967"/>
          <ac:picMkLst>
            <pc:docMk/>
            <pc:sldMk cId="3649267968" sldId="389"/>
            <ac:picMk id="9" creationId="{56BA3F94-4DA6-4F59-8E4F-DBCADCAF33B5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2:54:33.361" v="1865" actId="20577"/>
        <pc:sldMkLst>
          <pc:docMk/>
          <pc:sldMk cId="272678948" sldId="390"/>
        </pc:sldMkLst>
        <pc:spChg chg="mod">
          <ac:chgData name="GERALDI MARCO" userId="9990626b-3637-408b-ba6a-67fb3fd6e858" providerId="ADAL" clId="{D28BEC69-4672-48D1-AE2B-154AE848F6EC}" dt="2020-04-20T12:48:10.045" v="1371" actId="5793"/>
          <ac:spMkLst>
            <pc:docMk/>
            <pc:sldMk cId="272678948" sldId="390"/>
            <ac:spMk id="2" creationId="{0A7709A9-7ECE-40A6-96ED-E0B4955E043F}"/>
          </ac:spMkLst>
        </pc:spChg>
        <pc:spChg chg="mod">
          <ac:chgData name="GERALDI MARCO" userId="9990626b-3637-408b-ba6a-67fb3fd6e858" providerId="ADAL" clId="{D28BEC69-4672-48D1-AE2B-154AE848F6EC}" dt="2020-04-20T12:54:33.361" v="1865" actId="20577"/>
          <ac:spMkLst>
            <pc:docMk/>
            <pc:sldMk cId="272678948" sldId="390"/>
            <ac:spMk id="3" creationId="{3F942460-F2F6-4AF9-91CF-1739AF41C3A0}"/>
          </ac:spMkLst>
        </pc:spChg>
        <pc:spChg chg="del">
          <ac:chgData name="GERALDI MARCO" userId="9990626b-3637-408b-ba6a-67fb3fd6e858" providerId="ADAL" clId="{D28BEC69-4672-48D1-AE2B-154AE848F6EC}" dt="2020-04-20T12:48:17.432" v="1372"/>
          <ac:spMkLst>
            <pc:docMk/>
            <pc:sldMk cId="272678948" sldId="390"/>
            <ac:spMk id="6" creationId="{74FF6C65-2299-4D53-8CB2-B0720DAA4323}"/>
          </ac:spMkLst>
        </pc:spChg>
        <pc:spChg chg="add del mod">
          <ac:chgData name="GERALDI MARCO" userId="9990626b-3637-408b-ba6a-67fb3fd6e858" providerId="ADAL" clId="{D28BEC69-4672-48D1-AE2B-154AE848F6EC}" dt="2020-04-20T12:51:33.682" v="1595" actId="478"/>
          <ac:spMkLst>
            <pc:docMk/>
            <pc:sldMk cId="272678948" sldId="390"/>
            <ac:spMk id="13" creationId="{AAAA2AD2-F79E-4A8E-B9DF-858AF1AFF5F9}"/>
          </ac:spMkLst>
        </pc:spChg>
        <pc:picChg chg="add del mod">
          <ac:chgData name="GERALDI MARCO" userId="9990626b-3637-408b-ba6a-67fb3fd6e858" providerId="ADAL" clId="{D28BEC69-4672-48D1-AE2B-154AE848F6EC}" dt="2020-04-20T12:51:31.834" v="1594" actId="478"/>
          <ac:picMkLst>
            <pc:docMk/>
            <pc:sldMk cId="272678948" sldId="390"/>
            <ac:picMk id="9" creationId="{3F42CD74-0BCB-4A6A-8CB4-A886026E166D}"/>
          </ac:picMkLst>
        </pc:picChg>
        <pc:picChg chg="add mod">
          <ac:chgData name="GERALDI MARCO" userId="9990626b-3637-408b-ba6a-67fb3fd6e858" providerId="ADAL" clId="{D28BEC69-4672-48D1-AE2B-154AE848F6EC}" dt="2020-04-20T12:54:03.777" v="1844" actId="1076"/>
          <ac:picMkLst>
            <pc:docMk/>
            <pc:sldMk cId="272678948" sldId="390"/>
            <ac:picMk id="12" creationId="{74982BDA-DA28-4CB6-8167-AF4D6B408D20}"/>
          </ac:picMkLst>
        </pc:picChg>
        <pc:picChg chg="add mod modCrop">
          <ac:chgData name="GERALDI MARCO" userId="9990626b-3637-408b-ba6a-67fb3fd6e858" providerId="ADAL" clId="{D28BEC69-4672-48D1-AE2B-154AE848F6EC}" dt="2020-04-20T12:54:27.326" v="1850" actId="1076"/>
          <ac:picMkLst>
            <pc:docMk/>
            <pc:sldMk cId="272678948" sldId="390"/>
            <ac:picMk id="14" creationId="{AB7828B2-8967-4969-90FE-8CC2D24C45DE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3:06:46.598" v="2404" actId="20577"/>
        <pc:sldMkLst>
          <pc:docMk/>
          <pc:sldMk cId="3785395055" sldId="391"/>
        </pc:sldMkLst>
        <pc:spChg chg="mod">
          <ac:chgData name="GERALDI MARCO" userId="9990626b-3637-408b-ba6a-67fb3fd6e858" providerId="ADAL" clId="{D28BEC69-4672-48D1-AE2B-154AE848F6EC}" dt="2020-04-20T12:58:24.937" v="1889" actId="20577"/>
          <ac:spMkLst>
            <pc:docMk/>
            <pc:sldMk cId="3785395055" sldId="391"/>
            <ac:spMk id="2" creationId="{6FFB2482-5345-4FC1-821E-B985074FFB98}"/>
          </ac:spMkLst>
        </pc:spChg>
        <pc:spChg chg="mod">
          <ac:chgData name="GERALDI MARCO" userId="9990626b-3637-408b-ba6a-67fb3fd6e858" providerId="ADAL" clId="{D28BEC69-4672-48D1-AE2B-154AE848F6EC}" dt="2020-04-20T13:06:46.598" v="2404" actId="20577"/>
          <ac:spMkLst>
            <pc:docMk/>
            <pc:sldMk cId="3785395055" sldId="391"/>
            <ac:spMk id="3" creationId="{27FA0608-7835-4A72-B70B-C795187B2975}"/>
          </ac:spMkLst>
        </pc:spChg>
        <pc:spChg chg="del">
          <ac:chgData name="GERALDI MARCO" userId="9990626b-3637-408b-ba6a-67fb3fd6e858" providerId="ADAL" clId="{D28BEC69-4672-48D1-AE2B-154AE848F6EC}" dt="2020-04-20T13:04:33.110" v="2208"/>
          <ac:spMkLst>
            <pc:docMk/>
            <pc:sldMk cId="3785395055" sldId="391"/>
            <ac:spMk id="6" creationId="{5F57E7D3-3E5F-4232-A82B-F7ECD14FAA91}"/>
          </ac:spMkLst>
        </pc:spChg>
        <pc:spChg chg="add del mod">
          <ac:chgData name="GERALDI MARCO" userId="9990626b-3637-408b-ba6a-67fb3fd6e858" providerId="ADAL" clId="{D28BEC69-4672-48D1-AE2B-154AE848F6EC}" dt="2020-04-20T13:01:25.735" v="2027" actId="478"/>
          <ac:spMkLst>
            <pc:docMk/>
            <pc:sldMk cId="3785395055" sldId="391"/>
            <ac:spMk id="7" creationId="{CC5D309F-22A9-4960-B607-4B1A4C99E2CB}"/>
          </ac:spMkLst>
        </pc:spChg>
        <pc:picChg chg="add mod">
          <ac:chgData name="GERALDI MARCO" userId="9990626b-3637-408b-ba6a-67fb3fd6e858" providerId="ADAL" clId="{D28BEC69-4672-48D1-AE2B-154AE848F6EC}" dt="2020-04-20T13:02:15.130" v="2072" actId="1076"/>
          <ac:picMkLst>
            <pc:docMk/>
            <pc:sldMk cId="3785395055" sldId="391"/>
            <ac:picMk id="8" creationId="{55DFEC45-FF74-43B6-BD7D-70DA858A80D1}"/>
          </ac:picMkLst>
        </pc:picChg>
        <pc:picChg chg="add mod">
          <ac:chgData name="GERALDI MARCO" userId="9990626b-3637-408b-ba6a-67fb3fd6e858" providerId="ADAL" clId="{D28BEC69-4672-48D1-AE2B-154AE848F6EC}" dt="2020-04-20T13:04:33.110" v="2208"/>
          <ac:picMkLst>
            <pc:docMk/>
            <pc:sldMk cId="3785395055" sldId="391"/>
            <ac:picMk id="9" creationId="{49391DAC-4888-491F-9433-033FE6EE299F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3:09:27.758" v="2419" actId="14100"/>
        <pc:sldMkLst>
          <pc:docMk/>
          <pc:sldMk cId="307407749" sldId="392"/>
        </pc:sldMkLst>
        <pc:spChg chg="del">
          <ac:chgData name="GERALDI MARCO" userId="9990626b-3637-408b-ba6a-67fb3fd6e858" providerId="ADAL" clId="{D28BEC69-4672-48D1-AE2B-154AE848F6EC}" dt="2020-04-20T13:08:51.774" v="2411" actId="478"/>
          <ac:spMkLst>
            <pc:docMk/>
            <pc:sldMk cId="307407749" sldId="392"/>
            <ac:spMk id="2" creationId="{949E3773-C871-4130-95AB-116272E67E5F}"/>
          </ac:spMkLst>
        </pc:spChg>
        <pc:spChg chg="add del">
          <ac:chgData name="GERALDI MARCO" userId="9990626b-3637-408b-ba6a-67fb3fd6e858" providerId="ADAL" clId="{D28BEC69-4672-48D1-AE2B-154AE848F6EC}" dt="2020-04-20T13:09:14.237" v="2413" actId="478"/>
          <ac:spMkLst>
            <pc:docMk/>
            <pc:sldMk cId="307407749" sldId="392"/>
            <ac:spMk id="3" creationId="{03435DF3-A44A-4812-9BF1-2DBED760F699}"/>
          </ac:spMkLst>
        </pc:spChg>
        <pc:spChg chg="del">
          <ac:chgData name="GERALDI MARCO" userId="9990626b-3637-408b-ba6a-67fb3fd6e858" providerId="ADAL" clId="{D28BEC69-4672-48D1-AE2B-154AE848F6EC}" dt="2020-04-20T13:09:15.229" v="2414" actId="478"/>
          <ac:spMkLst>
            <pc:docMk/>
            <pc:sldMk cId="307407749" sldId="392"/>
            <ac:spMk id="6" creationId="{66C99AFA-5972-4C8C-A92B-3519E3B8DBB3}"/>
          </ac:spMkLst>
        </pc:spChg>
        <pc:picChg chg="add del mod">
          <ac:chgData name="GERALDI MARCO" userId="9990626b-3637-408b-ba6a-67fb3fd6e858" providerId="ADAL" clId="{D28BEC69-4672-48D1-AE2B-154AE848F6EC}" dt="2020-04-20T13:08:38.110" v="2407"/>
          <ac:picMkLst>
            <pc:docMk/>
            <pc:sldMk cId="307407749" sldId="392"/>
            <ac:picMk id="7" creationId="{05418110-E27F-4F76-AED4-8AB3820B504D}"/>
          </ac:picMkLst>
        </pc:picChg>
        <pc:picChg chg="add del mod">
          <ac:chgData name="GERALDI MARCO" userId="9990626b-3637-408b-ba6a-67fb3fd6e858" providerId="ADAL" clId="{D28BEC69-4672-48D1-AE2B-154AE848F6EC}" dt="2020-04-20T13:09:13.597" v="2412" actId="478"/>
          <ac:picMkLst>
            <pc:docMk/>
            <pc:sldMk cId="307407749" sldId="392"/>
            <ac:picMk id="8" creationId="{B8AD9130-0475-4377-AEB3-E0E02D01E2F9}"/>
          </ac:picMkLst>
        </pc:picChg>
        <pc:picChg chg="add mod">
          <ac:chgData name="GERALDI MARCO" userId="9990626b-3637-408b-ba6a-67fb3fd6e858" providerId="ADAL" clId="{D28BEC69-4672-48D1-AE2B-154AE848F6EC}" dt="2020-04-20T13:09:27.758" v="2419" actId="14100"/>
          <ac:picMkLst>
            <pc:docMk/>
            <pc:sldMk cId="307407749" sldId="392"/>
            <ac:picMk id="9" creationId="{3AFA2F8A-FA2F-4E81-A269-C0D20B85C6BA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5:59:11.406" v="11467" actId="20577"/>
        <pc:sldMkLst>
          <pc:docMk/>
          <pc:sldMk cId="157860146" sldId="393"/>
        </pc:sldMkLst>
        <pc:spChg chg="mod">
          <ac:chgData name="GERALDI MARCO" userId="9990626b-3637-408b-ba6a-67fb3fd6e858" providerId="ADAL" clId="{D28BEC69-4672-48D1-AE2B-154AE848F6EC}" dt="2020-04-20T13:10:01.614" v="2448" actId="20577"/>
          <ac:spMkLst>
            <pc:docMk/>
            <pc:sldMk cId="157860146" sldId="393"/>
            <ac:spMk id="2" creationId="{D4CA8C1B-557B-46A8-8663-BCFF5CE8170B}"/>
          </ac:spMkLst>
        </pc:spChg>
        <pc:spChg chg="mod">
          <ac:chgData name="GERALDI MARCO" userId="9990626b-3637-408b-ba6a-67fb3fd6e858" providerId="ADAL" clId="{D28BEC69-4672-48D1-AE2B-154AE848F6EC}" dt="2020-04-20T15:59:11.406" v="11467" actId="20577"/>
          <ac:spMkLst>
            <pc:docMk/>
            <pc:sldMk cId="157860146" sldId="393"/>
            <ac:spMk id="3" creationId="{0605EC68-A9EE-44FE-B42F-B8BF512A395D}"/>
          </ac:spMkLst>
        </pc:spChg>
        <pc:spChg chg="del">
          <ac:chgData name="GERALDI MARCO" userId="9990626b-3637-408b-ba6a-67fb3fd6e858" providerId="ADAL" clId="{D28BEC69-4672-48D1-AE2B-154AE848F6EC}" dt="2020-04-20T13:09:48.506" v="2421"/>
          <ac:spMkLst>
            <pc:docMk/>
            <pc:sldMk cId="157860146" sldId="393"/>
            <ac:spMk id="6" creationId="{677225B0-65F6-4593-A78A-ED311AE18BDF}"/>
          </ac:spMkLst>
        </pc:spChg>
        <pc:spChg chg="add mod">
          <ac:chgData name="GERALDI MARCO" userId="9990626b-3637-408b-ba6a-67fb3fd6e858" providerId="ADAL" clId="{D28BEC69-4672-48D1-AE2B-154AE848F6EC}" dt="2020-04-20T13:14:02.066" v="3195" actId="208"/>
          <ac:spMkLst>
            <pc:docMk/>
            <pc:sldMk cId="157860146" sldId="393"/>
            <ac:spMk id="8" creationId="{C786A58D-B1D4-4B1E-96DA-13F8EF87FC8F}"/>
          </ac:spMkLst>
        </pc:spChg>
        <pc:spChg chg="add mod">
          <ac:chgData name="GERALDI MARCO" userId="9990626b-3637-408b-ba6a-67fb3fd6e858" providerId="ADAL" clId="{D28BEC69-4672-48D1-AE2B-154AE848F6EC}" dt="2020-04-20T13:14:20.045" v="3200" actId="14100"/>
          <ac:spMkLst>
            <pc:docMk/>
            <pc:sldMk cId="157860146" sldId="393"/>
            <ac:spMk id="9" creationId="{A8341928-49BA-41BA-9D58-266F5BB926E0}"/>
          </ac:spMkLst>
        </pc:spChg>
        <pc:spChg chg="add mod">
          <ac:chgData name="GERALDI MARCO" userId="9990626b-3637-408b-ba6a-67fb3fd6e858" providerId="ADAL" clId="{D28BEC69-4672-48D1-AE2B-154AE848F6EC}" dt="2020-04-20T13:14:29.974" v="3203" actId="208"/>
          <ac:spMkLst>
            <pc:docMk/>
            <pc:sldMk cId="157860146" sldId="393"/>
            <ac:spMk id="10" creationId="{71D029BF-5D2B-42C8-9B2B-CBAD807B1F45}"/>
          </ac:spMkLst>
        </pc:spChg>
        <pc:spChg chg="add mod">
          <ac:chgData name="GERALDI MARCO" userId="9990626b-3637-408b-ba6a-67fb3fd6e858" providerId="ADAL" clId="{D28BEC69-4672-48D1-AE2B-154AE848F6EC}" dt="2020-04-20T13:15:58.548" v="3239" actId="1076"/>
          <ac:spMkLst>
            <pc:docMk/>
            <pc:sldMk cId="157860146" sldId="393"/>
            <ac:spMk id="18" creationId="{B6F77D22-FD2B-4BBE-8E54-41C25D8D2FBA}"/>
          </ac:spMkLst>
        </pc:spChg>
        <pc:spChg chg="add mod">
          <ac:chgData name="GERALDI MARCO" userId="9990626b-3637-408b-ba6a-67fb3fd6e858" providerId="ADAL" clId="{D28BEC69-4672-48D1-AE2B-154AE848F6EC}" dt="2020-04-20T13:15:55.625" v="3238" actId="1076"/>
          <ac:spMkLst>
            <pc:docMk/>
            <pc:sldMk cId="157860146" sldId="393"/>
            <ac:spMk id="19" creationId="{7AE9D113-3ACF-4AA8-AB15-F6AE6AE1CA66}"/>
          </ac:spMkLst>
        </pc:spChg>
        <pc:spChg chg="add mod">
          <ac:chgData name="GERALDI MARCO" userId="9990626b-3637-408b-ba6a-67fb3fd6e858" providerId="ADAL" clId="{D28BEC69-4672-48D1-AE2B-154AE848F6EC}" dt="2020-04-20T13:16:05.964" v="3247" actId="20577"/>
          <ac:spMkLst>
            <pc:docMk/>
            <pc:sldMk cId="157860146" sldId="393"/>
            <ac:spMk id="20" creationId="{EDB21A6B-B269-45FF-8B8B-439D701CBE8D}"/>
          </ac:spMkLst>
        </pc:spChg>
        <pc:picChg chg="add mod">
          <ac:chgData name="GERALDI MARCO" userId="9990626b-3637-408b-ba6a-67fb3fd6e858" providerId="ADAL" clId="{D28BEC69-4672-48D1-AE2B-154AE848F6EC}" dt="2020-04-20T13:09:51.952" v="2422" actId="1076"/>
          <ac:picMkLst>
            <pc:docMk/>
            <pc:sldMk cId="157860146" sldId="393"/>
            <ac:picMk id="7" creationId="{A90DC301-9C8D-4E47-B4EC-325BD613C9F4}"/>
          </ac:picMkLst>
        </pc:picChg>
        <pc:cxnChg chg="add mod">
          <ac:chgData name="GERALDI MARCO" userId="9990626b-3637-408b-ba6a-67fb3fd6e858" providerId="ADAL" clId="{D28BEC69-4672-48D1-AE2B-154AE848F6EC}" dt="2020-04-20T13:14:47.346" v="3206" actId="208"/>
          <ac:cxnSpMkLst>
            <pc:docMk/>
            <pc:sldMk cId="157860146" sldId="393"/>
            <ac:cxnSpMk id="12" creationId="{92B1581C-D581-4486-9DAE-731F437CF159}"/>
          </ac:cxnSpMkLst>
        </pc:cxnChg>
        <pc:cxnChg chg="add mod">
          <ac:chgData name="GERALDI MARCO" userId="9990626b-3637-408b-ba6a-67fb3fd6e858" providerId="ADAL" clId="{D28BEC69-4672-48D1-AE2B-154AE848F6EC}" dt="2020-04-20T13:14:52.017" v="3208" actId="1076"/>
          <ac:cxnSpMkLst>
            <pc:docMk/>
            <pc:sldMk cId="157860146" sldId="393"/>
            <ac:cxnSpMk id="14" creationId="{2A7CF5C2-715F-4898-B1EE-0366C6AA534A}"/>
          </ac:cxnSpMkLst>
        </pc:cxnChg>
        <pc:cxnChg chg="add del mod">
          <ac:chgData name="GERALDI MARCO" userId="9990626b-3637-408b-ba6a-67fb3fd6e858" providerId="ADAL" clId="{D28BEC69-4672-48D1-AE2B-154AE848F6EC}" dt="2020-04-20T13:15:08.500" v="3211" actId="478"/>
          <ac:cxnSpMkLst>
            <pc:docMk/>
            <pc:sldMk cId="157860146" sldId="393"/>
            <ac:cxnSpMk id="15" creationId="{60C09194-CE10-4EBD-AD0B-BA7E4B50F175}"/>
          </ac:cxnSpMkLst>
        </pc:cxnChg>
        <pc:cxnChg chg="add mod">
          <ac:chgData name="GERALDI MARCO" userId="9990626b-3637-408b-ba6a-67fb3fd6e858" providerId="ADAL" clId="{D28BEC69-4672-48D1-AE2B-154AE848F6EC}" dt="2020-04-20T13:15:13.787" v="3213" actId="208"/>
          <ac:cxnSpMkLst>
            <pc:docMk/>
            <pc:sldMk cId="157860146" sldId="393"/>
            <ac:cxnSpMk id="17" creationId="{41625B2B-03F9-4610-A949-20FE2D653463}"/>
          </ac:cxnSpMkLst>
        </pc:cxnChg>
      </pc:sldChg>
      <pc:sldChg chg="addSp delSp modSp add">
        <pc:chgData name="GERALDI MARCO" userId="9990626b-3637-408b-ba6a-67fb3fd6e858" providerId="ADAL" clId="{D28BEC69-4672-48D1-AE2B-154AE848F6EC}" dt="2020-04-20T15:59:04.559" v="11448" actId="20577"/>
        <pc:sldMkLst>
          <pc:docMk/>
          <pc:sldMk cId="4144767536" sldId="394"/>
        </pc:sldMkLst>
        <pc:spChg chg="mod">
          <ac:chgData name="GERALDI MARCO" userId="9990626b-3637-408b-ba6a-67fb3fd6e858" providerId="ADAL" clId="{D28BEC69-4672-48D1-AE2B-154AE848F6EC}" dt="2020-04-20T13:16:53.531" v="3289" actId="20577"/>
          <ac:spMkLst>
            <pc:docMk/>
            <pc:sldMk cId="4144767536" sldId="394"/>
            <ac:spMk id="2" creationId="{DE40ECB6-2DDF-48AF-BFF5-67C103FEADE7}"/>
          </ac:spMkLst>
        </pc:spChg>
        <pc:spChg chg="mod">
          <ac:chgData name="GERALDI MARCO" userId="9990626b-3637-408b-ba6a-67fb3fd6e858" providerId="ADAL" clId="{D28BEC69-4672-48D1-AE2B-154AE848F6EC}" dt="2020-04-20T15:59:04.559" v="11448" actId="20577"/>
          <ac:spMkLst>
            <pc:docMk/>
            <pc:sldMk cId="4144767536" sldId="394"/>
            <ac:spMk id="3" creationId="{5ECC8556-6C75-4569-AFCE-A2BE3C800DED}"/>
          </ac:spMkLst>
        </pc:spChg>
        <pc:spChg chg="del">
          <ac:chgData name="GERALDI MARCO" userId="9990626b-3637-408b-ba6a-67fb3fd6e858" providerId="ADAL" clId="{D28BEC69-4672-48D1-AE2B-154AE848F6EC}" dt="2020-04-20T13:19:26.328" v="3542"/>
          <ac:spMkLst>
            <pc:docMk/>
            <pc:sldMk cId="4144767536" sldId="394"/>
            <ac:spMk id="6" creationId="{5DAE2221-03C1-4CFA-BDAD-B0BDCC03B30A}"/>
          </ac:spMkLst>
        </pc:spChg>
        <pc:spChg chg="add mod">
          <ac:chgData name="GERALDI MARCO" userId="9990626b-3637-408b-ba6a-67fb3fd6e858" providerId="ADAL" clId="{D28BEC69-4672-48D1-AE2B-154AE848F6EC}" dt="2020-04-20T13:21:14.694" v="3552" actId="208"/>
          <ac:spMkLst>
            <pc:docMk/>
            <pc:sldMk cId="4144767536" sldId="394"/>
            <ac:spMk id="10" creationId="{8AA1D0EA-7D0F-4F0E-A3B1-6055DAA52931}"/>
          </ac:spMkLst>
        </pc:spChg>
        <pc:spChg chg="add mod">
          <ac:chgData name="GERALDI MARCO" userId="9990626b-3637-408b-ba6a-67fb3fd6e858" providerId="ADAL" clId="{D28BEC69-4672-48D1-AE2B-154AE848F6EC}" dt="2020-04-20T13:21:22.359" v="3556" actId="1076"/>
          <ac:spMkLst>
            <pc:docMk/>
            <pc:sldMk cId="4144767536" sldId="394"/>
            <ac:spMk id="11" creationId="{AB8A2397-823C-4FBF-A47A-783CCC9060F2}"/>
          </ac:spMkLst>
        </pc:spChg>
        <pc:picChg chg="add del mod modCrop">
          <ac:chgData name="GERALDI MARCO" userId="9990626b-3637-408b-ba6a-67fb3fd6e858" providerId="ADAL" clId="{D28BEC69-4672-48D1-AE2B-154AE848F6EC}" dt="2020-04-20T13:19:25.002" v="3541" actId="478"/>
          <ac:picMkLst>
            <pc:docMk/>
            <pc:sldMk cId="4144767536" sldId="394"/>
            <ac:picMk id="7" creationId="{E63023A8-B50C-40F9-A82B-5879BD9A043C}"/>
          </ac:picMkLst>
        </pc:picChg>
        <pc:picChg chg="add mod modCrop">
          <ac:chgData name="GERALDI MARCO" userId="9990626b-3637-408b-ba6a-67fb3fd6e858" providerId="ADAL" clId="{D28BEC69-4672-48D1-AE2B-154AE848F6EC}" dt="2020-04-20T13:19:52.270" v="3548" actId="1076"/>
          <ac:picMkLst>
            <pc:docMk/>
            <pc:sldMk cId="4144767536" sldId="394"/>
            <ac:picMk id="8" creationId="{4DEF2B2A-0FCE-4A2A-A93C-82B35C8C2FA8}"/>
          </ac:picMkLst>
        </pc:picChg>
        <pc:picChg chg="add mod">
          <ac:chgData name="GERALDI MARCO" userId="9990626b-3637-408b-ba6a-67fb3fd6e858" providerId="ADAL" clId="{D28BEC69-4672-48D1-AE2B-154AE848F6EC}" dt="2020-04-20T13:21:18.697" v="3555" actId="1076"/>
          <ac:picMkLst>
            <pc:docMk/>
            <pc:sldMk cId="4144767536" sldId="394"/>
            <ac:picMk id="9" creationId="{37CBC930-F948-4E94-AE60-2CA852163D76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3:57:27.058" v="4110" actId="114"/>
        <pc:sldMkLst>
          <pc:docMk/>
          <pc:sldMk cId="1334616233" sldId="395"/>
        </pc:sldMkLst>
        <pc:spChg chg="mod">
          <ac:chgData name="GERALDI MARCO" userId="9990626b-3637-408b-ba6a-67fb3fd6e858" providerId="ADAL" clId="{D28BEC69-4672-48D1-AE2B-154AE848F6EC}" dt="2020-04-20T13:22:35.274" v="3606" actId="6549"/>
          <ac:spMkLst>
            <pc:docMk/>
            <pc:sldMk cId="1334616233" sldId="395"/>
            <ac:spMk id="2" creationId="{D004E127-1319-4113-984D-FEB6ABD7EAFE}"/>
          </ac:spMkLst>
        </pc:spChg>
        <pc:spChg chg="mod">
          <ac:chgData name="GERALDI MARCO" userId="9990626b-3637-408b-ba6a-67fb3fd6e858" providerId="ADAL" clId="{D28BEC69-4672-48D1-AE2B-154AE848F6EC}" dt="2020-04-20T13:57:27.058" v="4110" actId="114"/>
          <ac:spMkLst>
            <pc:docMk/>
            <pc:sldMk cId="1334616233" sldId="395"/>
            <ac:spMk id="3" creationId="{5258E6C0-B1C6-4B8A-948B-58E34F1B258C}"/>
          </ac:spMkLst>
        </pc:spChg>
        <pc:spChg chg="del">
          <ac:chgData name="GERALDI MARCO" userId="9990626b-3637-408b-ba6a-67fb3fd6e858" providerId="ADAL" clId="{D28BEC69-4672-48D1-AE2B-154AE848F6EC}" dt="2020-04-20T13:23:24.595" v="3607"/>
          <ac:spMkLst>
            <pc:docMk/>
            <pc:sldMk cId="1334616233" sldId="395"/>
            <ac:spMk id="6" creationId="{25F08A03-1DBD-41AE-8D4A-59469989D56B}"/>
          </ac:spMkLst>
        </pc:spChg>
        <pc:picChg chg="add mod">
          <ac:chgData name="GERALDI MARCO" userId="9990626b-3637-408b-ba6a-67fb3fd6e858" providerId="ADAL" clId="{D28BEC69-4672-48D1-AE2B-154AE848F6EC}" dt="2020-04-20T13:23:24.595" v="3607"/>
          <ac:picMkLst>
            <pc:docMk/>
            <pc:sldMk cId="1334616233" sldId="395"/>
            <ac:picMk id="7" creationId="{32EE8C95-1DFD-4205-A17F-F6515D7C56D4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4:08:01.758" v="4563" actId="1076"/>
        <pc:sldMkLst>
          <pc:docMk/>
          <pc:sldMk cId="775619448" sldId="396"/>
        </pc:sldMkLst>
        <pc:spChg chg="mod">
          <ac:chgData name="GERALDI MARCO" userId="9990626b-3637-408b-ba6a-67fb3fd6e858" providerId="ADAL" clId="{D28BEC69-4672-48D1-AE2B-154AE848F6EC}" dt="2020-04-20T14:00:34.631" v="4138" actId="20577"/>
          <ac:spMkLst>
            <pc:docMk/>
            <pc:sldMk cId="775619448" sldId="396"/>
            <ac:spMk id="2" creationId="{C44572A6-CF26-4FF3-A7AE-513ABBC91F51}"/>
          </ac:spMkLst>
        </pc:spChg>
        <pc:spChg chg="mod">
          <ac:chgData name="GERALDI MARCO" userId="9990626b-3637-408b-ba6a-67fb3fd6e858" providerId="ADAL" clId="{D28BEC69-4672-48D1-AE2B-154AE848F6EC}" dt="2020-04-20T14:07:49.646" v="4560" actId="20577"/>
          <ac:spMkLst>
            <pc:docMk/>
            <pc:sldMk cId="775619448" sldId="396"/>
            <ac:spMk id="3" creationId="{8E9359CF-1EBF-4017-A40A-642957AE4F0F}"/>
          </ac:spMkLst>
        </pc:spChg>
        <pc:spChg chg="del">
          <ac:chgData name="GERALDI MARCO" userId="9990626b-3637-408b-ba6a-67fb3fd6e858" providerId="ADAL" clId="{D28BEC69-4672-48D1-AE2B-154AE848F6EC}" dt="2020-04-20T14:00:22.581" v="4112"/>
          <ac:spMkLst>
            <pc:docMk/>
            <pc:sldMk cId="775619448" sldId="396"/>
            <ac:spMk id="6" creationId="{5EBCF4DE-C743-4D7E-AA0C-394992CB190A}"/>
          </ac:spMkLst>
        </pc:spChg>
        <pc:spChg chg="add mod">
          <ac:chgData name="GERALDI MARCO" userId="9990626b-3637-408b-ba6a-67fb3fd6e858" providerId="ADAL" clId="{D28BEC69-4672-48D1-AE2B-154AE848F6EC}" dt="2020-04-20T14:06:51.060" v="4544" actId="11529"/>
          <ac:spMkLst>
            <pc:docMk/>
            <pc:sldMk cId="775619448" sldId="396"/>
            <ac:spMk id="8" creationId="{EC3802CB-2543-4277-876D-D653A54B4CC0}"/>
          </ac:spMkLst>
        </pc:spChg>
        <pc:spChg chg="add mod">
          <ac:chgData name="GERALDI MARCO" userId="9990626b-3637-408b-ba6a-67fb3fd6e858" providerId="ADAL" clId="{D28BEC69-4672-48D1-AE2B-154AE848F6EC}" dt="2020-04-20T14:07:38.632" v="4553" actId="14100"/>
          <ac:spMkLst>
            <pc:docMk/>
            <pc:sldMk cId="775619448" sldId="396"/>
            <ac:spMk id="10" creationId="{E52C94F8-1C97-47D4-9886-16E8654BAB9C}"/>
          </ac:spMkLst>
        </pc:spChg>
        <pc:picChg chg="add mod">
          <ac:chgData name="GERALDI MARCO" userId="9990626b-3637-408b-ba6a-67fb3fd6e858" providerId="ADAL" clId="{D28BEC69-4672-48D1-AE2B-154AE848F6EC}" dt="2020-04-20T14:08:01.758" v="4563" actId="1076"/>
          <ac:picMkLst>
            <pc:docMk/>
            <pc:sldMk cId="775619448" sldId="396"/>
            <ac:picMk id="7" creationId="{05330B3E-CABA-4745-B9CC-91A5329C5362}"/>
          </ac:picMkLst>
        </pc:picChg>
        <pc:picChg chg="add mod">
          <ac:chgData name="GERALDI MARCO" userId="9990626b-3637-408b-ba6a-67fb3fd6e858" providerId="ADAL" clId="{D28BEC69-4672-48D1-AE2B-154AE848F6EC}" dt="2020-04-20T14:07:24.567" v="4549" actId="1076"/>
          <ac:picMkLst>
            <pc:docMk/>
            <pc:sldMk cId="775619448" sldId="396"/>
            <ac:picMk id="9" creationId="{4410106C-A363-45A3-BDE6-05F72361250F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4:15:00.783" v="5148" actId="114"/>
        <pc:sldMkLst>
          <pc:docMk/>
          <pc:sldMk cId="2024944944" sldId="397"/>
        </pc:sldMkLst>
        <pc:spChg chg="mod">
          <ac:chgData name="GERALDI MARCO" userId="9990626b-3637-408b-ba6a-67fb3fd6e858" providerId="ADAL" clId="{D28BEC69-4672-48D1-AE2B-154AE848F6EC}" dt="2020-04-20T14:08:12.014" v="4566"/>
          <ac:spMkLst>
            <pc:docMk/>
            <pc:sldMk cId="2024944944" sldId="397"/>
            <ac:spMk id="2" creationId="{8C7325F4-527F-45BA-8303-ED0AA713D238}"/>
          </ac:spMkLst>
        </pc:spChg>
        <pc:spChg chg="mod">
          <ac:chgData name="GERALDI MARCO" userId="9990626b-3637-408b-ba6a-67fb3fd6e858" providerId="ADAL" clId="{D28BEC69-4672-48D1-AE2B-154AE848F6EC}" dt="2020-04-20T14:15:00.783" v="5148" actId="114"/>
          <ac:spMkLst>
            <pc:docMk/>
            <pc:sldMk cId="2024944944" sldId="397"/>
            <ac:spMk id="3" creationId="{D9931AB9-7266-4558-AB1D-0C57E09E439B}"/>
          </ac:spMkLst>
        </pc:spChg>
        <pc:spChg chg="del">
          <ac:chgData name="GERALDI MARCO" userId="9990626b-3637-408b-ba6a-67fb3fd6e858" providerId="ADAL" clId="{D28BEC69-4672-48D1-AE2B-154AE848F6EC}" dt="2020-04-20T14:08:07.236" v="4565" actId="478"/>
          <ac:spMkLst>
            <pc:docMk/>
            <pc:sldMk cId="2024944944" sldId="397"/>
            <ac:spMk id="6" creationId="{07362957-3D29-415F-B8EA-311683D818E7}"/>
          </ac:spMkLst>
        </pc:spChg>
        <pc:spChg chg="add mod">
          <ac:chgData name="GERALDI MARCO" userId="9990626b-3637-408b-ba6a-67fb3fd6e858" providerId="ADAL" clId="{D28BEC69-4672-48D1-AE2B-154AE848F6EC}" dt="2020-04-20T14:13:46.080" v="4977" actId="14100"/>
          <ac:spMkLst>
            <pc:docMk/>
            <pc:sldMk cId="2024944944" sldId="397"/>
            <ac:spMk id="16" creationId="{074DF8A7-1196-49AE-947A-B0FB5DE4481B}"/>
          </ac:spMkLst>
        </pc:spChg>
        <pc:picChg chg="add mod">
          <ac:chgData name="GERALDI MARCO" userId="9990626b-3637-408b-ba6a-67fb3fd6e858" providerId="ADAL" clId="{D28BEC69-4672-48D1-AE2B-154AE848F6EC}" dt="2020-04-20T14:12:49.850" v="4964" actId="1076"/>
          <ac:picMkLst>
            <pc:docMk/>
            <pc:sldMk cId="2024944944" sldId="397"/>
            <ac:picMk id="7" creationId="{8C4542FE-8255-4EF1-81DD-C9C2A2955342}"/>
          </ac:picMkLst>
        </pc:picChg>
        <pc:picChg chg="add mod">
          <ac:chgData name="GERALDI MARCO" userId="9990626b-3637-408b-ba6a-67fb3fd6e858" providerId="ADAL" clId="{D28BEC69-4672-48D1-AE2B-154AE848F6EC}" dt="2020-04-20T14:12:52.325" v="4965" actId="1076"/>
          <ac:picMkLst>
            <pc:docMk/>
            <pc:sldMk cId="2024944944" sldId="397"/>
            <ac:picMk id="8" creationId="{E54DBF67-8AD6-4D81-BDC0-D383BD9BBE62}"/>
          </ac:picMkLst>
        </pc:picChg>
        <pc:cxnChg chg="add del mod">
          <ac:chgData name="GERALDI MARCO" userId="9990626b-3637-408b-ba6a-67fb3fd6e858" providerId="ADAL" clId="{D28BEC69-4672-48D1-AE2B-154AE848F6EC}" dt="2020-04-20T14:13:13.299" v="4967" actId="11529"/>
          <ac:cxnSpMkLst>
            <pc:docMk/>
            <pc:sldMk cId="2024944944" sldId="397"/>
            <ac:cxnSpMk id="10" creationId="{A27937D8-5EDE-4F91-A157-37FFF847FBE4}"/>
          </ac:cxnSpMkLst>
        </pc:cxnChg>
        <pc:cxnChg chg="add mod">
          <ac:chgData name="GERALDI MARCO" userId="9990626b-3637-408b-ba6a-67fb3fd6e858" providerId="ADAL" clId="{D28BEC69-4672-48D1-AE2B-154AE848F6EC}" dt="2020-04-20T14:13:31.111" v="4972" actId="14100"/>
          <ac:cxnSpMkLst>
            <pc:docMk/>
            <pc:sldMk cId="2024944944" sldId="397"/>
            <ac:cxnSpMk id="12" creationId="{08464FBA-CEF8-4A2C-9551-985198C2ECC9}"/>
          </ac:cxnSpMkLst>
        </pc:cxnChg>
      </pc:sldChg>
      <pc:sldChg chg="addSp delSp modSp add">
        <pc:chgData name="GERALDI MARCO" userId="9990626b-3637-408b-ba6a-67fb3fd6e858" providerId="ADAL" clId="{D28BEC69-4672-48D1-AE2B-154AE848F6EC}" dt="2020-04-20T14:18:31.995" v="5490" actId="20577"/>
        <pc:sldMkLst>
          <pc:docMk/>
          <pc:sldMk cId="1570503123" sldId="398"/>
        </pc:sldMkLst>
        <pc:spChg chg="mod">
          <ac:chgData name="GERALDI MARCO" userId="9990626b-3637-408b-ba6a-67fb3fd6e858" providerId="ADAL" clId="{D28BEC69-4672-48D1-AE2B-154AE848F6EC}" dt="2020-04-20T14:14:10.115" v="5010" actId="20577"/>
          <ac:spMkLst>
            <pc:docMk/>
            <pc:sldMk cId="1570503123" sldId="398"/>
            <ac:spMk id="2" creationId="{B3FB4A88-F4CB-4136-BFCF-C06D2D45D767}"/>
          </ac:spMkLst>
        </pc:spChg>
        <pc:spChg chg="mod">
          <ac:chgData name="GERALDI MARCO" userId="9990626b-3637-408b-ba6a-67fb3fd6e858" providerId="ADAL" clId="{D28BEC69-4672-48D1-AE2B-154AE848F6EC}" dt="2020-04-20T14:18:31.995" v="5490" actId="20577"/>
          <ac:spMkLst>
            <pc:docMk/>
            <pc:sldMk cId="1570503123" sldId="398"/>
            <ac:spMk id="3" creationId="{E41398EE-B8BE-433A-AF2A-68F187EC6FBA}"/>
          </ac:spMkLst>
        </pc:spChg>
        <pc:spChg chg="del">
          <ac:chgData name="GERALDI MARCO" userId="9990626b-3637-408b-ba6a-67fb3fd6e858" providerId="ADAL" clId="{D28BEC69-4672-48D1-AE2B-154AE848F6EC}" dt="2020-04-20T14:15:58.890" v="5169"/>
          <ac:spMkLst>
            <pc:docMk/>
            <pc:sldMk cId="1570503123" sldId="398"/>
            <ac:spMk id="6" creationId="{85A701F3-120D-4871-9691-AA3661DC2A2A}"/>
          </ac:spMkLst>
        </pc:spChg>
        <pc:spChg chg="add mod">
          <ac:chgData name="GERALDI MARCO" userId="9990626b-3637-408b-ba6a-67fb3fd6e858" providerId="ADAL" clId="{D28BEC69-4672-48D1-AE2B-154AE848F6EC}" dt="2020-04-20T14:17:25.085" v="5319" actId="14100"/>
          <ac:spMkLst>
            <pc:docMk/>
            <pc:sldMk cId="1570503123" sldId="398"/>
            <ac:spMk id="9" creationId="{9C380354-E0D9-4431-A664-01EE66221EEC}"/>
          </ac:spMkLst>
        </pc:spChg>
        <pc:picChg chg="add mod">
          <ac:chgData name="GERALDI MARCO" userId="9990626b-3637-408b-ba6a-67fb3fd6e858" providerId="ADAL" clId="{D28BEC69-4672-48D1-AE2B-154AE848F6EC}" dt="2020-04-20T14:16:00.834" v="5170" actId="1076"/>
          <ac:picMkLst>
            <pc:docMk/>
            <pc:sldMk cId="1570503123" sldId="398"/>
            <ac:picMk id="7" creationId="{59990673-FCCA-4A63-94CA-89E27FF526B9}"/>
          </ac:picMkLst>
        </pc:picChg>
        <pc:picChg chg="add mod">
          <ac:chgData name="GERALDI MARCO" userId="9990626b-3637-408b-ba6a-67fb3fd6e858" providerId="ADAL" clId="{D28BEC69-4672-48D1-AE2B-154AE848F6EC}" dt="2020-04-20T14:17:03.367" v="5316" actId="1076"/>
          <ac:picMkLst>
            <pc:docMk/>
            <pc:sldMk cId="1570503123" sldId="398"/>
            <ac:picMk id="8" creationId="{CEE44CFC-F498-4805-A00D-B0288DA6935B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6:00:31.352" v="11474" actId="114"/>
        <pc:sldMkLst>
          <pc:docMk/>
          <pc:sldMk cId="1088175777" sldId="399"/>
        </pc:sldMkLst>
        <pc:spChg chg="mod">
          <ac:chgData name="GERALDI MARCO" userId="9990626b-3637-408b-ba6a-67fb3fd6e858" providerId="ADAL" clId="{D28BEC69-4672-48D1-AE2B-154AE848F6EC}" dt="2020-04-20T14:18:40.962" v="5505" actId="20577"/>
          <ac:spMkLst>
            <pc:docMk/>
            <pc:sldMk cId="1088175777" sldId="399"/>
            <ac:spMk id="2" creationId="{2109EE2D-3F1A-40F6-BA06-E42E31A4F56B}"/>
          </ac:spMkLst>
        </pc:spChg>
        <pc:spChg chg="mod">
          <ac:chgData name="GERALDI MARCO" userId="9990626b-3637-408b-ba6a-67fb3fd6e858" providerId="ADAL" clId="{D28BEC69-4672-48D1-AE2B-154AE848F6EC}" dt="2020-04-20T16:00:31.352" v="11474" actId="114"/>
          <ac:spMkLst>
            <pc:docMk/>
            <pc:sldMk cId="1088175777" sldId="399"/>
            <ac:spMk id="3" creationId="{244776F5-7054-4498-838C-9E7C94972499}"/>
          </ac:spMkLst>
        </pc:spChg>
        <pc:spChg chg="del">
          <ac:chgData name="GERALDI MARCO" userId="9990626b-3637-408b-ba6a-67fb3fd6e858" providerId="ADAL" clId="{D28BEC69-4672-48D1-AE2B-154AE848F6EC}" dt="2020-04-20T14:19:39.306" v="5506"/>
          <ac:spMkLst>
            <pc:docMk/>
            <pc:sldMk cId="1088175777" sldId="399"/>
            <ac:spMk id="6" creationId="{545A4115-DF21-478D-92F3-33C9EC50AEA3}"/>
          </ac:spMkLst>
        </pc:spChg>
        <pc:picChg chg="add mod">
          <ac:chgData name="GERALDI MARCO" userId="9990626b-3637-408b-ba6a-67fb3fd6e858" providerId="ADAL" clId="{D28BEC69-4672-48D1-AE2B-154AE848F6EC}" dt="2020-04-20T14:32:25.265" v="5956" actId="1076"/>
          <ac:picMkLst>
            <pc:docMk/>
            <pc:sldMk cId="1088175777" sldId="399"/>
            <ac:picMk id="7" creationId="{0786692F-37E3-4864-AD86-520AA8AD02D5}"/>
          </ac:picMkLst>
        </pc:picChg>
        <pc:picChg chg="add mod">
          <ac:chgData name="GERALDI MARCO" userId="9990626b-3637-408b-ba6a-67fb3fd6e858" providerId="ADAL" clId="{D28BEC69-4672-48D1-AE2B-154AE848F6EC}" dt="2020-04-20T14:32:31.616" v="5959" actId="1076"/>
          <ac:picMkLst>
            <pc:docMk/>
            <pc:sldMk cId="1088175777" sldId="399"/>
            <ac:picMk id="8" creationId="{8975DB43-68C6-4DB0-8358-61ABDE7332CE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6:01:01.314" v="11476" actId="114"/>
        <pc:sldMkLst>
          <pc:docMk/>
          <pc:sldMk cId="2853567653" sldId="400"/>
        </pc:sldMkLst>
        <pc:spChg chg="mod">
          <ac:chgData name="GERALDI MARCO" userId="9990626b-3637-408b-ba6a-67fb3fd6e858" providerId="ADAL" clId="{D28BEC69-4672-48D1-AE2B-154AE848F6EC}" dt="2020-04-20T14:44:29.449" v="7045" actId="1076"/>
          <ac:spMkLst>
            <pc:docMk/>
            <pc:sldMk cId="2853567653" sldId="400"/>
            <ac:spMk id="2" creationId="{53A315B9-5E80-497A-AFA7-2D957FF7DC64}"/>
          </ac:spMkLst>
        </pc:spChg>
        <pc:spChg chg="mod">
          <ac:chgData name="GERALDI MARCO" userId="9990626b-3637-408b-ba6a-67fb3fd6e858" providerId="ADAL" clId="{D28BEC69-4672-48D1-AE2B-154AE848F6EC}" dt="2020-04-20T16:01:01.314" v="11476" actId="114"/>
          <ac:spMkLst>
            <pc:docMk/>
            <pc:sldMk cId="2853567653" sldId="400"/>
            <ac:spMk id="3" creationId="{230A7CB4-9BBB-4C9F-8333-67EFE7B4CD1E}"/>
          </ac:spMkLst>
        </pc:spChg>
        <pc:spChg chg="del">
          <ac:chgData name="GERALDI MARCO" userId="9990626b-3637-408b-ba6a-67fb3fd6e858" providerId="ADAL" clId="{D28BEC69-4672-48D1-AE2B-154AE848F6EC}" dt="2020-04-20T14:35:51.306" v="6323"/>
          <ac:spMkLst>
            <pc:docMk/>
            <pc:sldMk cId="2853567653" sldId="400"/>
            <ac:spMk id="6" creationId="{47EB985D-20CF-4CBD-9533-73C498DCCDB2}"/>
          </ac:spMkLst>
        </pc:spChg>
        <pc:spChg chg="add mod">
          <ac:chgData name="GERALDI MARCO" userId="9990626b-3637-408b-ba6a-67fb3fd6e858" providerId="ADAL" clId="{D28BEC69-4672-48D1-AE2B-154AE848F6EC}" dt="2020-04-20T14:44:37.771" v="7048" actId="1076"/>
          <ac:spMkLst>
            <pc:docMk/>
            <pc:sldMk cId="2853567653" sldId="400"/>
            <ac:spMk id="8" creationId="{27ADE36E-C4EB-461B-9D02-2E8D41CE323E}"/>
          </ac:spMkLst>
        </pc:spChg>
        <pc:spChg chg="add mod">
          <ac:chgData name="GERALDI MARCO" userId="9990626b-3637-408b-ba6a-67fb3fd6e858" providerId="ADAL" clId="{D28BEC69-4672-48D1-AE2B-154AE848F6EC}" dt="2020-04-20T14:44:37.771" v="7048" actId="1076"/>
          <ac:spMkLst>
            <pc:docMk/>
            <pc:sldMk cId="2853567653" sldId="400"/>
            <ac:spMk id="9" creationId="{9A2E77CD-BD95-46D1-B385-45E1F528015C}"/>
          </ac:spMkLst>
        </pc:spChg>
        <pc:spChg chg="add mod">
          <ac:chgData name="GERALDI MARCO" userId="9990626b-3637-408b-ba6a-67fb3fd6e858" providerId="ADAL" clId="{D28BEC69-4672-48D1-AE2B-154AE848F6EC}" dt="2020-04-20T14:44:37.771" v="7048" actId="1076"/>
          <ac:spMkLst>
            <pc:docMk/>
            <pc:sldMk cId="2853567653" sldId="400"/>
            <ac:spMk id="10" creationId="{ECE5647E-DB91-401C-B353-21B0D1E1A339}"/>
          </ac:spMkLst>
        </pc:spChg>
        <pc:picChg chg="add mod">
          <ac:chgData name="GERALDI MARCO" userId="9990626b-3637-408b-ba6a-67fb3fd6e858" providerId="ADAL" clId="{D28BEC69-4672-48D1-AE2B-154AE848F6EC}" dt="2020-04-20T14:44:37.771" v="7048" actId="1076"/>
          <ac:picMkLst>
            <pc:docMk/>
            <pc:sldMk cId="2853567653" sldId="400"/>
            <ac:picMk id="7" creationId="{8F29A4D8-2B2C-4CBB-9E03-EA36D21F10D1}"/>
          </ac:picMkLst>
        </pc:picChg>
        <pc:picChg chg="add del mod">
          <ac:chgData name="GERALDI MARCO" userId="9990626b-3637-408b-ba6a-67fb3fd6e858" providerId="ADAL" clId="{D28BEC69-4672-48D1-AE2B-154AE848F6EC}" dt="2020-04-20T14:39:42.148" v="6529" actId="478"/>
          <ac:picMkLst>
            <pc:docMk/>
            <pc:sldMk cId="2853567653" sldId="400"/>
            <ac:picMk id="11" creationId="{34FD4837-D0D5-40C3-8531-D98447AE179C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6:00:56.690" v="11475" actId="114"/>
        <pc:sldMkLst>
          <pc:docMk/>
          <pc:sldMk cId="515442225" sldId="401"/>
        </pc:sldMkLst>
        <pc:spChg chg="mod">
          <ac:chgData name="GERALDI MARCO" userId="9990626b-3637-408b-ba6a-67fb3fd6e858" providerId="ADAL" clId="{D28BEC69-4672-48D1-AE2B-154AE848F6EC}" dt="2020-04-20T14:44:21.227" v="7043" actId="20577"/>
          <ac:spMkLst>
            <pc:docMk/>
            <pc:sldMk cId="515442225" sldId="401"/>
            <ac:spMk id="2" creationId="{B552AE4B-2BA7-4372-810B-9EB653AB3E9F}"/>
          </ac:spMkLst>
        </pc:spChg>
        <pc:spChg chg="mod">
          <ac:chgData name="GERALDI MARCO" userId="9990626b-3637-408b-ba6a-67fb3fd6e858" providerId="ADAL" clId="{D28BEC69-4672-48D1-AE2B-154AE848F6EC}" dt="2020-04-20T16:00:56.690" v="11475" actId="114"/>
          <ac:spMkLst>
            <pc:docMk/>
            <pc:sldMk cId="515442225" sldId="401"/>
            <ac:spMk id="3" creationId="{C2DC0D33-1312-4331-8920-2AD0DA9DA535}"/>
          </ac:spMkLst>
        </pc:spChg>
        <pc:spChg chg="del">
          <ac:chgData name="GERALDI MARCO" userId="9990626b-3637-408b-ba6a-67fb3fd6e858" providerId="ADAL" clId="{D28BEC69-4672-48D1-AE2B-154AE848F6EC}" dt="2020-04-20T14:39:50.842" v="6531"/>
          <ac:spMkLst>
            <pc:docMk/>
            <pc:sldMk cId="515442225" sldId="401"/>
            <ac:spMk id="6" creationId="{9DA39B77-CA8D-4897-8508-DA9BF27EE722}"/>
          </ac:spMkLst>
        </pc:spChg>
        <pc:spChg chg="add mod">
          <ac:chgData name="GERALDI MARCO" userId="9990626b-3637-408b-ba6a-67fb3fd6e858" providerId="ADAL" clId="{D28BEC69-4672-48D1-AE2B-154AE848F6EC}" dt="2020-04-20T14:43:41.141" v="7014" actId="14100"/>
          <ac:spMkLst>
            <pc:docMk/>
            <pc:sldMk cId="515442225" sldId="401"/>
            <ac:spMk id="9" creationId="{54B00C16-0676-4F63-8593-6CF14A7AF544}"/>
          </ac:spMkLst>
        </pc:spChg>
        <pc:spChg chg="add mod">
          <ac:chgData name="GERALDI MARCO" userId="9990626b-3637-408b-ba6a-67fb3fd6e858" providerId="ADAL" clId="{D28BEC69-4672-48D1-AE2B-154AE848F6EC}" dt="2020-04-20T14:43:36.610" v="7013" actId="208"/>
          <ac:spMkLst>
            <pc:docMk/>
            <pc:sldMk cId="515442225" sldId="401"/>
            <ac:spMk id="10" creationId="{1547B773-1EC3-47F8-95E5-E7CD64D43D49}"/>
          </ac:spMkLst>
        </pc:spChg>
        <pc:picChg chg="add mod">
          <ac:chgData name="GERALDI MARCO" userId="9990626b-3637-408b-ba6a-67fb3fd6e858" providerId="ADAL" clId="{D28BEC69-4672-48D1-AE2B-154AE848F6EC}" dt="2020-04-20T14:39:52.353" v="6532" actId="1076"/>
          <ac:picMkLst>
            <pc:docMk/>
            <pc:sldMk cId="515442225" sldId="401"/>
            <ac:picMk id="7" creationId="{246680B6-5B8C-44E9-980E-920F01D50B69}"/>
          </ac:picMkLst>
        </pc:picChg>
        <pc:picChg chg="add mod">
          <ac:chgData name="GERALDI MARCO" userId="9990626b-3637-408b-ba6a-67fb3fd6e858" providerId="ADAL" clId="{D28BEC69-4672-48D1-AE2B-154AE848F6EC}" dt="2020-04-20T14:42:51.392" v="7006" actId="1076"/>
          <ac:picMkLst>
            <pc:docMk/>
            <pc:sldMk cId="515442225" sldId="401"/>
            <ac:picMk id="8" creationId="{75CE78B1-EC62-45C5-818C-8A9D1555147F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5:59:41.111" v="11468" actId="114"/>
        <pc:sldMkLst>
          <pc:docMk/>
          <pc:sldMk cId="2985788503" sldId="402"/>
        </pc:sldMkLst>
        <pc:spChg chg="mod">
          <ac:chgData name="GERALDI MARCO" userId="9990626b-3637-408b-ba6a-67fb3fd6e858" providerId="ADAL" clId="{D28BEC69-4672-48D1-AE2B-154AE848F6EC}" dt="2020-04-20T14:45:07.659" v="7103" actId="6549"/>
          <ac:spMkLst>
            <pc:docMk/>
            <pc:sldMk cId="2985788503" sldId="402"/>
            <ac:spMk id="2" creationId="{BCB7000C-7D05-4A77-8664-AA17F6107580}"/>
          </ac:spMkLst>
        </pc:spChg>
        <pc:spChg chg="mod">
          <ac:chgData name="GERALDI MARCO" userId="9990626b-3637-408b-ba6a-67fb3fd6e858" providerId="ADAL" clId="{D28BEC69-4672-48D1-AE2B-154AE848F6EC}" dt="2020-04-20T15:59:41.111" v="11468" actId="114"/>
          <ac:spMkLst>
            <pc:docMk/>
            <pc:sldMk cId="2985788503" sldId="402"/>
            <ac:spMk id="3" creationId="{EFE3E12A-7920-4676-A28E-0CBED9015F1A}"/>
          </ac:spMkLst>
        </pc:spChg>
        <pc:spChg chg="del">
          <ac:chgData name="GERALDI MARCO" userId="9990626b-3637-408b-ba6a-67fb3fd6e858" providerId="ADAL" clId="{D28BEC69-4672-48D1-AE2B-154AE848F6EC}" dt="2020-04-20T14:48:12.037" v="7585"/>
          <ac:spMkLst>
            <pc:docMk/>
            <pc:sldMk cId="2985788503" sldId="402"/>
            <ac:spMk id="6" creationId="{16EE1F11-C080-4DDE-BFC9-AB4ACE1193AE}"/>
          </ac:spMkLst>
        </pc:spChg>
        <pc:spChg chg="add mod">
          <ac:chgData name="GERALDI MARCO" userId="9990626b-3637-408b-ba6a-67fb3fd6e858" providerId="ADAL" clId="{D28BEC69-4672-48D1-AE2B-154AE848F6EC}" dt="2020-04-20T14:50:07.816" v="7796" actId="207"/>
          <ac:spMkLst>
            <pc:docMk/>
            <pc:sldMk cId="2985788503" sldId="402"/>
            <ac:spMk id="8" creationId="{3C355232-68FB-4F7F-AD6B-B3BE3265016F}"/>
          </ac:spMkLst>
        </pc:spChg>
        <pc:spChg chg="add mod">
          <ac:chgData name="GERALDI MARCO" userId="9990626b-3637-408b-ba6a-67fb3fd6e858" providerId="ADAL" clId="{D28BEC69-4672-48D1-AE2B-154AE848F6EC}" dt="2020-04-20T14:50:16.238" v="7800" actId="208"/>
          <ac:spMkLst>
            <pc:docMk/>
            <pc:sldMk cId="2985788503" sldId="402"/>
            <ac:spMk id="9" creationId="{9A9A09F7-FC35-4936-9531-24A82A15AF55}"/>
          </ac:spMkLst>
        </pc:spChg>
        <pc:spChg chg="add mod">
          <ac:chgData name="GERALDI MARCO" userId="9990626b-3637-408b-ba6a-67fb3fd6e858" providerId="ADAL" clId="{D28BEC69-4672-48D1-AE2B-154AE848F6EC}" dt="2020-04-20T14:50:25.519" v="7804" actId="1076"/>
          <ac:spMkLst>
            <pc:docMk/>
            <pc:sldMk cId="2985788503" sldId="402"/>
            <ac:spMk id="10" creationId="{378EC6B3-3415-4017-A886-3333ED521BAC}"/>
          </ac:spMkLst>
        </pc:spChg>
        <pc:picChg chg="add mod">
          <ac:chgData name="GERALDI MARCO" userId="9990626b-3637-408b-ba6a-67fb3fd6e858" providerId="ADAL" clId="{D28BEC69-4672-48D1-AE2B-154AE848F6EC}" dt="2020-04-20T14:48:12.037" v="7585"/>
          <ac:picMkLst>
            <pc:docMk/>
            <pc:sldMk cId="2985788503" sldId="402"/>
            <ac:picMk id="7" creationId="{34C78F45-A52A-410C-B014-0D6ADB26A7F9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6:01:26.925" v="11484" actId="20577"/>
        <pc:sldMkLst>
          <pc:docMk/>
          <pc:sldMk cId="590093922" sldId="403"/>
        </pc:sldMkLst>
        <pc:spChg chg="mod">
          <ac:chgData name="GERALDI MARCO" userId="9990626b-3637-408b-ba6a-67fb3fd6e858" providerId="ADAL" clId="{D28BEC69-4672-48D1-AE2B-154AE848F6EC}" dt="2020-04-20T14:51:16.752" v="7842" actId="20577"/>
          <ac:spMkLst>
            <pc:docMk/>
            <pc:sldMk cId="590093922" sldId="403"/>
            <ac:spMk id="2" creationId="{8AC70CF4-367A-4050-89B9-59C96D9B26C2}"/>
          </ac:spMkLst>
        </pc:spChg>
        <pc:spChg chg="mod">
          <ac:chgData name="GERALDI MARCO" userId="9990626b-3637-408b-ba6a-67fb3fd6e858" providerId="ADAL" clId="{D28BEC69-4672-48D1-AE2B-154AE848F6EC}" dt="2020-04-20T16:01:26.925" v="11484" actId="20577"/>
          <ac:spMkLst>
            <pc:docMk/>
            <pc:sldMk cId="590093922" sldId="403"/>
            <ac:spMk id="3" creationId="{62DC29EA-8D11-4639-ABA3-C1A631748A93}"/>
          </ac:spMkLst>
        </pc:spChg>
        <pc:spChg chg="del">
          <ac:chgData name="GERALDI MARCO" userId="9990626b-3637-408b-ba6a-67fb3fd6e858" providerId="ADAL" clId="{D28BEC69-4672-48D1-AE2B-154AE848F6EC}" dt="2020-04-20T14:51:48.576" v="7843"/>
          <ac:spMkLst>
            <pc:docMk/>
            <pc:sldMk cId="590093922" sldId="403"/>
            <ac:spMk id="6" creationId="{69653060-8B8E-456D-A2DD-41BB3DFDC65D}"/>
          </ac:spMkLst>
        </pc:spChg>
        <pc:picChg chg="add mod">
          <ac:chgData name="GERALDI MARCO" userId="9990626b-3637-408b-ba6a-67fb3fd6e858" providerId="ADAL" clId="{D28BEC69-4672-48D1-AE2B-154AE848F6EC}" dt="2020-04-20T14:53:57.571" v="7940" actId="1076"/>
          <ac:picMkLst>
            <pc:docMk/>
            <pc:sldMk cId="590093922" sldId="403"/>
            <ac:picMk id="7" creationId="{AEF2E16D-DDF9-41E4-8001-680A1AD8B5B2}"/>
          </ac:picMkLst>
        </pc:picChg>
        <pc:picChg chg="add mod">
          <ac:chgData name="GERALDI MARCO" userId="9990626b-3637-408b-ba6a-67fb3fd6e858" providerId="ADAL" clId="{D28BEC69-4672-48D1-AE2B-154AE848F6EC}" dt="2020-04-20T14:53:55.719" v="7939" actId="1076"/>
          <ac:picMkLst>
            <pc:docMk/>
            <pc:sldMk cId="590093922" sldId="403"/>
            <ac:picMk id="8" creationId="{11FD3D9A-E292-4791-A12F-0D4C46BC2D5E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6:03:05.264" v="11513" actId="114"/>
        <pc:sldMkLst>
          <pc:docMk/>
          <pc:sldMk cId="3007092885" sldId="404"/>
        </pc:sldMkLst>
        <pc:spChg chg="mod">
          <ac:chgData name="GERALDI MARCO" userId="9990626b-3637-408b-ba6a-67fb3fd6e858" providerId="ADAL" clId="{D28BEC69-4672-48D1-AE2B-154AE848F6EC}" dt="2020-04-20T14:55:48.535" v="8149" actId="20577"/>
          <ac:spMkLst>
            <pc:docMk/>
            <pc:sldMk cId="3007092885" sldId="404"/>
            <ac:spMk id="2" creationId="{C16BE3ED-1716-4568-AAF2-3EA1691FF22F}"/>
          </ac:spMkLst>
        </pc:spChg>
        <pc:spChg chg="mod">
          <ac:chgData name="GERALDI MARCO" userId="9990626b-3637-408b-ba6a-67fb3fd6e858" providerId="ADAL" clId="{D28BEC69-4672-48D1-AE2B-154AE848F6EC}" dt="2020-04-20T16:03:05.264" v="11513" actId="114"/>
          <ac:spMkLst>
            <pc:docMk/>
            <pc:sldMk cId="3007092885" sldId="404"/>
            <ac:spMk id="3" creationId="{49E8934C-6583-467A-BF56-5D5172AB22C2}"/>
          </ac:spMkLst>
        </pc:spChg>
        <pc:spChg chg="del">
          <ac:chgData name="GERALDI MARCO" userId="9990626b-3637-408b-ba6a-67fb3fd6e858" providerId="ADAL" clId="{D28BEC69-4672-48D1-AE2B-154AE848F6EC}" dt="2020-04-20T15:30:44.832" v="8914"/>
          <ac:spMkLst>
            <pc:docMk/>
            <pc:sldMk cId="3007092885" sldId="404"/>
            <ac:spMk id="6" creationId="{113EA02F-A802-413B-A190-A4BD93AD4A00}"/>
          </ac:spMkLst>
        </pc:spChg>
        <pc:picChg chg="add mod modCrop">
          <ac:chgData name="GERALDI MARCO" userId="9990626b-3637-408b-ba6a-67fb3fd6e858" providerId="ADAL" clId="{D28BEC69-4672-48D1-AE2B-154AE848F6EC}" dt="2020-04-20T15:31:57.837" v="8928" actId="1076"/>
          <ac:picMkLst>
            <pc:docMk/>
            <pc:sldMk cId="3007092885" sldId="404"/>
            <ac:picMk id="7" creationId="{ECB10530-9D9C-44E1-9817-1E7861C06190}"/>
          </ac:picMkLst>
        </pc:picChg>
        <pc:picChg chg="add del mod">
          <ac:chgData name="GERALDI MARCO" userId="9990626b-3637-408b-ba6a-67fb3fd6e858" providerId="ADAL" clId="{D28BEC69-4672-48D1-AE2B-154AE848F6EC}" dt="2020-04-20T15:31:28.381" v="8919" actId="478"/>
          <ac:picMkLst>
            <pc:docMk/>
            <pc:sldMk cId="3007092885" sldId="404"/>
            <ac:picMk id="8" creationId="{DF420652-D451-42E5-A1DC-954E74AF12BE}"/>
          </ac:picMkLst>
        </pc:picChg>
        <pc:picChg chg="add mod">
          <ac:chgData name="GERALDI MARCO" userId="9990626b-3637-408b-ba6a-67fb3fd6e858" providerId="ADAL" clId="{D28BEC69-4672-48D1-AE2B-154AE848F6EC}" dt="2020-04-20T15:32:00.077" v="8929" actId="1076"/>
          <ac:picMkLst>
            <pc:docMk/>
            <pc:sldMk cId="3007092885" sldId="404"/>
            <ac:picMk id="9" creationId="{64535A31-A578-442E-A70B-40A905D1D451}"/>
          </ac:picMkLst>
        </pc:picChg>
      </pc:sldChg>
      <pc:sldChg chg="delSp add del">
        <pc:chgData name="GERALDI MARCO" userId="9990626b-3637-408b-ba6a-67fb3fd6e858" providerId="ADAL" clId="{D28BEC69-4672-48D1-AE2B-154AE848F6EC}" dt="2020-04-20T16:06:44.829" v="11590" actId="2696"/>
        <pc:sldMkLst>
          <pc:docMk/>
          <pc:sldMk cId="2910409033" sldId="405"/>
        </pc:sldMkLst>
        <pc:spChg chg="del">
          <ac:chgData name="GERALDI MARCO" userId="9990626b-3637-408b-ba6a-67fb3fd6e858" providerId="ADAL" clId="{D28BEC69-4672-48D1-AE2B-154AE848F6EC}" dt="2020-04-20T15:32:08.461" v="8931" actId="478"/>
          <ac:spMkLst>
            <pc:docMk/>
            <pc:sldMk cId="2910409033" sldId="405"/>
            <ac:spMk id="2" creationId="{536E4756-536A-4826-8FF3-01F1E52C79A9}"/>
          </ac:spMkLst>
        </pc:spChg>
        <pc:spChg chg="del">
          <ac:chgData name="GERALDI MARCO" userId="9990626b-3637-408b-ba6a-67fb3fd6e858" providerId="ADAL" clId="{D28BEC69-4672-48D1-AE2B-154AE848F6EC}" dt="2020-04-20T15:32:09.085" v="8932" actId="478"/>
          <ac:spMkLst>
            <pc:docMk/>
            <pc:sldMk cId="2910409033" sldId="405"/>
            <ac:spMk id="3" creationId="{3D36CB48-116E-40E5-8499-BCC6FF8397CE}"/>
          </ac:spMkLst>
        </pc:spChg>
        <pc:spChg chg="del">
          <ac:chgData name="GERALDI MARCO" userId="9990626b-3637-408b-ba6a-67fb3fd6e858" providerId="ADAL" clId="{D28BEC69-4672-48D1-AE2B-154AE848F6EC}" dt="2020-04-20T15:32:10.254" v="8933" actId="478"/>
          <ac:spMkLst>
            <pc:docMk/>
            <pc:sldMk cId="2910409033" sldId="405"/>
            <ac:spMk id="6" creationId="{700E440E-8A70-4F3D-9EBE-42345BA618B8}"/>
          </ac:spMkLst>
        </pc:spChg>
      </pc:sldChg>
      <pc:sldChg chg="add">
        <pc:chgData name="GERALDI MARCO" userId="9990626b-3637-408b-ba6a-67fb3fd6e858" providerId="ADAL" clId="{D28BEC69-4672-48D1-AE2B-154AE848F6EC}" dt="2020-04-20T15:32:21.417" v="8934"/>
        <pc:sldMkLst>
          <pc:docMk/>
          <pc:sldMk cId="1044930782" sldId="406"/>
        </pc:sldMkLst>
      </pc:sldChg>
      <pc:sldChg chg="addSp delSp modSp add">
        <pc:chgData name="GERALDI MARCO" userId="9990626b-3637-408b-ba6a-67fb3fd6e858" providerId="ADAL" clId="{D28BEC69-4672-48D1-AE2B-154AE848F6EC}" dt="2020-04-20T15:33:32.746" v="8943" actId="1076"/>
        <pc:sldMkLst>
          <pc:docMk/>
          <pc:sldMk cId="126157970" sldId="407"/>
        </pc:sldMkLst>
        <pc:spChg chg="del">
          <ac:chgData name="GERALDI MARCO" userId="9990626b-3637-408b-ba6a-67fb3fd6e858" providerId="ADAL" clId="{D28BEC69-4672-48D1-AE2B-154AE848F6EC}" dt="2020-04-20T15:32:44.245" v="8936" actId="478"/>
          <ac:spMkLst>
            <pc:docMk/>
            <pc:sldMk cId="126157970" sldId="407"/>
            <ac:spMk id="2" creationId="{250F0094-A40B-46F6-8002-CE2CEBE1ED9D}"/>
          </ac:spMkLst>
        </pc:spChg>
        <pc:spChg chg="del">
          <ac:chgData name="GERALDI MARCO" userId="9990626b-3637-408b-ba6a-67fb3fd6e858" providerId="ADAL" clId="{D28BEC69-4672-48D1-AE2B-154AE848F6EC}" dt="2020-04-20T15:32:45.797" v="8937" actId="478"/>
          <ac:spMkLst>
            <pc:docMk/>
            <pc:sldMk cId="126157970" sldId="407"/>
            <ac:spMk id="3" creationId="{0C3BAB3C-6042-42E3-BBD7-C04F3F286DF7}"/>
          </ac:spMkLst>
        </pc:spChg>
        <pc:spChg chg="del">
          <ac:chgData name="GERALDI MARCO" userId="9990626b-3637-408b-ba6a-67fb3fd6e858" providerId="ADAL" clId="{D28BEC69-4672-48D1-AE2B-154AE848F6EC}" dt="2020-04-20T15:32:46.829" v="8938" actId="478"/>
          <ac:spMkLst>
            <pc:docMk/>
            <pc:sldMk cId="126157970" sldId="407"/>
            <ac:spMk id="6" creationId="{066CFADF-D594-4D0D-95F2-E76BF00135CE}"/>
          </ac:spMkLst>
        </pc:spChg>
        <pc:picChg chg="add mod">
          <ac:chgData name="GERALDI MARCO" userId="9990626b-3637-408b-ba6a-67fb3fd6e858" providerId="ADAL" clId="{D28BEC69-4672-48D1-AE2B-154AE848F6EC}" dt="2020-04-20T15:32:51.807" v="8940" actId="1076"/>
          <ac:picMkLst>
            <pc:docMk/>
            <pc:sldMk cId="126157970" sldId="407"/>
            <ac:picMk id="7" creationId="{F114A4C0-550D-45F4-9C48-1451ECB75EE1}"/>
          </ac:picMkLst>
        </pc:picChg>
        <pc:picChg chg="add">
          <ac:chgData name="GERALDI MARCO" userId="9990626b-3637-408b-ba6a-67fb3fd6e858" providerId="ADAL" clId="{D28BEC69-4672-48D1-AE2B-154AE848F6EC}" dt="2020-04-20T15:33:12.734" v="8941"/>
          <ac:picMkLst>
            <pc:docMk/>
            <pc:sldMk cId="126157970" sldId="407"/>
            <ac:picMk id="8" creationId="{2F003167-CA28-4EE7-B00C-D644724DCD09}"/>
          </ac:picMkLst>
        </pc:picChg>
        <pc:picChg chg="add mod">
          <ac:chgData name="GERALDI MARCO" userId="9990626b-3637-408b-ba6a-67fb3fd6e858" providerId="ADAL" clId="{D28BEC69-4672-48D1-AE2B-154AE848F6EC}" dt="2020-04-20T15:33:32.746" v="8943" actId="1076"/>
          <ac:picMkLst>
            <pc:docMk/>
            <pc:sldMk cId="126157970" sldId="407"/>
            <ac:picMk id="9" creationId="{640CB6FE-4359-43EC-BA17-D81EF148E664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5:41:21.085" v="9422" actId="207"/>
        <pc:sldMkLst>
          <pc:docMk/>
          <pc:sldMk cId="79252603" sldId="408"/>
        </pc:sldMkLst>
        <pc:spChg chg="mod">
          <ac:chgData name="GERALDI MARCO" userId="9990626b-3637-408b-ba6a-67fb3fd6e858" providerId="ADAL" clId="{D28BEC69-4672-48D1-AE2B-154AE848F6EC}" dt="2020-04-20T15:36:25.340" v="8984" actId="20577"/>
          <ac:spMkLst>
            <pc:docMk/>
            <pc:sldMk cId="79252603" sldId="408"/>
            <ac:spMk id="2" creationId="{A3ED9F63-9994-4604-9844-9BA796A07ED6}"/>
          </ac:spMkLst>
        </pc:spChg>
        <pc:spChg chg="mod">
          <ac:chgData name="GERALDI MARCO" userId="9990626b-3637-408b-ba6a-67fb3fd6e858" providerId="ADAL" clId="{D28BEC69-4672-48D1-AE2B-154AE848F6EC}" dt="2020-04-20T15:40:32.371" v="9418" actId="20577"/>
          <ac:spMkLst>
            <pc:docMk/>
            <pc:sldMk cId="79252603" sldId="408"/>
            <ac:spMk id="3" creationId="{E1E91391-0842-4702-8B97-603EE07E4969}"/>
          </ac:spMkLst>
        </pc:spChg>
        <pc:spChg chg="del">
          <ac:chgData name="GERALDI MARCO" userId="9990626b-3637-408b-ba6a-67fb3fd6e858" providerId="ADAL" clId="{D28BEC69-4672-48D1-AE2B-154AE848F6EC}" dt="2020-04-20T15:41:05.326" v="9419"/>
          <ac:spMkLst>
            <pc:docMk/>
            <pc:sldMk cId="79252603" sldId="408"/>
            <ac:spMk id="6" creationId="{28BFCA1B-D900-4FF5-A07B-D80CC20A20FE}"/>
          </ac:spMkLst>
        </pc:spChg>
        <pc:spChg chg="add mod">
          <ac:chgData name="GERALDI MARCO" userId="9990626b-3637-408b-ba6a-67fb3fd6e858" providerId="ADAL" clId="{D28BEC69-4672-48D1-AE2B-154AE848F6EC}" dt="2020-04-20T15:41:21.085" v="9422" actId="207"/>
          <ac:spMkLst>
            <pc:docMk/>
            <pc:sldMk cId="79252603" sldId="408"/>
            <ac:spMk id="8" creationId="{2EAF7C6D-A237-4517-BAEC-80B7B62F7BA0}"/>
          </ac:spMkLst>
        </pc:spChg>
        <pc:picChg chg="add mod">
          <ac:chgData name="GERALDI MARCO" userId="9990626b-3637-408b-ba6a-67fb3fd6e858" providerId="ADAL" clId="{D28BEC69-4672-48D1-AE2B-154AE848F6EC}" dt="2020-04-20T15:41:05.326" v="9419"/>
          <ac:picMkLst>
            <pc:docMk/>
            <pc:sldMk cId="79252603" sldId="408"/>
            <ac:picMk id="7" creationId="{3C928775-9475-4031-8C73-95404CA0E30E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6:04:44.713" v="11564" actId="114"/>
        <pc:sldMkLst>
          <pc:docMk/>
          <pc:sldMk cId="1152683307" sldId="409"/>
        </pc:sldMkLst>
        <pc:spChg chg="mod">
          <ac:chgData name="GERALDI MARCO" userId="9990626b-3637-408b-ba6a-67fb3fd6e858" providerId="ADAL" clId="{D28BEC69-4672-48D1-AE2B-154AE848F6EC}" dt="2020-04-20T15:42:47.026" v="9435" actId="20577"/>
          <ac:spMkLst>
            <pc:docMk/>
            <pc:sldMk cId="1152683307" sldId="409"/>
            <ac:spMk id="2" creationId="{299936B9-03FE-451B-A281-42E2D04AF686}"/>
          </ac:spMkLst>
        </pc:spChg>
        <pc:spChg chg="mod">
          <ac:chgData name="GERALDI MARCO" userId="9990626b-3637-408b-ba6a-67fb3fd6e858" providerId="ADAL" clId="{D28BEC69-4672-48D1-AE2B-154AE848F6EC}" dt="2020-04-20T16:04:44.713" v="11564" actId="114"/>
          <ac:spMkLst>
            <pc:docMk/>
            <pc:sldMk cId="1152683307" sldId="409"/>
            <ac:spMk id="3" creationId="{AB1CA7B9-5886-4CB1-9D7F-BFBAB99CFF6C}"/>
          </ac:spMkLst>
        </pc:spChg>
        <pc:spChg chg="del">
          <ac:chgData name="GERALDI MARCO" userId="9990626b-3637-408b-ba6a-67fb3fd6e858" providerId="ADAL" clId="{D28BEC69-4672-48D1-AE2B-154AE848F6EC}" dt="2020-04-20T15:47:48.394" v="10208"/>
          <ac:spMkLst>
            <pc:docMk/>
            <pc:sldMk cId="1152683307" sldId="409"/>
            <ac:spMk id="6" creationId="{B512AE67-5FA9-42B8-9A60-3FEFCCDBF6E3}"/>
          </ac:spMkLst>
        </pc:spChg>
        <pc:picChg chg="add mod">
          <ac:chgData name="GERALDI MARCO" userId="9990626b-3637-408b-ba6a-67fb3fd6e858" providerId="ADAL" clId="{D28BEC69-4672-48D1-AE2B-154AE848F6EC}" dt="2020-04-20T15:47:48.394" v="10208"/>
          <ac:picMkLst>
            <pc:docMk/>
            <pc:sldMk cId="1152683307" sldId="409"/>
            <ac:picMk id="7" creationId="{936AF293-D0E4-4C43-BA37-8ECF89FFFD1B}"/>
          </ac:picMkLst>
        </pc:picChg>
      </pc:sldChg>
      <pc:sldChg chg="addSp delSp modSp add">
        <pc:chgData name="GERALDI MARCO" userId="9990626b-3637-408b-ba6a-67fb3fd6e858" providerId="ADAL" clId="{D28BEC69-4672-48D1-AE2B-154AE848F6EC}" dt="2020-04-20T16:05:53.797" v="11587" actId="14100"/>
        <pc:sldMkLst>
          <pc:docMk/>
          <pc:sldMk cId="3130643841" sldId="410"/>
        </pc:sldMkLst>
        <pc:spChg chg="mod">
          <ac:chgData name="GERALDI MARCO" userId="9990626b-3637-408b-ba6a-67fb3fd6e858" providerId="ADAL" clId="{D28BEC69-4672-48D1-AE2B-154AE848F6EC}" dt="2020-04-20T15:48:00.657" v="10238" actId="20577"/>
          <ac:spMkLst>
            <pc:docMk/>
            <pc:sldMk cId="3130643841" sldId="410"/>
            <ac:spMk id="2" creationId="{03713D93-1B20-4688-8901-AECDF88A67DB}"/>
          </ac:spMkLst>
        </pc:spChg>
        <pc:spChg chg="mod">
          <ac:chgData name="GERALDI MARCO" userId="9990626b-3637-408b-ba6a-67fb3fd6e858" providerId="ADAL" clId="{D28BEC69-4672-48D1-AE2B-154AE848F6EC}" dt="2020-04-20T16:05:53.797" v="11587" actId="14100"/>
          <ac:spMkLst>
            <pc:docMk/>
            <pc:sldMk cId="3130643841" sldId="410"/>
            <ac:spMk id="3" creationId="{EC674832-1231-4C90-ADE7-B5144393DCA0}"/>
          </ac:spMkLst>
        </pc:spChg>
        <pc:spChg chg="del">
          <ac:chgData name="GERALDI MARCO" userId="9990626b-3637-408b-ba6a-67fb3fd6e858" providerId="ADAL" clId="{D28BEC69-4672-48D1-AE2B-154AE848F6EC}" dt="2020-04-20T15:50:52.684" v="10715"/>
          <ac:spMkLst>
            <pc:docMk/>
            <pc:sldMk cId="3130643841" sldId="410"/>
            <ac:spMk id="6" creationId="{8C9857F3-E204-44DD-B8F3-D88D8206E177}"/>
          </ac:spMkLst>
        </pc:spChg>
        <pc:picChg chg="add mod">
          <ac:chgData name="GERALDI MARCO" userId="9990626b-3637-408b-ba6a-67fb3fd6e858" providerId="ADAL" clId="{D28BEC69-4672-48D1-AE2B-154AE848F6EC}" dt="2020-04-20T15:50:52.684" v="10715"/>
          <ac:picMkLst>
            <pc:docMk/>
            <pc:sldMk cId="3130643841" sldId="410"/>
            <ac:picMk id="7" creationId="{D6DE61FC-28D9-436C-BC56-C2357A444AB0}"/>
          </ac:picMkLst>
        </pc:picChg>
        <pc:cxnChg chg="add mod">
          <ac:chgData name="GERALDI MARCO" userId="9990626b-3637-408b-ba6a-67fb3fd6e858" providerId="ADAL" clId="{D28BEC69-4672-48D1-AE2B-154AE848F6EC}" dt="2020-04-20T15:52:48.258" v="10986" actId="208"/>
          <ac:cxnSpMkLst>
            <pc:docMk/>
            <pc:sldMk cId="3130643841" sldId="410"/>
            <ac:cxnSpMk id="9" creationId="{DA0DF88D-489F-4DFC-9F55-00E8FBDE2096}"/>
          </ac:cxnSpMkLst>
        </pc:cxnChg>
        <pc:cxnChg chg="add mod">
          <ac:chgData name="GERALDI MARCO" userId="9990626b-3637-408b-ba6a-67fb3fd6e858" providerId="ADAL" clId="{D28BEC69-4672-48D1-AE2B-154AE848F6EC}" dt="2020-04-20T15:52:53.855" v="10991" actId="1036"/>
          <ac:cxnSpMkLst>
            <pc:docMk/>
            <pc:sldMk cId="3130643841" sldId="410"/>
            <ac:cxnSpMk id="10" creationId="{CF08EE16-9DE2-42D9-84F4-18EF0EB2AF39}"/>
          </ac:cxnSpMkLst>
        </pc:cxnChg>
      </pc:sldChg>
      <pc:sldChg chg="addSp delSp modSp add">
        <pc:chgData name="GERALDI MARCO" userId="9990626b-3637-408b-ba6a-67fb3fd6e858" providerId="ADAL" clId="{D28BEC69-4672-48D1-AE2B-154AE848F6EC}" dt="2020-04-23T19:34:10.212" v="11599" actId="1076"/>
        <pc:sldMkLst>
          <pc:docMk/>
          <pc:sldMk cId="1751264541" sldId="411"/>
        </pc:sldMkLst>
        <pc:spChg chg="mod">
          <ac:chgData name="GERALDI MARCO" userId="9990626b-3637-408b-ba6a-67fb3fd6e858" providerId="ADAL" clId="{D28BEC69-4672-48D1-AE2B-154AE848F6EC}" dt="2020-04-20T15:54:10.650" v="11003" actId="20577"/>
          <ac:spMkLst>
            <pc:docMk/>
            <pc:sldMk cId="1751264541" sldId="411"/>
            <ac:spMk id="2" creationId="{ED49B696-9AF7-4BAC-9B0B-075CFA52DD20}"/>
          </ac:spMkLst>
        </pc:spChg>
        <pc:spChg chg="mod">
          <ac:chgData name="GERALDI MARCO" userId="9990626b-3637-408b-ba6a-67fb3fd6e858" providerId="ADAL" clId="{D28BEC69-4672-48D1-AE2B-154AE848F6EC}" dt="2020-04-20T16:06:00.332" v="11589" actId="20577"/>
          <ac:spMkLst>
            <pc:docMk/>
            <pc:sldMk cId="1751264541" sldId="411"/>
            <ac:spMk id="3" creationId="{10E0B919-0F4B-42AB-9C86-04DF522DB38E}"/>
          </ac:spMkLst>
        </pc:spChg>
        <pc:spChg chg="add del">
          <ac:chgData name="GERALDI MARCO" userId="9990626b-3637-408b-ba6a-67fb3fd6e858" providerId="ADAL" clId="{D28BEC69-4672-48D1-AE2B-154AE848F6EC}" dt="2020-04-20T15:56:30.656" v="11217"/>
          <ac:spMkLst>
            <pc:docMk/>
            <pc:sldMk cId="1751264541" sldId="411"/>
            <ac:spMk id="6" creationId="{11713B84-CC89-499F-A44F-32FF20EE94E2}"/>
          </ac:spMkLst>
        </pc:spChg>
        <pc:picChg chg="add del mod">
          <ac:chgData name="GERALDI MARCO" userId="9990626b-3637-408b-ba6a-67fb3fd6e858" providerId="ADAL" clId="{D28BEC69-4672-48D1-AE2B-154AE848F6EC}" dt="2020-04-20T15:56:15.887" v="11216"/>
          <ac:picMkLst>
            <pc:docMk/>
            <pc:sldMk cId="1751264541" sldId="411"/>
            <ac:picMk id="7" creationId="{0BDFBD00-1549-49A9-AC08-27F5CE0194E3}"/>
          </ac:picMkLst>
        </pc:picChg>
        <pc:picChg chg="add mod">
          <ac:chgData name="GERALDI MARCO" userId="9990626b-3637-408b-ba6a-67fb3fd6e858" providerId="ADAL" clId="{D28BEC69-4672-48D1-AE2B-154AE848F6EC}" dt="2020-04-23T19:34:10.212" v="11599" actId="1076"/>
          <ac:picMkLst>
            <pc:docMk/>
            <pc:sldMk cId="1751264541" sldId="411"/>
            <ac:picMk id="8" creationId="{431C2EB3-56B4-4E27-9959-B3172C422DE9}"/>
          </ac:picMkLst>
        </pc:picChg>
      </pc:sldChg>
    </pc:docChg>
  </pc:docChgLst>
  <pc:docChgLst>
    <pc:chgData name="GERALDI MARCO" userId="9990626b-3637-408b-ba6a-67fb3fd6e858" providerId="ADAL" clId="{1CF88097-F4B7-47D4-8D66-2FB03D7444E3}"/>
    <pc:docChg chg="undo modSld">
      <pc:chgData name="GERALDI MARCO" userId="9990626b-3637-408b-ba6a-67fb3fd6e858" providerId="ADAL" clId="{1CF88097-F4B7-47D4-8D66-2FB03D7444E3}" dt="2020-07-02T14:45:09.180" v="23" actId="1076"/>
      <pc:docMkLst>
        <pc:docMk/>
      </pc:docMkLst>
      <pc:sldChg chg="modSp">
        <pc:chgData name="GERALDI MARCO" userId="9990626b-3637-408b-ba6a-67fb3fd6e858" providerId="ADAL" clId="{1CF88097-F4B7-47D4-8D66-2FB03D7444E3}" dt="2020-07-02T11:29:45.314" v="2" actId="14100"/>
        <pc:sldMkLst>
          <pc:docMk/>
          <pc:sldMk cId="1928459908" sldId="388"/>
        </pc:sldMkLst>
        <pc:picChg chg="mod">
          <ac:chgData name="GERALDI MARCO" userId="9990626b-3637-408b-ba6a-67fb3fd6e858" providerId="ADAL" clId="{1CF88097-F4B7-47D4-8D66-2FB03D7444E3}" dt="2020-07-02T11:29:45.314" v="2" actId="14100"/>
          <ac:picMkLst>
            <pc:docMk/>
            <pc:sldMk cId="1928459908" sldId="388"/>
            <ac:picMk id="2050" creationId="{7D20C2A8-D538-42B0-BCAF-4197D3DE2E17}"/>
          </ac:picMkLst>
        </pc:picChg>
        <pc:picChg chg="mod">
          <ac:chgData name="GERALDI MARCO" userId="9990626b-3637-408b-ba6a-67fb3fd6e858" providerId="ADAL" clId="{1CF88097-F4B7-47D4-8D66-2FB03D7444E3}" dt="2020-07-02T11:29:42.230" v="1" actId="14100"/>
          <ac:picMkLst>
            <pc:docMk/>
            <pc:sldMk cId="1928459908" sldId="388"/>
            <ac:picMk id="2052" creationId="{077E17A1-C790-42A5-9209-16EAE0EDAA1B}"/>
          </ac:picMkLst>
        </pc:picChg>
        <pc:picChg chg="mod">
          <ac:chgData name="GERALDI MARCO" userId="9990626b-3637-408b-ba6a-67fb3fd6e858" providerId="ADAL" clId="{1CF88097-F4B7-47D4-8D66-2FB03D7444E3}" dt="2020-07-02T11:29:38.688" v="0" actId="1076"/>
          <ac:picMkLst>
            <pc:docMk/>
            <pc:sldMk cId="1928459908" sldId="388"/>
            <ac:picMk id="2054" creationId="{A83408E1-536C-46E8-BE81-EFEEB219FE64}"/>
          </ac:picMkLst>
        </pc:picChg>
      </pc:sldChg>
      <pc:sldChg chg="modSp">
        <pc:chgData name="GERALDI MARCO" userId="9990626b-3637-408b-ba6a-67fb3fd6e858" providerId="ADAL" clId="{1CF88097-F4B7-47D4-8D66-2FB03D7444E3}" dt="2020-07-02T11:34:34.090" v="4" actId="1076"/>
        <pc:sldMkLst>
          <pc:docMk/>
          <pc:sldMk cId="157860146" sldId="393"/>
        </pc:sldMkLst>
        <pc:spChg chg="mod">
          <ac:chgData name="GERALDI MARCO" userId="9990626b-3637-408b-ba6a-67fb3fd6e858" providerId="ADAL" clId="{1CF88097-F4B7-47D4-8D66-2FB03D7444E3}" dt="2020-07-02T11:34:34.090" v="4" actId="1076"/>
          <ac:spMkLst>
            <pc:docMk/>
            <pc:sldMk cId="157860146" sldId="393"/>
            <ac:spMk id="3" creationId="{0605EC68-A9EE-44FE-B42F-B8BF512A395D}"/>
          </ac:spMkLst>
        </pc:spChg>
      </pc:sldChg>
      <pc:sldChg chg="modSp">
        <pc:chgData name="GERALDI MARCO" userId="9990626b-3637-408b-ba6a-67fb3fd6e858" providerId="ADAL" clId="{1CF88097-F4B7-47D4-8D66-2FB03D7444E3}" dt="2020-07-02T11:39:36.547" v="9" actId="1076"/>
        <pc:sldMkLst>
          <pc:docMk/>
          <pc:sldMk cId="4144767536" sldId="394"/>
        </pc:sldMkLst>
        <pc:spChg chg="mod">
          <ac:chgData name="GERALDI MARCO" userId="9990626b-3637-408b-ba6a-67fb3fd6e858" providerId="ADAL" clId="{1CF88097-F4B7-47D4-8D66-2FB03D7444E3}" dt="2020-07-02T11:39:31.726" v="8" actId="1076"/>
          <ac:spMkLst>
            <pc:docMk/>
            <pc:sldMk cId="4144767536" sldId="394"/>
            <ac:spMk id="3" creationId="{5ECC8556-6C75-4569-AFCE-A2BE3C800DED}"/>
          </ac:spMkLst>
        </pc:spChg>
        <pc:spChg chg="mod">
          <ac:chgData name="GERALDI MARCO" userId="9990626b-3637-408b-ba6a-67fb3fd6e858" providerId="ADAL" clId="{1CF88097-F4B7-47D4-8D66-2FB03D7444E3}" dt="2020-07-02T11:39:36.547" v="9" actId="1076"/>
          <ac:spMkLst>
            <pc:docMk/>
            <pc:sldMk cId="4144767536" sldId="394"/>
            <ac:spMk id="10" creationId="{8AA1D0EA-7D0F-4F0E-A3B1-6055DAA52931}"/>
          </ac:spMkLst>
        </pc:spChg>
        <pc:spChg chg="mod">
          <ac:chgData name="GERALDI MARCO" userId="9990626b-3637-408b-ba6a-67fb3fd6e858" providerId="ADAL" clId="{1CF88097-F4B7-47D4-8D66-2FB03D7444E3}" dt="2020-07-02T11:39:36.547" v="9" actId="1076"/>
          <ac:spMkLst>
            <pc:docMk/>
            <pc:sldMk cId="4144767536" sldId="394"/>
            <ac:spMk id="11" creationId="{AB8A2397-823C-4FBF-A47A-783CCC9060F2}"/>
          </ac:spMkLst>
        </pc:spChg>
        <pc:picChg chg="mod">
          <ac:chgData name="GERALDI MARCO" userId="9990626b-3637-408b-ba6a-67fb3fd6e858" providerId="ADAL" clId="{1CF88097-F4B7-47D4-8D66-2FB03D7444E3}" dt="2020-07-02T11:39:36.547" v="9" actId="1076"/>
          <ac:picMkLst>
            <pc:docMk/>
            <pc:sldMk cId="4144767536" sldId="394"/>
            <ac:picMk id="9" creationId="{37CBC930-F948-4E94-AE60-2CA852163D76}"/>
          </ac:picMkLst>
        </pc:picChg>
      </pc:sldChg>
      <pc:sldChg chg="modSp">
        <pc:chgData name="GERALDI MARCO" userId="9990626b-3637-408b-ba6a-67fb3fd6e858" providerId="ADAL" clId="{1CF88097-F4B7-47D4-8D66-2FB03D7444E3}" dt="2020-07-02T14:03:29.074" v="13" actId="1076"/>
        <pc:sldMkLst>
          <pc:docMk/>
          <pc:sldMk cId="775619448" sldId="396"/>
        </pc:sldMkLst>
        <pc:spChg chg="mod">
          <ac:chgData name="GERALDI MARCO" userId="9990626b-3637-408b-ba6a-67fb3fd6e858" providerId="ADAL" clId="{1CF88097-F4B7-47D4-8D66-2FB03D7444E3}" dt="2020-07-02T14:03:29.074" v="13" actId="1076"/>
          <ac:spMkLst>
            <pc:docMk/>
            <pc:sldMk cId="775619448" sldId="396"/>
            <ac:spMk id="10" creationId="{E52C94F8-1C97-47D4-9886-16E8654BAB9C}"/>
          </ac:spMkLst>
        </pc:spChg>
        <pc:picChg chg="mod">
          <ac:chgData name="GERALDI MARCO" userId="9990626b-3637-408b-ba6a-67fb3fd6e858" providerId="ADAL" clId="{1CF88097-F4B7-47D4-8D66-2FB03D7444E3}" dt="2020-07-02T14:03:29.074" v="13" actId="1076"/>
          <ac:picMkLst>
            <pc:docMk/>
            <pc:sldMk cId="775619448" sldId="396"/>
            <ac:picMk id="9" creationId="{4410106C-A363-45A3-BDE6-05F72361250F}"/>
          </ac:picMkLst>
        </pc:picChg>
      </pc:sldChg>
      <pc:sldChg chg="modSp">
        <pc:chgData name="GERALDI MARCO" userId="9990626b-3637-408b-ba6a-67fb3fd6e858" providerId="ADAL" clId="{1CF88097-F4B7-47D4-8D66-2FB03D7444E3}" dt="2020-07-02T14:07:54.145" v="15" actId="1076"/>
        <pc:sldMkLst>
          <pc:docMk/>
          <pc:sldMk cId="2024944944" sldId="397"/>
        </pc:sldMkLst>
        <pc:spChg chg="mod">
          <ac:chgData name="GERALDI MARCO" userId="9990626b-3637-408b-ba6a-67fb3fd6e858" providerId="ADAL" clId="{1CF88097-F4B7-47D4-8D66-2FB03D7444E3}" dt="2020-07-02T14:07:54.145" v="15" actId="1076"/>
          <ac:spMkLst>
            <pc:docMk/>
            <pc:sldMk cId="2024944944" sldId="397"/>
            <ac:spMk id="3" creationId="{D9931AB9-7266-4558-AB1D-0C57E09E439B}"/>
          </ac:spMkLst>
        </pc:spChg>
      </pc:sldChg>
      <pc:sldChg chg="modSp">
        <pc:chgData name="GERALDI MARCO" userId="9990626b-3637-408b-ba6a-67fb3fd6e858" providerId="ADAL" clId="{1CF88097-F4B7-47D4-8D66-2FB03D7444E3}" dt="2020-07-02T14:10:19.063" v="17" actId="1076"/>
        <pc:sldMkLst>
          <pc:docMk/>
          <pc:sldMk cId="1570503123" sldId="398"/>
        </pc:sldMkLst>
        <pc:picChg chg="mod">
          <ac:chgData name="GERALDI MARCO" userId="9990626b-3637-408b-ba6a-67fb3fd6e858" providerId="ADAL" clId="{1CF88097-F4B7-47D4-8D66-2FB03D7444E3}" dt="2020-07-02T14:10:19.063" v="17" actId="1076"/>
          <ac:picMkLst>
            <pc:docMk/>
            <pc:sldMk cId="1570503123" sldId="398"/>
            <ac:picMk id="7" creationId="{59990673-FCCA-4A63-94CA-89E27FF526B9}"/>
          </ac:picMkLst>
        </pc:picChg>
      </pc:sldChg>
      <pc:sldChg chg="modSp">
        <pc:chgData name="GERALDI MARCO" userId="9990626b-3637-408b-ba6a-67fb3fd6e858" providerId="ADAL" clId="{1CF88097-F4B7-47D4-8D66-2FB03D7444E3}" dt="2020-07-02T14:45:09.180" v="23" actId="1076"/>
        <pc:sldMkLst>
          <pc:docMk/>
          <pc:sldMk cId="1088175777" sldId="399"/>
        </pc:sldMkLst>
        <pc:picChg chg="mod">
          <ac:chgData name="GERALDI MARCO" userId="9990626b-3637-408b-ba6a-67fb3fd6e858" providerId="ADAL" clId="{1CF88097-F4B7-47D4-8D66-2FB03D7444E3}" dt="2020-07-02T14:45:09.180" v="23" actId="1076"/>
          <ac:picMkLst>
            <pc:docMk/>
            <pc:sldMk cId="1088175777" sldId="399"/>
            <ac:picMk id="7" creationId="{0786692F-37E3-4864-AD86-520AA8AD02D5}"/>
          </ac:picMkLst>
        </pc:picChg>
      </pc:sldChg>
      <pc:sldChg chg="modSp">
        <pc:chgData name="GERALDI MARCO" userId="9990626b-3637-408b-ba6a-67fb3fd6e858" providerId="ADAL" clId="{1CF88097-F4B7-47D4-8D66-2FB03D7444E3}" dt="2020-07-02T14:25:22.907" v="19" actId="1076"/>
        <pc:sldMkLst>
          <pc:docMk/>
          <pc:sldMk cId="2853567653" sldId="400"/>
        </pc:sldMkLst>
        <pc:spChg chg="mod">
          <ac:chgData name="GERALDI MARCO" userId="9990626b-3637-408b-ba6a-67fb3fd6e858" providerId="ADAL" clId="{1CF88097-F4B7-47D4-8D66-2FB03D7444E3}" dt="2020-07-02T14:25:22.907" v="19" actId="1076"/>
          <ac:spMkLst>
            <pc:docMk/>
            <pc:sldMk cId="2853567653" sldId="400"/>
            <ac:spMk id="3" creationId="{230A7CB4-9BBB-4C9F-8333-67EFE7B4CD1E}"/>
          </ac:spMkLst>
        </pc:spChg>
      </pc:sldChg>
      <pc:sldChg chg="modSp">
        <pc:chgData name="GERALDI MARCO" userId="9990626b-3637-408b-ba6a-67fb3fd6e858" providerId="ADAL" clId="{1CF88097-F4B7-47D4-8D66-2FB03D7444E3}" dt="2020-07-02T14:30:36.169" v="21" actId="1076"/>
        <pc:sldMkLst>
          <pc:docMk/>
          <pc:sldMk cId="515442225" sldId="401"/>
        </pc:sldMkLst>
        <pc:spChg chg="mod">
          <ac:chgData name="GERALDI MARCO" userId="9990626b-3637-408b-ba6a-67fb3fd6e858" providerId="ADAL" clId="{1CF88097-F4B7-47D4-8D66-2FB03D7444E3}" dt="2020-07-02T14:30:36.169" v="21" actId="1076"/>
          <ac:spMkLst>
            <pc:docMk/>
            <pc:sldMk cId="515442225" sldId="401"/>
            <ac:spMk id="3" creationId="{C2DC0D33-1312-4331-8920-2AD0DA9DA535}"/>
          </ac:spMkLst>
        </pc:spChg>
      </pc:sldChg>
    </pc:docChg>
  </pc:docChgLst>
  <pc:docChgLst>
    <pc:chgData name="GERALDI MARCO" userId="9990626b-3637-408b-ba6a-67fb3fd6e858" providerId="ADAL" clId="{3092CA99-66E8-4E4E-B86F-61102A020109}"/>
    <pc:docChg chg="undo custSel addSld delSld modSld">
      <pc:chgData name="GERALDI MARCO" userId="9990626b-3637-408b-ba6a-67fb3fd6e858" providerId="ADAL" clId="{3092CA99-66E8-4E4E-B86F-61102A020109}" dt="2020-03-13T22:14:20.003" v="4367" actId="207"/>
      <pc:docMkLst>
        <pc:docMk/>
      </pc:docMkLst>
      <pc:sldChg chg="modSp">
        <pc:chgData name="GERALDI MARCO" userId="9990626b-3637-408b-ba6a-67fb3fd6e858" providerId="ADAL" clId="{3092CA99-66E8-4E4E-B86F-61102A020109}" dt="2020-03-13T21:24:56.917" v="28" actId="20577"/>
        <pc:sldMkLst>
          <pc:docMk/>
          <pc:sldMk cId="2408430486" sldId="384"/>
        </pc:sldMkLst>
        <pc:spChg chg="mod">
          <ac:chgData name="GERALDI MARCO" userId="9990626b-3637-408b-ba6a-67fb3fd6e858" providerId="ADAL" clId="{3092CA99-66E8-4E4E-B86F-61102A020109}" dt="2020-03-13T21:24:56.917" v="28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 add">
        <pc:chgData name="GERALDI MARCO" userId="9990626b-3637-408b-ba6a-67fb3fd6e858" providerId="ADAL" clId="{3092CA99-66E8-4E4E-B86F-61102A020109}" dt="2020-03-13T21:26:02.045" v="177" actId="20577"/>
        <pc:sldMkLst>
          <pc:docMk/>
          <pc:sldMk cId="1217070237" sldId="385"/>
        </pc:sldMkLst>
        <pc:spChg chg="mod">
          <ac:chgData name="GERALDI MARCO" userId="9990626b-3637-408b-ba6a-67fb3fd6e858" providerId="ADAL" clId="{3092CA99-66E8-4E4E-B86F-61102A020109}" dt="2020-03-13T21:25:12.252" v="70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GERALDI MARCO" userId="9990626b-3637-408b-ba6a-67fb3fd6e858" providerId="ADAL" clId="{3092CA99-66E8-4E4E-B86F-61102A020109}" dt="2020-03-13T21:26:02.045" v="177" actId="20577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GERALDI MARCO" userId="9990626b-3637-408b-ba6a-67fb3fd6e858" providerId="ADAL" clId="{3092CA99-66E8-4E4E-B86F-61102A020109}" dt="2020-03-13T21:25:01.071" v="29" actId="2696"/>
        <pc:sldMkLst>
          <pc:docMk/>
          <pc:sldMk cId="2848839988" sldId="385"/>
        </pc:sldMkLst>
      </pc:sldChg>
      <pc:sldChg chg="addSp delSp modSp add">
        <pc:chgData name="GERALDI MARCO" userId="9990626b-3637-408b-ba6a-67fb3fd6e858" providerId="ADAL" clId="{3092CA99-66E8-4E4E-B86F-61102A020109}" dt="2020-03-13T21:32:19.883" v="561" actId="20577"/>
        <pc:sldMkLst>
          <pc:docMk/>
          <pc:sldMk cId="524236519" sldId="386"/>
        </pc:sldMkLst>
        <pc:spChg chg="mod">
          <ac:chgData name="GERALDI MARCO" userId="9990626b-3637-408b-ba6a-67fb3fd6e858" providerId="ADAL" clId="{3092CA99-66E8-4E4E-B86F-61102A020109}" dt="2020-03-13T21:27:52.124" v="219" actId="20577"/>
          <ac:spMkLst>
            <pc:docMk/>
            <pc:sldMk cId="524236519" sldId="386"/>
            <ac:spMk id="2" creationId="{511D9991-FC6A-40DD-88EC-77F1DEC6B98D}"/>
          </ac:spMkLst>
        </pc:spChg>
        <pc:spChg chg="mod">
          <ac:chgData name="GERALDI MARCO" userId="9990626b-3637-408b-ba6a-67fb3fd6e858" providerId="ADAL" clId="{3092CA99-66E8-4E4E-B86F-61102A020109}" dt="2020-03-13T21:32:19.883" v="561" actId="20577"/>
          <ac:spMkLst>
            <pc:docMk/>
            <pc:sldMk cId="524236519" sldId="386"/>
            <ac:spMk id="3" creationId="{5AFA1DDA-79D4-4A41-9112-849FA6C4C764}"/>
          </ac:spMkLst>
        </pc:spChg>
        <pc:spChg chg="del">
          <ac:chgData name="GERALDI MARCO" userId="9990626b-3637-408b-ba6a-67fb3fd6e858" providerId="ADAL" clId="{3092CA99-66E8-4E4E-B86F-61102A020109}" dt="2020-03-13T21:29:56.011" v="220"/>
          <ac:spMkLst>
            <pc:docMk/>
            <pc:sldMk cId="524236519" sldId="386"/>
            <ac:spMk id="7" creationId="{9DCB9B8B-5E2D-4AAD-9D90-C87774C7A9B3}"/>
          </ac:spMkLst>
        </pc:spChg>
        <pc:picChg chg="add mod">
          <ac:chgData name="GERALDI MARCO" userId="9990626b-3637-408b-ba6a-67fb3fd6e858" providerId="ADAL" clId="{3092CA99-66E8-4E4E-B86F-61102A020109}" dt="2020-03-13T21:29:57.600" v="221" actId="27614"/>
          <ac:picMkLst>
            <pc:docMk/>
            <pc:sldMk cId="524236519" sldId="386"/>
            <ac:picMk id="9" creationId="{BA4B8431-7A4C-4C51-B5E5-29902AF2BCD9}"/>
          </ac:picMkLst>
        </pc:picChg>
      </pc:sldChg>
      <pc:sldChg chg="del">
        <pc:chgData name="GERALDI MARCO" userId="9990626b-3637-408b-ba6a-67fb3fd6e858" providerId="ADAL" clId="{3092CA99-66E8-4E4E-B86F-61102A020109}" dt="2020-03-13T21:25:01.176" v="30" actId="2696"/>
        <pc:sldMkLst>
          <pc:docMk/>
          <pc:sldMk cId="887696571" sldId="386"/>
        </pc:sldMkLst>
      </pc:sldChg>
      <pc:sldChg chg="addSp delSp modSp add">
        <pc:chgData name="GERALDI MARCO" userId="9990626b-3637-408b-ba6a-67fb3fd6e858" providerId="ADAL" clId="{3092CA99-66E8-4E4E-B86F-61102A020109}" dt="2020-03-13T21:42:25.659" v="1124" actId="114"/>
        <pc:sldMkLst>
          <pc:docMk/>
          <pc:sldMk cId="55665704" sldId="387"/>
        </pc:sldMkLst>
        <pc:spChg chg="add del mod">
          <ac:chgData name="GERALDI MARCO" userId="9990626b-3637-408b-ba6a-67fb3fd6e858" providerId="ADAL" clId="{3092CA99-66E8-4E4E-B86F-61102A020109}" dt="2020-03-13T21:33:14.488" v="597" actId="20577"/>
          <ac:spMkLst>
            <pc:docMk/>
            <pc:sldMk cId="55665704" sldId="387"/>
            <ac:spMk id="2" creationId="{C2BC3362-45A9-43CF-8CB9-2BFE54375492}"/>
          </ac:spMkLst>
        </pc:spChg>
        <pc:spChg chg="add del mod">
          <ac:chgData name="GERALDI MARCO" userId="9990626b-3637-408b-ba6a-67fb3fd6e858" providerId="ADAL" clId="{3092CA99-66E8-4E4E-B86F-61102A020109}" dt="2020-03-13T21:42:25.659" v="1124" actId="114"/>
          <ac:spMkLst>
            <pc:docMk/>
            <pc:sldMk cId="55665704" sldId="387"/>
            <ac:spMk id="3" creationId="{7814B48C-6920-4FC3-A5EF-1B95549FF96F}"/>
          </ac:spMkLst>
        </pc:spChg>
        <pc:spChg chg="del">
          <ac:chgData name="GERALDI MARCO" userId="9990626b-3637-408b-ba6a-67fb3fd6e858" providerId="ADAL" clId="{3092CA99-66E8-4E4E-B86F-61102A020109}" dt="2020-03-13T21:33:17.809" v="598"/>
          <ac:spMkLst>
            <pc:docMk/>
            <pc:sldMk cId="55665704" sldId="387"/>
            <ac:spMk id="7" creationId="{262F80A6-DAAA-45D0-82D7-12830104C609}"/>
          </ac:spMkLst>
        </pc:spChg>
        <pc:spChg chg="add del mod">
          <ac:chgData name="GERALDI MARCO" userId="9990626b-3637-408b-ba6a-67fb3fd6e858" providerId="ADAL" clId="{3092CA99-66E8-4E4E-B86F-61102A020109}" dt="2020-03-13T21:36:34.338" v="835" actId="478"/>
          <ac:spMkLst>
            <pc:docMk/>
            <pc:sldMk cId="55665704" sldId="387"/>
            <ac:spMk id="8" creationId="{A1339537-9793-4662-8C0B-E9117BBFB8E5}"/>
          </ac:spMkLst>
        </pc:spChg>
        <pc:spChg chg="add del mod">
          <ac:chgData name="GERALDI MARCO" userId="9990626b-3637-408b-ba6a-67fb3fd6e858" providerId="ADAL" clId="{3092CA99-66E8-4E4E-B86F-61102A020109}" dt="2020-03-13T21:36:49.682" v="837" actId="478"/>
          <ac:spMkLst>
            <pc:docMk/>
            <pc:sldMk cId="55665704" sldId="387"/>
            <ac:spMk id="9" creationId="{7CF5C340-4D5B-4CCA-9983-48F17898A465}"/>
          </ac:spMkLst>
        </pc:spChg>
        <pc:spChg chg="add del mod">
          <ac:chgData name="GERALDI MARCO" userId="9990626b-3637-408b-ba6a-67fb3fd6e858" providerId="ADAL" clId="{3092CA99-66E8-4E4E-B86F-61102A020109}" dt="2020-03-13T21:37:08.698" v="839" actId="478"/>
          <ac:spMkLst>
            <pc:docMk/>
            <pc:sldMk cId="55665704" sldId="387"/>
            <ac:spMk id="10" creationId="{BDF1E36D-FF54-425C-9E1B-A2FA459186B1}"/>
          </ac:spMkLst>
        </pc:spChg>
        <pc:spChg chg="add del mod">
          <ac:chgData name="GERALDI MARCO" userId="9990626b-3637-408b-ba6a-67fb3fd6e858" providerId="ADAL" clId="{3092CA99-66E8-4E4E-B86F-61102A020109}" dt="2020-03-13T21:37:15.290" v="841" actId="478"/>
          <ac:spMkLst>
            <pc:docMk/>
            <pc:sldMk cId="55665704" sldId="387"/>
            <ac:spMk id="11" creationId="{F64D2650-8E7B-4E85-BE17-E26C578E0FB9}"/>
          </ac:spMkLst>
        </pc:spChg>
        <pc:spChg chg="add mod">
          <ac:chgData name="GERALDI MARCO" userId="9990626b-3637-408b-ba6a-67fb3fd6e858" providerId="ADAL" clId="{3092CA99-66E8-4E4E-B86F-61102A020109}" dt="2020-03-13T21:37:39.409" v="843" actId="208"/>
          <ac:spMkLst>
            <pc:docMk/>
            <pc:sldMk cId="55665704" sldId="387"/>
            <ac:spMk id="12" creationId="{5483A7CB-E563-4155-B7E7-58AFF904DFB8}"/>
          </ac:spMkLst>
        </pc:spChg>
        <pc:spChg chg="add mod">
          <ac:chgData name="GERALDI MARCO" userId="9990626b-3637-408b-ba6a-67fb3fd6e858" providerId="ADAL" clId="{3092CA99-66E8-4E4E-B86F-61102A020109}" dt="2020-03-13T21:38:06.405" v="846" actId="208"/>
          <ac:spMkLst>
            <pc:docMk/>
            <pc:sldMk cId="55665704" sldId="387"/>
            <ac:spMk id="13" creationId="{C107404C-B545-438B-B585-DACDF3E7AE0D}"/>
          </ac:spMkLst>
        </pc:spChg>
        <pc:picChg chg="add del">
          <ac:chgData name="GERALDI MARCO" userId="9990626b-3637-408b-ba6a-67fb3fd6e858" providerId="ADAL" clId="{3092CA99-66E8-4E4E-B86F-61102A020109}" dt="2020-03-13T21:33:02.708" v="565"/>
          <ac:picMkLst>
            <pc:docMk/>
            <pc:sldMk cId="55665704" sldId="387"/>
            <ac:picMk id="1026" creationId="{02913074-01AA-4D0C-99A9-4012A0AF5479}"/>
          </ac:picMkLst>
        </pc:picChg>
        <pc:picChg chg="add mod">
          <ac:chgData name="GERALDI MARCO" userId="9990626b-3637-408b-ba6a-67fb3fd6e858" providerId="ADAL" clId="{3092CA99-66E8-4E4E-B86F-61102A020109}" dt="2020-03-13T21:38:26.963" v="852" actId="1076"/>
          <ac:picMkLst>
            <pc:docMk/>
            <pc:sldMk cId="55665704" sldId="387"/>
            <ac:picMk id="1028" creationId="{A09E7C81-737D-49C1-AC29-D470EA1BE372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05.879" v="1692" actId="1076"/>
        <pc:sldMkLst>
          <pc:docMk/>
          <pc:sldMk cId="546478665" sldId="388"/>
        </pc:sldMkLst>
        <pc:spChg chg="mod">
          <ac:chgData name="GERALDI MARCO" userId="9990626b-3637-408b-ba6a-67fb3fd6e858" providerId="ADAL" clId="{3092CA99-66E8-4E4E-B86F-61102A020109}" dt="2020-03-13T21:38:48.562" v="878" actId="20577"/>
          <ac:spMkLst>
            <pc:docMk/>
            <pc:sldMk cId="546478665" sldId="388"/>
            <ac:spMk id="2" creationId="{AF13D89A-D10B-4A5B-AFBB-550403562344}"/>
          </ac:spMkLst>
        </pc:spChg>
        <pc:spChg chg="mod">
          <ac:chgData name="GERALDI MARCO" userId="9990626b-3637-408b-ba6a-67fb3fd6e858" providerId="ADAL" clId="{3092CA99-66E8-4E4E-B86F-61102A020109}" dt="2020-03-13T21:42:39.057" v="1143" actId="20577"/>
          <ac:spMkLst>
            <pc:docMk/>
            <pc:sldMk cId="546478665" sldId="388"/>
            <ac:spMk id="3" creationId="{7DFF3189-5A79-45C7-AD77-06BC944DAB74}"/>
          </ac:spMkLst>
        </pc:spChg>
        <pc:spChg chg="add del">
          <ac:chgData name="GERALDI MARCO" userId="9990626b-3637-408b-ba6a-67fb3fd6e858" providerId="ADAL" clId="{3092CA99-66E8-4E4E-B86F-61102A020109}" dt="2020-03-13T21:39:44.258" v="885"/>
          <ac:spMkLst>
            <pc:docMk/>
            <pc:sldMk cId="546478665" sldId="388"/>
            <ac:spMk id="7" creationId="{AA5A2F20-E4D3-4B36-89DC-512FFF895F5B}"/>
          </ac:spMkLst>
        </pc:spChg>
        <pc:spChg chg="add del">
          <ac:chgData name="GERALDI MARCO" userId="9990626b-3637-408b-ba6a-67fb3fd6e858" providerId="ADAL" clId="{3092CA99-66E8-4E4E-B86F-61102A020109}" dt="2020-03-13T21:39:35.210" v="881"/>
          <ac:spMkLst>
            <pc:docMk/>
            <pc:sldMk cId="546478665" sldId="388"/>
            <ac:spMk id="9" creationId="{716D32FE-1222-4094-8483-157C20BB9782}"/>
          </ac:spMkLst>
        </pc:spChg>
        <pc:spChg chg="add del mod">
          <ac:chgData name="GERALDI MARCO" userId="9990626b-3637-408b-ba6a-67fb3fd6e858" providerId="ADAL" clId="{3092CA99-66E8-4E4E-B86F-61102A020109}" dt="2020-03-13T21:39:38.746" v="884"/>
          <ac:spMkLst>
            <pc:docMk/>
            <pc:sldMk cId="546478665" sldId="388"/>
            <ac:spMk id="10" creationId="{84563234-2FD7-4AD6-8484-34D478744FBF}"/>
          </ac:spMkLst>
        </pc:spChg>
        <pc:spChg chg="add mod">
          <ac:chgData name="GERALDI MARCO" userId="9990626b-3637-408b-ba6a-67fb3fd6e858" providerId="ADAL" clId="{3092CA99-66E8-4E4E-B86F-61102A020109}" dt="2020-03-13T21:39:59.277" v="888" actId="1076"/>
          <ac:spMkLst>
            <pc:docMk/>
            <pc:sldMk cId="546478665" sldId="388"/>
            <ac:spMk id="12" creationId="{AB07E4AD-682E-4A86-992C-9278182D3D2D}"/>
          </ac:spMkLst>
        </pc:spChg>
        <pc:spChg chg="add mod">
          <ac:chgData name="GERALDI MARCO" userId="9990626b-3637-408b-ba6a-67fb3fd6e858" providerId="ADAL" clId="{3092CA99-66E8-4E4E-B86F-61102A020109}" dt="2020-03-13T21:48:05.879" v="1692" actId="1076"/>
          <ac:spMkLst>
            <pc:docMk/>
            <pc:sldMk cId="546478665" sldId="388"/>
            <ac:spMk id="13" creationId="{96DD4326-2C53-4DFB-A1E2-36B99B9E9493}"/>
          </ac:spMkLst>
        </pc:spChg>
        <pc:picChg chg="add del">
          <ac:chgData name="GERALDI MARCO" userId="9990626b-3637-408b-ba6a-67fb3fd6e858" providerId="ADAL" clId="{3092CA99-66E8-4E4E-B86F-61102A020109}" dt="2020-03-13T21:39:36.320" v="882"/>
          <ac:picMkLst>
            <pc:docMk/>
            <pc:sldMk cId="546478665" sldId="388"/>
            <ac:picMk id="2050" creationId="{0E8F96EC-9E06-4D32-BC5F-3A593BA08D85}"/>
          </ac:picMkLst>
        </pc:picChg>
        <pc:picChg chg="add mod">
          <ac:chgData name="GERALDI MARCO" userId="9990626b-3637-408b-ba6a-67fb3fd6e858" providerId="ADAL" clId="{3092CA99-66E8-4E4E-B86F-61102A020109}" dt="2020-03-13T21:48:02.487" v="1691" actId="1076"/>
          <ac:picMkLst>
            <pc:docMk/>
            <pc:sldMk cId="546478665" sldId="388"/>
            <ac:picMk id="2052" creationId="{23861130-EEE2-4505-8ACB-B7022A4BB404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23.144" v="1697" actId="20577"/>
        <pc:sldMkLst>
          <pc:docMk/>
          <pc:sldMk cId="3457062061" sldId="389"/>
        </pc:sldMkLst>
        <pc:spChg chg="mod">
          <ac:chgData name="GERALDI MARCO" userId="9990626b-3637-408b-ba6a-67fb3fd6e858" providerId="ADAL" clId="{3092CA99-66E8-4E4E-B86F-61102A020109}" dt="2020-03-13T21:43:06.218" v="1172" actId="20577"/>
          <ac:spMkLst>
            <pc:docMk/>
            <pc:sldMk cId="3457062061" sldId="389"/>
            <ac:spMk id="2" creationId="{1706EECD-8D7D-4FBE-87B4-DE069FF40419}"/>
          </ac:spMkLst>
        </pc:spChg>
        <pc:spChg chg="mod">
          <ac:chgData name="GERALDI MARCO" userId="9990626b-3637-408b-ba6a-67fb3fd6e858" providerId="ADAL" clId="{3092CA99-66E8-4E4E-B86F-61102A020109}" dt="2020-03-13T21:48:23.144" v="1697" actId="20577"/>
          <ac:spMkLst>
            <pc:docMk/>
            <pc:sldMk cId="3457062061" sldId="389"/>
            <ac:spMk id="3" creationId="{354E6571-E964-4C17-BF54-8FDB71C77B11}"/>
          </ac:spMkLst>
        </pc:spChg>
        <pc:spChg chg="del">
          <ac:chgData name="GERALDI MARCO" userId="9990626b-3637-408b-ba6a-67fb3fd6e858" providerId="ADAL" clId="{3092CA99-66E8-4E4E-B86F-61102A020109}" dt="2020-03-13T21:44:24.581" v="1173"/>
          <ac:spMkLst>
            <pc:docMk/>
            <pc:sldMk cId="3457062061" sldId="389"/>
            <ac:spMk id="7" creationId="{18506291-685A-4089-A634-00E962050FCC}"/>
          </ac:spMkLst>
        </pc:spChg>
        <pc:spChg chg="add mod">
          <ac:chgData name="GERALDI MARCO" userId="9990626b-3637-408b-ba6a-67fb3fd6e858" providerId="ADAL" clId="{3092CA99-66E8-4E4E-B86F-61102A020109}" dt="2020-03-13T21:45:31.447" v="1250" actId="404"/>
          <ac:spMkLst>
            <pc:docMk/>
            <pc:sldMk cId="3457062061" sldId="389"/>
            <ac:spMk id="8" creationId="{72C74D14-F004-401F-8370-428AE85FDB4A}"/>
          </ac:spMkLst>
        </pc:spChg>
        <pc:spChg chg="add mod">
          <ac:chgData name="GERALDI MARCO" userId="9990626b-3637-408b-ba6a-67fb3fd6e858" providerId="ADAL" clId="{3092CA99-66E8-4E4E-B86F-61102A020109}" dt="2020-03-13T21:45:50.229" v="1254" actId="207"/>
          <ac:spMkLst>
            <pc:docMk/>
            <pc:sldMk cId="3457062061" sldId="389"/>
            <ac:spMk id="9" creationId="{2D9CF1B9-83AB-4F8C-B5A3-C20BC29E2D15}"/>
          </ac:spMkLst>
        </pc:spChg>
        <pc:picChg chg="add mod">
          <ac:chgData name="GERALDI MARCO" userId="9990626b-3637-408b-ba6a-67fb3fd6e858" providerId="ADAL" clId="{3092CA99-66E8-4E4E-B86F-61102A020109}" dt="2020-03-13T21:44:27.621" v="1174" actId="1076"/>
          <ac:picMkLst>
            <pc:docMk/>
            <pc:sldMk cId="3457062061" sldId="389"/>
            <ac:picMk id="3074" creationId="{C6B6F978-E65B-4B62-90E0-D9090D3112D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58:32.567" v="2860" actId="20577"/>
        <pc:sldMkLst>
          <pc:docMk/>
          <pc:sldMk cId="1644423956" sldId="390"/>
        </pc:sldMkLst>
        <pc:spChg chg="mod">
          <ac:chgData name="GERALDI MARCO" userId="9990626b-3637-408b-ba6a-67fb3fd6e858" providerId="ADAL" clId="{3092CA99-66E8-4E4E-B86F-61102A020109}" dt="2020-03-13T21:50:04.593" v="1768" actId="20577"/>
          <ac:spMkLst>
            <pc:docMk/>
            <pc:sldMk cId="1644423956" sldId="390"/>
            <ac:spMk id="2" creationId="{C14303A4-8B0C-4DC9-B073-A5FE6B3B5AF0}"/>
          </ac:spMkLst>
        </pc:spChg>
        <pc:spChg chg="mod">
          <ac:chgData name="GERALDI MARCO" userId="9990626b-3637-408b-ba6a-67fb3fd6e858" providerId="ADAL" clId="{3092CA99-66E8-4E4E-B86F-61102A020109}" dt="2020-03-13T21:56:15.528" v="2543" actId="20577"/>
          <ac:spMkLst>
            <pc:docMk/>
            <pc:sldMk cId="1644423956" sldId="390"/>
            <ac:spMk id="3" creationId="{8622BFFA-C037-4786-9AEF-D5E46F7CE255}"/>
          </ac:spMkLst>
        </pc:spChg>
        <pc:spChg chg="del">
          <ac:chgData name="GERALDI MARCO" userId="9990626b-3637-408b-ba6a-67fb3fd6e858" providerId="ADAL" clId="{3092CA99-66E8-4E4E-B86F-61102A020109}" dt="2020-03-13T21:50:13.019" v="1769"/>
          <ac:spMkLst>
            <pc:docMk/>
            <pc:sldMk cId="1644423956" sldId="390"/>
            <ac:spMk id="7" creationId="{70261E7D-2F27-402A-ACA3-7758E4041F68}"/>
          </ac:spMkLst>
        </pc:spChg>
        <pc:spChg chg="add mod">
          <ac:chgData name="GERALDI MARCO" userId="9990626b-3637-408b-ba6a-67fb3fd6e858" providerId="ADAL" clId="{3092CA99-66E8-4E4E-B86F-61102A020109}" dt="2020-03-13T21:58:32.567" v="2860" actId="20577"/>
          <ac:spMkLst>
            <pc:docMk/>
            <pc:sldMk cId="1644423956" sldId="390"/>
            <ac:spMk id="10" creationId="{BC1CDC4C-D585-4144-8E09-66890FA7EE23}"/>
          </ac:spMkLst>
        </pc:spChg>
        <pc:picChg chg="add mod">
          <ac:chgData name="GERALDI MARCO" userId="9990626b-3637-408b-ba6a-67fb3fd6e858" providerId="ADAL" clId="{3092CA99-66E8-4E4E-B86F-61102A020109}" dt="2020-03-13T21:56:29.051" v="2544" actId="1076"/>
          <ac:picMkLst>
            <pc:docMk/>
            <pc:sldMk cId="1644423956" sldId="390"/>
            <ac:picMk id="9" creationId="{9BA51C6E-7516-4C92-8418-DEBBDFF607B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2:14:20.003" v="4367" actId="207"/>
        <pc:sldMkLst>
          <pc:docMk/>
          <pc:sldMk cId="4119211196" sldId="391"/>
        </pc:sldMkLst>
        <pc:spChg chg="mod">
          <ac:chgData name="GERALDI MARCO" userId="9990626b-3637-408b-ba6a-67fb3fd6e858" providerId="ADAL" clId="{3092CA99-66E8-4E4E-B86F-61102A020109}" dt="2020-03-13T21:59:54.190" v="2909" actId="20577"/>
          <ac:spMkLst>
            <pc:docMk/>
            <pc:sldMk cId="4119211196" sldId="391"/>
            <ac:spMk id="2" creationId="{A587579E-75B2-4693-9DE6-C3ACDA6E3641}"/>
          </ac:spMkLst>
        </pc:spChg>
        <pc:spChg chg="mod">
          <ac:chgData name="GERALDI MARCO" userId="9990626b-3637-408b-ba6a-67fb3fd6e858" providerId="ADAL" clId="{3092CA99-66E8-4E4E-B86F-61102A020109}" dt="2020-03-13T22:14:20.003" v="4367" actId="207"/>
          <ac:spMkLst>
            <pc:docMk/>
            <pc:sldMk cId="4119211196" sldId="391"/>
            <ac:spMk id="3" creationId="{1D879885-D50D-4C1B-8F8F-1062BE802C4F}"/>
          </ac:spMkLst>
        </pc:spChg>
        <pc:spChg chg="del">
          <ac:chgData name="GERALDI MARCO" userId="9990626b-3637-408b-ba6a-67fb3fd6e858" providerId="ADAL" clId="{3092CA99-66E8-4E4E-B86F-61102A020109}" dt="2020-03-13T22:03:09.468" v="3212"/>
          <ac:spMkLst>
            <pc:docMk/>
            <pc:sldMk cId="4119211196" sldId="391"/>
            <ac:spMk id="7" creationId="{F3715A3B-B95C-47C6-A859-382F36FE79FE}"/>
          </ac:spMkLst>
        </pc:spChg>
        <pc:spChg chg="add del mod">
          <ac:chgData name="GERALDI MARCO" userId="9990626b-3637-408b-ba6a-67fb3fd6e858" providerId="ADAL" clId="{3092CA99-66E8-4E4E-B86F-61102A020109}" dt="2020-03-13T22:03:49.280" v="3216"/>
          <ac:spMkLst>
            <pc:docMk/>
            <pc:sldMk cId="4119211196" sldId="391"/>
            <ac:spMk id="11" creationId="{5953A04B-A9C7-4CB2-A9DA-8C3E68BA5E34}"/>
          </ac:spMkLst>
        </pc:spChg>
        <pc:picChg chg="add del mod">
          <ac:chgData name="GERALDI MARCO" userId="9990626b-3637-408b-ba6a-67fb3fd6e858" providerId="ADAL" clId="{3092CA99-66E8-4E4E-B86F-61102A020109}" dt="2020-03-13T22:03:46.162" v="3215" actId="478"/>
          <ac:picMkLst>
            <pc:docMk/>
            <pc:sldMk cId="4119211196" sldId="391"/>
            <ac:picMk id="9" creationId="{A3D88BC2-7C1F-40D0-927D-34DEB18A8B42}"/>
          </ac:picMkLst>
        </pc:picChg>
        <pc:picChg chg="add mod">
          <ac:chgData name="GERALDI MARCO" userId="9990626b-3637-408b-ba6a-67fb3fd6e858" providerId="ADAL" clId="{3092CA99-66E8-4E4E-B86F-61102A020109}" dt="2020-03-13T22:03:50.238" v="3218" actId="962"/>
          <ac:picMkLst>
            <pc:docMk/>
            <pc:sldMk cId="4119211196" sldId="391"/>
            <ac:picMk id="13" creationId="{E2A44DBC-EC32-4213-8987-46434E770459}"/>
          </ac:picMkLst>
        </pc:picChg>
        <pc:picChg chg="add del">
          <ac:chgData name="GERALDI MARCO" userId="9990626b-3637-408b-ba6a-67fb3fd6e858" providerId="ADAL" clId="{3092CA99-66E8-4E4E-B86F-61102A020109}" dt="2020-03-13T22:09:51.509" v="3805"/>
          <ac:picMkLst>
            <pc:docMk/>
            <pc:sldMk cId="4119211196" sldId="391"/>
            <ac:picMk id="14" creationId="{016CCA7D-19F8-4530-BA37-AE1D5981472F}"/>
          </ac:picMkLst>
        </pc:picChg>
      </pc:sldChg>
      <pc:sldChg chg="modSp add">
        <pc:chgData name="GERALDI MARCO" userId="9990626b-3637-408b-ba6a-67fb3fd6e858" providerId="ADAL" clId="{3092CA99-66E8-4E4E-B86F-61102A020109}" dt="2020-03-13T22:14:13.111" v="4366" actId="207"/>
        <pc:sldMkLst>
          <pc:docMk/>
          <pc:sldMk cId="1612125678" sldId="392"/>
        </pc:sldMkLst>
        <pc:spChg chg="mod">
          <ac:chgData name="GERALDI MARCO" userId="9990626b-3637-408b-ba6a-67fb3fd6e858" providerId="ADAL" clId="{3092CA99-66E8-4E4E-B86F-61102A020109}" dt="2020-03-13T22:14:13.111" v="4366" actId="207"/>
          <ac:spMkLst>
            <pc:docMk/>
            <pc:sldMk cId="1612125678" sldId="392"/>
            <ac:spMk id="3" creationId="{1D879885-D50D-4C1B-8F8F-1062BE802C4F}"/>
          </ac:spMkLst>
        </pc:spChg>
        <pc:picChg chg="mod">
          <ac:chgData name="GERALDI MARCO" userId="9990626b-3637-408b-ba6a-67fb3fd6e858" providerId="ADAL" clId="{3092CA99-66E8-4E4E-B86F-61102A020109}" dt="2020-03-13T22:13:41.463" v="4364" actId="1076"/>
          <ac:picMkLst>
            <pc:docMk/>
            <pc:sldMk cId="1612125678" sldId="392"/>
            <ac:picMk id="13" creationId="{E2A44DBC-EC32-4213-8987-46434E770459}"/>
          </ac:picMkLst>
        </pc:picChg>
      </pc:sldChg>
    </pc:docChg>
  </pc:docChgLst>
  <pc:docChgLst>
    <pc:chgData name="MARCO GERALDI" userId="9990626b-3637-408b-ba6a-67fb3fd6e858" providerId="ADAL" clId="{3092CA99-66E8-4E4E-B86F-61102A020109}"/>
    <pc:docChg chg="delSld modSld">
      <pc:chgData name="MARCO GERALDI" userId="9990626b-3637-408b-ba6a-67fb3fd6e858" providerId="ADAL" clId="{3092CA99-66E8-4E4E-B86F-61102A020109}" dt="2020-03-16T09:36:07.224" v="31" actId="20577"/>
      <pc:docMkLst>
        <pc:docMk/>
      </pc:docMkLst>
      <pc:sldChg chg="modSp">
        <pc:chgData name="MARCO GERALDI" userId="9990626b-3637-408b-ba6a-67fb3fd6e858" providerId="ADAL" clId="{3092CA99-66E8-4E4E-B86F-61102A020109}" dt="2020-03-16T09:36:07.224" v="31" actId="20577"/>
        <pc:sldMkLst>
          <pc:docMk/>
          <pc:sldMk cId="2408430486" sldId="384"/>
        </pc:sldMkLst>
        <pc:spChg chg="mod">
          <ac:chgData name="MARCO GERALDI" userId="9990626b-3637-408b-ba6a-67fb3fd6e858" providerId="ADAL" clId="{3092CA99-66E8-4E4E-B86F-61102A020109}" dt="2020-03-16T09:36:07.224" v="31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">
        <pc:chgData name="MARCO GERALDI" userId="9990626b-3637-408b-ba6a-67fb3fd6e858" providerId="ADAL" clId="{3092CA99-66E8-4E4E-B86F-61102A020109}" dt="2020-03-16T09:36:00.496" v="24" actId="20577"/>
        <pc:sldMkLst>
          <pc:docMk/>
          <pc:sldMk cId="1217070237" sldId="385"/>
        </pc:sldMkLst>
        <pc:spChg chg="mod">
          <ac:chgData name="MARCO GERALDI" userId="9990626b-3637-408b-ba6a-67fb3fd6e858" providerId="ADAL" clId="{3092CA99-66E8-4E4E-B86F-61102A020109}" dt="2020-03-16T09:36:00.496" v="24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MARCO GERALDI" userId="9990626b-3637-408b-ba6a-67fb3fd6e858" providerId="ADAL" clId="{3092CA99-66E8-4E4E-B86F-61102A020109}" dt="2020-03-16T09:35:54.365" v="7" actId="6549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MARCO GERALDI" userId="9990626b-3637-408b-ba6a-67fb3fd6e858" providerId="ADAL" clId="{3092CA99-66E8-4E4E-B86F-61102A020109}" dt="2020-03-16T09:35:50.850" v="0" actId="2696"/>
        <pc:sldMkLst>
          <pc:docMk/>
          <pc:sldMk cId="524236519" sldId="386"/>
        </pc:sldMkLst>
      </pc:sldChg>
      <pc:sldChg chg="del">
        <pc:chgData name="MARCO GERALDI" userId="9990626b-3637-408b-ba6a-67fb3fd6e858" providerId="ADAL" clId="{3092CA99-66E8-4E4E-B86F-61102A020109}" dt="2020-03-16T09:35:50.997" v="1" actId="2696"/>
        <pc:sldMkLst>
          <pc:docMk/>
          <pc:sldMk cId="55665704" sldId="387"/>
        </pc:sldMkLst>
      </pc:sldChg>
      <pc:sldChg chg="del">
        <pc:chgData name="MARCO GERALDI" userId="9990626b-3637-408b-ba6a-67fb3fd6e858" providerId="ADAL" clId="{3092CA99-66E8-4E4E-B86F-61102A020109}" dt="2020-03-16T09:35:51.186" v="2" actId="2696"/>
        <pc:sldMkLst>
          <pc:docMk/>
          <pc:sldMk cId="546478665" sldId="388"/>
        </pc:sldMkLst>
      </pc:sldChg>
      <pc:sldChg chg="del">
        <pc:chgData name="MARCO GERALDI" userId="9990626b-3637-408b-ba6a-67fb3fd6e858" providerId="ADAL" clId="{3092CA99-66E8-4E4E-B86F-61102A020109}" dt="2020-03-16T09:35:51.358" v="3" actId="2696"/>
        <pc:sldMkLst>
          <pc:docMk/>
          <pc:sldMk cId="3457062061" sldId="389"/>
        </pc:sldMkLst>
      </pc:sldChg>
      <pc:sldChg chg="del">
        <pc:chgData name="MARCO GERALDI" userId="9990626b-3637-408b-ba6a-67fb3fd6e858" providerId="ADAL" clId="{3092CA99-66E8-4E4E-B86F-61102A020109}" dt="2020-03-16T09:35:51.532" v="4" actId="2696"/>
        <pc:sldMkLst>
          <pc:docMk/>
          <pc:sldMk cId="1644423956" sldId="390"/>
        </pc:sldMkLst>
      </pc:sldChg>
      <pc:sldChg chg="del">
        <pc:chgData name="MARCO GERALDI" userId="9990626b-3637-408b-ba6a-67fb3fd6e858" providerId="ADAL" clId="{3092CA99-66E8-4E4E-B86F-61102A020109}" dt="2020-03-16T09:35:51.722" v="5" actId="2696"/>
        <pc:sldMkLst>
          <pc:docMk/>
          <pc:sldMk cId="4119211196" sldId="391"/>
        </pc:sldMkLst>
      </pc:sldChg>
      <pc:sldChg chg="del">
        <pc:chgData name="MARCO GERALDI" userId="9990626b-3637-408b-ba6a-67fb3fd6e858" providerId="ADAL" clId="{3092CA99-66E8-4E4E-B86F-61102A020109}" dt="2020-03-16T09:35:51.912" v="6" actId="2696"/>
        <pc:sldMkLst>
          <pc:docMk/>
          <pc:sldMk cId="1612125678" sldId="392"/>
        </pc:sldMkLst>
      </pc:sldChg>
    </pc:docChg>
  </pc:docChgLst>
  <pc:docChgLst>
    <pc:chgData name="GERALDI MARCO" userId="9990626b-3637-408b-ba6a-67fb3fd6e858" providerId="ADAL" clId="{739A1FC6-4D4C-4206-AF84-675F10A2A463}"/>
    <pc:docChg chg="undo custSel addSld delSld modSld">
      <pc:chgData name="GERALDI MARCO" userId="9990626b-3637-408b-ba6a-67fb3fd6e858" providerId="ADAL" clId="{739A1FC6-4D4C-4206-AF84-675F10A2A463}" dt="2020-03-30T12:14:43.037" v="248" actId="2696"/>
      <pc:docMkLst>
        <pc:docMk/>
      </pc:docMkLst>
      <pc:sldChg chg="addSp modSp add del">
        <pc:chgData name="GERALDI MARCO" userId="9990626b-3637-408b-ba6a-67fb3fd6e858" providerId="ADAL" clId="{739A1FC6-4D4C-4206-AF84-675F10A2A463}" dt="2020-03-29T18:15:17.773" v="242" actId="20577"/>
        <pc:sldMkLst>
          <pc:docMk/>
          <pc:sldMk cId="2408430486" sldId="384"/>
        </pc:sldMkLst>
        <pc:spChg chg="add mod">
          <ac:chgData name="GERALDI MARCO" userId="9990626b-3637-408b-ba6a-67fb3fd6e858" providerId="ADAL" clId="{739A1FC6-4D4C-4206-AF84-675F10A2A463}" dt="2020-03-29T18:15:17.773" v="242" actId="20577"/>
          <ac:spMkLst>
            <pc:docMk/>
            <pc:sldMk cId="2408430486" sldId="384"/>
            <ac:spMk id="5" creationId="{0D3C71AA-95EB-448E-A476-03A0251C158C}"/>
          </ac:spMkLst>
        </pc:spChg>
      </pc:sldChg>
      <pc:sldChg chg="delSp modSp">
        <pc:chgData name="GERALDI MARCO" userId="9990626b-3637-408b-ba6a-67fb3fd6e858" providerId="ADAL" clId="{739A1FC6-4D4C-4206-AF84-675F10A2A463}" dt="2020-03-29T17:51:55.540" v="232" actId="478"/>
        <pc:sldMkLst>
          <pc:docMk/>
          <pc:sldMk cId="1217070237" sldId="385"/>
        </pc:sldMkLst>
        <pc:spChg chg="mod">
          <ac:chgData name="GERALDI MARCO" userId="9990626b-3637-408b-ba6a-67fb3fd6e858" providerId="ADAL" clId="{739A1FC6-4D4C-4206-AF84-675F10A2A463}" dt="2020-03-24T13:35:01.153" v="70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GERALDI MARCO" userId="9990626b-3637-408b-ba6a-67fb3fd6e858" providerId="ADAL" clId="{739A1FC6-4D4C-4206-AF84-675F10A2A463}" dt="2020-03-29T17:43:50.662" v="230" actId="122"/>
          <ac:spMkLst>
            <pc:docMk/>
            <pc:sldMk cId="1217070237" sldId="385"/>
            <ac:spMk id="3" creationId="{113E1567-7898-43C5-9D1D-9F098D119914}"/>
          </ac:spMkLst>
        </pc:spChg>
        <pc:spChg chg="del mod">
          <ac:chgData name="GERALDI MARCO" userId="9990626b-3637-408b-ba6a-67fb3fd6e858" providerId="ADAL" clId="{739A1FC6-4D4C-4206-AF84-675F10A2A463}" dt="2020-03-29T17:51:55.540" v="232" actId="478"/>
          <ac:spMkLst>
            <pc:docMk/>
            <pc:sldMk cId="1217070237" sldId="385"/>
            <ac:spMk id="4" creationId="{251DFA52-ADFB-4ECC-A325-5404996BAD39}"/>
          </ac:spMkLst>
        </pc:spChg>
      </pc:sldChg>
      <pc:sldChg chg="addSp delSp modSp add">
        <pc:chgData name="GERALDI MARCO" userId="9990626b-3637-408b-ba6a-67fb3fd6e858" providerId="ADAL" clId="{739A1FC6-4D4C-4206-AF84-675F10A2A463}" dt="2020-03-29T17:51:53.410" v="231" actId="478"/>
        <pc:sldMkLst>
          <pc:docMk/>
          <pc:sldMk cId="1853038559" sldId="386"/>
        </pc:sldMkLst>
        <pc:spChg chg="mod">
          <ac:chgData name="GERALDI MARCO" userId="9990626b-3637-408b-ba6a-67fb3fd6e858" providerId="ADAL" clId="{739A1FC6-4D4C-4206-AF84-675F10A2A463}" dt="2020-03-24T13:44:21.041" v="226" actId="20577"/>
          <ac:spMkLst>
            <pc:docMk/>
            <pc:sldMk cId="1853038559" sldId="386"/>
            <ac:spMk id="2" creationId="{8915FBEC-1549-4328-82B9-53CE62182F7F}"/>
          </ac:spMkLst>
        </pc:spChg>
        <pc:spChg chg="mod">
          <ac:chgData name="GERALDI MARCO" userId="9990626b-3637-408b-ba6a-67fb3fd6e858" providerId="ADAL" clId="{739A1FC6-4D4C-4206-AF84-675F10A2A463}" dt="2020-03-24T13:43:38.224" v="211" actId="20577"/>
          <ac:spMkLst>
            <pc:docMk/>
            <pc:sldMk cId="1853038559" sldId="386"/>
            <ac:spMk id="3" creationId="{60BDAD01-054D-48D4-AB14-E0C4F2888BA4}"/>
          </ac:spMkLst>
        </pc:spChg>
        <pc:spChg chg="del">
          <ac:chgData name="GERALDI MARCO" userId="9990626b-3637-408b-ba6a-67fb3fd6e858" providerId="ADAL" clId="{739A1FC6-4D4C-4206-AF84-675F10A2A463}" dt="2020-03-24T14:02:54.070" v="227" actId="478"/>
          <ac:spMkLst>
            <pc:docMk/>
            <pc:sldMk cId="1853038559" sldId="386"/>
            <ac:spMk id="4" creationId="{F76348CC-3422-492F-8C4D-6222DAAC6D5A}"/>
          </ac:spMkLst>
        </pc:spChg>
        <pc:spChg chg="add del">
          <ac:chgData name="GERALDI MARCO" userId="9990626b-3637-408b-ba6a-67fb3fd6e858" providerId="ADAL" clId="{739A1FC6-4D4C-4206-AF84-675F10A2A463}" dt="2020-03-24T13:35:55.001" v="93"/>
          <ac:spMkLst>
            <pc:docMk/>
            <pc:sldMk cId="1853038559" sldId="386"/>
            <ac:spMk id="7" creationId="{731DC4FC-1BE5-48BE-87C8-A5180484268C}"/>
          </ac:spMkLst>
        </pc:spChg>
        <pc:spChg chg="add del">
          <ac:chgData name="GERALDI MARCO" userId="9990626b-3637-408b-ba6a-67fb3fd6e858" providerId="ADAL" clId="{739A1FC6-4D4C-4206-AF84-675F10A2A463}" dt="2020-03-29T17:51:53.410" v="231" actId="478"/>
          <ac:spMkLst>
            <pc:docMk/>
            <pc:sldMk cId="1853038559" sldId="386"/>
            <ac:spMk id="8" creationId="{CE36BDC3-FC03-405B-8A84-F9A346D3BF01}"/>
          </ac:spMkLst>
        </pc:spChg>
      </pc:sldChg>
      <pc:sldChg chg="add del">
        <pc:chgData name="GERALDI MARCO" userId="9990626b-3637-408b-ba6a-67fb3fd6e858" providerId="ADAL" clId="{739A1FC6-4D4C-4206-AF84-675F10A2A463}" dt="2020-03-30T12:14:43.037" v="248" actId="2696"/>
        <pc:sldMkLst>
          <pc:docMk/>
          <pc:sldMk cId="615484190" sldId="387"/>
        </pc:sldMkLst>
      </pc:sldChg>
      <pc:sldChg chg="add del">
        <pc:chgData name="GERALDI MARCO" userId="9990626b-3637-408b-ba6a-67fb3fd6e858" providerId="ADAL" clId="{739A1FC6-4D4C-4206-AF84-675F10A2A463}" dt="2020-03-30T12:14:23.904" v="246" actId="2696"/>
        <pc:sldMkLst>
          <pc:docMk/>
          <pc:sldMk cId="1344217047" sldId="387"/>
        </pc:sldMkLst>
      </pc:sldChg>
      <pc:sldChg chg="add del">
        <pc:chgData name="GERALDI MARCO" userId="9990626b-3637-408b-ba6a-67fb3fd6e858" providerId="ADAL" clId="{739A1FC6-4D4C-4206-AF84-675F10A2A463}" dt="2020-03-30T12:14:10.647" v="244" actId="2696"/>
        <pc:sldMkLst>
          <pc:docMk/>
          <pc:sldMk cId="4078632391" sldId="3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02/07/2020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02/07/2020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6A50ED2-D6C4-4E3E-A7F3-E5D66CF6EA4C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8F0657F-9950-46E1-AC92-1073B3288C53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1880/u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localhost:1880/ui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umidian.io/convert/json/to/csv" TargetMode="External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i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it/download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880/" TargetMode="External"/><Relationship Id="rId2" Type="http://schemas.openxmlformats.org/officeDocument/2006/relationships/hyperlink" Target="https://nodered.org/docs/getting-started/loca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Node-RED : Introduction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3C71AA-95EB-448E-A476-03A0251C158C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rev1.0 20/04/2020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43048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A8C1B-557B-46A8-8663-BCFF5CE8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 Console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05EC68-A9EE-44FE-B42F-B8BF512A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en-US" b="0" dirty="0"/>
              <a:t>Node-RED have a nice looking GUI interface, see the main components:</a:t>
            </a:r>
          </a:p>
          <a:p>
            <a:pPr marL="342900" indent="-342900">
              <a:buAutoNum type="arabicPeriod"/>
            </a:pPr>
            <a:r>
              <a:rPr lang="en-US" b="0" i="1" dirty="0">
                <a:solidFill>
                  <a:srgbClr val="5292D2"/>
                </a:solidFill>
              </a:rPr>
              <a:t>Palette</a:t>
            </a:r>
            <a:r>
              <a:rPr lang="en-US" b="0" dirty="0"/>
              <a:t>: here you have the list of all nodes available to build your application</a:t>
            </a:r>
          </a:p>
          <a:p>
            <a:pPr marL="342900" indent="-342900">
              <a:buAutoNum type="arabicPeriod"/>
            </a:pPr>
            <a:r>
              <a:rPr lang="en-US" b="0" i="1" dirty="0">
                <a:solidFill>
                  <a:srgbClr val="5292D2"/>
                </a:solidFill>
              </a:rPr>
              <a:t>Canvas</a:t>
            </a:r>
            <a:r>
              <a:rPr lang="en-US" b="0" dirty="0"/>
              <a:t>: put here the blocks and connect them together, this is your “flow”. You can have more than one flow as well.</a:t>
            </a:r>
          </a:p>
          <a:p>
            <a:pPr marL="342900" indent="-342900">
              <a:buAutoNum type="arabicPeriod"/>
            </a:pPr>
            <a:r>
              <a:rPr lang="en-US" b="0" i="1" dirty="0">
                <a:solidFill>
                  <a:srgbClr val="5292D2"/>
                </a:solidFill>
              </a:rPr>
              <a:t>Deploy</a:t>
            </a:r>
            <a:r>
              <a:rPr lang="en-US" b="0" dirty="0"/>
              <a:t>: Save your flow and run it on your machine.</a:t>
            </a:r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47D707-8CB1-4366-A560-F9B8B897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3265C5-1EAA-4318-B51C-6D7D178B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90DC301-9C8D-4E47-B4EC-325BD613C9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03650" y="1531860"/>
            <a:ext cx="4011612" cy="217295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786A58D-B1D4-4B1E-96DA-13F8EF87FC8F}"/>
              </a:ext>
            </a:extLst>
          </p:cNvPr>
          <p:cNvSpPr/>
          <p:nvPr/>
        </p:nvSpPr>
        <p:spPr>
          <a:xfrm>
            <a:off x="4695825" y="1716085"/>
            <a:ext cx="514350" cy="1988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8341928-49BA-41BA-9D58-266F5BB926E0}"/>
              </a:ext>
            </a:extLst>
          </p:cNvPr>
          <p:cNvSpPr/>
          <p:nvPr/>
        </p:nvSpPr>
        <p:spPr>
          <a:xfrm>
            <a:off x="5317999" y="1716085"/>
            <a:ext cx="2683001" cy="1988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1D029BF-5D2B-42C8-9B2B-CBAD807B1F45}"/>
              </a:ext>
            </a:extLst>
          </p:cNvPr>
          <p:cNvSpPr/>
          <p:nvPr/>
        </p:nvSpPr>
        <p:spPr>
          <a:xfrm>
            <a:off x="8202797" y="1609725"/>
            <a:ext cx="612019" cy="2376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2B1581C-D581-4486-9DAE-731F437CF15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53000" y="3704816"/>
            <a:ext cx="0" cy="514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A7CF5C2-715F-4898-B1EE-0366C6AA534A}"/>
              </a:ext>
            </a:extLst>
          </p:cNvPr>
          <p:cNvCxnSpPr>
            <a:cxnSpLocks/>
          </p:cNvCxnSpPr>
          <p:nvPr/>
        </p:nvCxnSpPr>
        <p:spPr>
          <a:xfrm flipV="1">
            <a:off x="6838950" y="3704816"/>
            <a:ext cx="0" cy="514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1625B2B-03F9-4610-A949-20FE2D653463}"/>
              </a:ext>
            </a:extLst>
          </p:cNvPr>
          <p:cNvCxnSpPr/>
          <p:nvPr/>
        </p:nvCxnSpPr>
        <p:spPr>
          <a:xfrm>
            <a:off x="8410575" y="1000125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F77D22-FD2B-4BBE-8E54-41C25D8D2FBA}"/>
              </a:ext>
            </a:extLst>
          </p:cNvPr>
          <p:cNvSpPr txBox="1"/>
          <p:nvPr/>
        </p:nvSpPr>
        <p:spPr>
          <a:xfrm>
            <a:off x="6356222" y="4152672"/>
            <a:ext cx="122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Canvas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AE9D113-3ACF-4AA8-AB15-F6AE6AE1CA66}"/>
              </a:ext>
            </a:extLst>
          </p:cNvPr>
          <p:cNvSpPr txBox="1"/>
          <p:nvPr/>
        </p:nvSpPr>
        <p:spPr>
          <a:xfrm>
            <a:off x="4572000" y="4178364"/>
            <a:ext cx="93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DB21A6B-B269-45FF-8B8B-439D701CBE8D}"/>
              </a:ext>
            </a:extLst>
          </p:cNvPr>
          <p:cNvSpPr txBox="1"/>
          <p:nvPr/>
        </p:nvSpPr>
        <p:spPr>
          <a:xfrm>
            <a:off x="7970625" y="632915"/>
            <a:ext cx="93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Deploy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0ECB6-2DDF-48AF-BFF5-67C103FE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AWS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C8556-6C75-4569-AFCE-A2BE3C800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en-US" b="0" dirty="0"/>
              <a:t>The main goal here is to communicate with AWS from Node-RED.</a:t>
            </a:r>
          </a:p>
          <a:p>
            <a:r>
              <a:rPr lang="it-IT" b="0" dirty="0"/>
              <a:t>Under the </a:t>
            </a:r>
            <a:r>
              <a:rPr lang="it-IT" b="0" i="1" dirty="0"/>
              <a:t>Network</a:t>
            </a:r>
            <a:r>
              <a:rPr lang="it-IT" b="0" dirty="0"/>
              <a:t> </a:t>
            </a:r>
            <a:r>
              <a:rPr lang="it-IT" b="0" dirty="0" err="1"/>
              <a:t>tab</a:t>
            </a:r>
            <a:r>
              <a:rPr lang="it-IT" b="0" dirty="0"/>
              <a:t> in the palette </a:t>
            </a:r>
            <a:r>
              <a:rPr lang="it-IT" b="0" dirty="0" err="1"/>
              <a:t>pick</a:t>
            </a:r>
            <a:r>
              <a:rPr lang="it-IT" b="0" dirty="0"/>
              <a:t> the </a:t>
            </a:r>
            <a:r>
              <a:rPr lang="it-IT" b="0" i="1" dirty="0" err="1"/>
              <a:t>mqtt</a:t>
            </a:r>
            <a:r>
              <a:rPr lang="it-IT" b="0" i="1" dirty="0"/>
              <a:t> in </a:t>
            </a:r>
            <a:r>
              <a:rPr lang="it-IT" b="0" dirty="0"/>
              <a:t>and </a:t>
            </a:r>
            <a:r>
              <a:rPr lang="it-IT" b="0" i="1" dirty="0" err="1"/>
              <a:t>mqtt</a:t>
            </a:r>
            <a:r>
              <a:rPr lang="it-IT" b="0" i="1" dirty="0"/>
              <a:t> out</a:t>
            </a:r>
            <a:r>
              <a:rPr lang="it-IT" b="0" dirty="0"/>
              <a:t> </a:t>
            </a:r>
            <a:r>
              <a:rPr lang="it-IT" b="0" dirty="0" err="1"/>
              <a:t>blocks</a:t>
            </a:r>
            <a:r>
              <a:rPr lang="it-IT" b="0" dirty="0"/>
              <a:t> and put </a:t>
            </a:r>
            <a:r>
              <a:rPr lang="it-IT" b="0" dirty="0" err="1"/>
              <a:t>them</a:t>
            </a:r>
            <a:r>
              <a:rPr lang="it-IT" b="0" dirty="0"/>
              <a:t> in the canvas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2685FA-E170-441C-BEEF-EA5BDAB8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870F8D-4CB8-4445-96C0-C1301CCC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DEF2B2A-0FCE-4A2A-A93C-82B35C8C2F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5516" t="1502" r="17649" b="1888"/>
          <a:stretch/>
        </p:blipFill>
        <p:spPr>
          <a:xfrm>
            <a:off x="1577298" y="2107692"/>
            <a:ext cx="1514940" cy="2171700"/>
          </a:xfrm>
          <a:prstGeom prst="rect">
            <a:avLst/>
          </a:prstGeom>
        </p:spPr>
      </p:pic>
      <p:pic>
        <p:nvPicPr>
          <p:cNvPr id="9" name="Segnaposto contenuto 6">
            <a:extLst>
              <a:ext uri="{FF2B5EF4-FFF2-40B4-BE49-F238E27FC236}">
                <a16:creationId xmlns:a16="http://schemas.microsoft.com/office/drawing/2014/main" id="{37CBC930-F948-4E94-AE60-2CA85216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50" y="2106436"/>
            <a:ext cx="4011612" cy="2172956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8AA1D0EA-7D0F-4F0E-A3B1-6055DAA52931}"/>
              </a:ext>
            </a:extLst>
          </p:cNvPr>
          <p:cNvSpPr/>
          <p:nvPr/>
        </p:nvSpPr>
        <p:spPr>
          <a:xfrm>
            <a:off x="6879431" y="2682268"/>
            <a:ext cx="569584" cy="249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B8A2397-823C-4FBF-A47A-783CCC9060F2}"/>
              </a:ext>
            </a:extLst>
          </p:cNvPr>
          <p:cNvSpPr/>
          <p:nvPr/>
        </p:nvSpPr>
        <p:spPr>
          <a:xfrm>
            <a:off x="5724525" y="3242483"/>
            <a:ext cx="569584" cy="249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76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4E127-1319-4113-984D-FEB6ABD7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</a:t>
            </a:r>
            <a:r>
              <a:rPr lang="en-US" dirty="0" err="1"/>
              <a:t>mqtt</a:t>
            </a:r>
            <a:r>
              <a:rPr lang="en-US" dirty="0"/>
              <a:t> broker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58E6C0-B1C6-4B8A-948B-58E34F1B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Double click on the </a:t>
            </a:r>
            <a:r>
              <a:rPr lang="en-US" b="0" i="1" dirty="0" err="1"/>
              <a:t>mqtt</a:t>
            </a:r>
            <a:r>
              <a:rPr lang="en-US" b="0" i="1" dirty="0"/>
              <a:t> out </a:t>
            </a:r>
            <a:r>
              <a:rPr lang="en-US" b="0" dirty="0"/>
              <a:t>node, a windows will appear with some </a:t>
            </a:r>
            <a:r>
              <a:rPr lang="en-US" b="0" dirty="0" err="1"/>
              <a:t>infos</a:t>
            </a:r>
            <a:r>
              <a:rPr lang="en-US" b="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Server</a:t>
            </a:r>
            <a:r>
              <a:rPr lang="en-US" b="0" dirty="0"/>
              <a:t>: address of the </a:t>
            </a:r>
            <a:r>
              <a:rPr lang="en-US" b="0" dirty="0" err="1"/>
              <a:t>mqtt</a:t>
            </a:r>
            <a:r>
              <a:rPr lang="en-US" b="0" dirty="0"/>
              <a:t> broker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Topic</a:t>
            </a:r>
            <a:r>
              <a:rPr lang="en-US" b="0" dirty="0"/>
              <a:t>: subscribe or publish to a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QoS</a:t>
            </a:r>
            <a:r>
              <a:rPr lang="en-US" b="0" dirty="0"/>
              <a:t>: quality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Name</a:t>
            </a:r>
            <a:r>
              <a:rPr lang="en-US" b="0" dirty="0"/>
              <a:t>: name of the node, in this example we called it “</a:t>
            </a:r>
            <a:r>
              <a:rPr lang="en-US" b="0" dirty="0" err="1"/>
              <a:t>sendMQTT</a:t>
            </a:r>
            <a:r>
              <a:rPr lang="en-US" b="0" dirty="0"/>
              <a:t>”</a:t>
            </a:r>
          </a:p>
          <a:p>
            <a:r>
              <a:rPr lang="it-IT" b="0" dirty="0"/>
              <a:t>Click on the </a:t>
            </a:r>
            <a:r>
              <a:rPr lang="it-IT" b="0" i="1" dirty="0" err="1"/>
              <a:t>pencil</a:t>
            </a:r>
            <a:r>
              <a:rPr lang="it-IT" b="0" dirty="0"/>
              <a:t> </a:t>
            </a:r>
            <a:r>
              <a:rPr lang="it-IT" b="0" dirty="0" err="1"/>
              <a:t>next</a:t>
            </a:r>
            <a:r>
              <a:rPr lang="it-IT" b="0" dirty="0"/>
              <a:t> to the server field.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5F50DD-121A-4CC4-8799-59DD72F4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E82EAB-F0E9-434C-80E9-07774E31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2EE8C95-1DFD-4205-A17F-F6515D7C56D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638837" y="749300"/>
            <a:ext cx="2287513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4572A6-CF26-4FF3-A7AE-513ABBC9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AWS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9359CF-1EBF-4017-A40A-642957AE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Follow the configuration on the picture.</a:t>
            </a:r>
          </a:p>
          <a:p>
            <a:r>
              <a:rPr lang="en-US" b="0" dirty="0"/>
              <a:t>The most important field here is the </a:t>
            </a:r>
            <a:r>
              <a:rPr lang="en-US" dirty="0"/>
              <a:t>server</a:t>
            </a:r>
            <a:r>
              <a:rPr lang="en-US" b="0" dirty="0"/>
              <a:t> field: here you have to put your personal endpoint of AWS.</a:t>
            </a:r>
          </a:p>
          <a:p>
            <a:r>
              <a:rPr lang="en-US" b="0" dirty="0"/>
              <a:t>To find the AWS personal endpoint, log in to AWS and go to </a:t>
            </a:r>
            <a:br>
              <a:rPr lang="en-US" b="0" dirty="0"/>
            </a:br>
            <a:r>
              <a:rPr lang="en-US" b="0" dirty="0"/>
              <a:t>        </a:t>
            </a:r>
            <a:r>
              <a:rPr lang="en-US" dirty="0"/>
              <a:t>AWS IoT Core </a:t>
            </a:r>
            <a:r>
              <a:rPr lang="en-US" b="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Settings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8B0161-9525-4B69-B036-1718B324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D461CA-8FF8-4EDB-8172-312920CD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5330B3E-CABA-4745-B9CC-91A5329C536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136517"/>
            <a:ext cx="4011612" cy="319431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C3802CB-2543-4277-876D-D653A54B4CC0}"/>
              </a:ext>
            </a:extLst>
          </p:cNvPr>
          <p:cNvSpPr/>
          <p:nvPr/>
        </p:nvSpPr>
        <p:spPr>
          <a:xfrm>
            <a:off x="5632450" y="2660650"/>
            <a:ext cx="723900" cy="8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410106C-A363-45A3-BDE6-05F72361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0" y="3166290"/>
            <a:ext cx="4359150" cy="129043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52C94F8-1C97-47D4-9886-16E8654BAB9C}"/>
              </a:ext>
            </a:extLst>
          </p:cNvPr>
          <p:cNvSpPr/>
          <p:nvPr/>
        </p:nvSpPr>
        <p:spPr>
          <a:xfrm>
            <a:off x="685800" y="4140200"/>
            <a:ext cx="628650" cy="8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6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325F4-527F-45BA-8303-ED0AA713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AWS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931AB9-7266-4558-AB1D-0C57E09E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3524376" cy="3968251"/>
          </a:xfrm>
        </p:spPr>
        <p:txBody>
          <a:bodyPr/>
          <a:lstStyle/>
          <a:p>
            <a:r>
              <a:rPr lang="en-US" b="0" dirty="0"/>
              <a:t>The next step is to enable the SSL/TLS connection and upload the certificates.</a:t>
            </a:r>
          </a:p>
          <a:p>
            <a:r>
              <a:rPr lang="en-US" b="0" dirty="0"/>
              <a:t>Click on the pencil and add a new TLS configuration.</a:t>
            </a:r>
          </a:p>
          <a:p>
            <a:r>
              <a:rPr lang="en-US" b="0" dirty="0"/>
              <a:t>Now upload the certificates and the private key, you can choose to upload the files or put a path to your directory.</a:t>
            </a:r>
          </a:p>
          <a:p>
            <a:r>
              <a:rPr lang="en-US" b="0" dirty="0"/>
              <a:t>Now update all setting and </a:t>
            </a:r>
            <a:r>
              <a:rPr lang="en-US" dirty="0"/>
              <a:t>deploy</a:t>
            </a:r>
            <a:r>
              <a:rPr lang="en-US" b="0" dirty="0"/>
              <a:t> your </a:t>
            </a:r>
            <a:r>
              <a:rPr lang="en-US" b="0" i="1" dirty="0"/>
              <a:t>flow</a:t>
            </a:r>
            <a:r>
              <a:rPr lang="en-US" b="0" dirty="0"/>
              <a:t>. </a:t>
            </a:r>
          </a:p>
          <a:p>
            <a:endParaRPr lang="en-US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6B50F5-5C2E-4601-83DD-6B9EF142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C960C0-23EF-42C5-8A2A-51147513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C4542FE-8255-4EF1-81DD-C9C2A295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72" y="750053"/>
            <a:ext cx="2430208" cy="193509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54DBF67-8AD6-4D81-BDC0-D383BD9BB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48" y="750053"/>
            <a:ext cx="2430208" cy="2457982"/>
          </a:xfrm>
          <a:prstGeom prst="rect">
            <a:avLst/>
          </a:prstGeom>
        </p:spPr>
      </p:pic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08464FBA-CEF8-4A2C-9551-985198C2ECC9}"/>
              </a:ext>
            </a:extLst>
          </p:cNvPr>
          <p:cNvCxnSpPr>
            <a:cxnSpLocks/>
          </p:cNvCxnSpPr>
          <p:nvPr/>
        </p:nvCxnSpPr>
        <p:spPr>
          <a:xfrm>
            <a:off x="5879306" y="1979044"/>
            <a:ext cx="878682" cy="164081"/>
          </a:xfrm>
          <a:prstGeom prst="curvedConnector3">
            <a:avLst>
              <a:gd name="adj1" fmla="val 475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074DF8A7-1196-49AE-947A-B0FB5DE4481B}"/>
              </a:ext>
            </a:extLst>
          </p:cNvPr>
          <p:cNvSpPr/>
          <p:nvPr/>
        </p:nvSpPr>
        <p:spPr>
          <a:xfrm>
            <a:off x="5636419" y="1864028"/>
            <a:ext cx="242887" cy="221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9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B4A88-F4CB-4136-BFCF-C06D2D45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connection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1398EE-B8BE-433A-AF2A-68F187EC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you done all correct, Node-RED should connect with no problems.</a:t>
            </a:r>
          </a:p>
          <a:p>
            <a:r>
              <a:rPr lang="en-US" b="0" dirty="0"/>
              <a:t>After Deploy, Node-RED will connect to AWS and a green square will appear under the node and a confirmation message will appear in the terminal.</a:t>
            </a:r>
          </a:p>
          <a:p>
            <a:r>
              <a:rPr lang="en-US" b="0" dirty="0"/>
              <a:t>Now we are connected to the AWS endpoint.</a:t>
            </a:r>
          </a:p>
          <a:p>
            <a:endParaRPr lang="en-US" b="0" dirty="0"/>
          </a:p>
          <a:p>
            <a:endParaRPr lang="en-US" b="0" dirty="0"/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972A88-415A-4FE1-8B77-3031563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3F1DFB-D348-4C3C-BD38-076D874D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9990673-FCCA-4A63-94CA-89E27FF526B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401469" y="886822"/>
            <a:ext cx="2762250" cy="971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EE44CFC-F498-4805-A00D-B0288DA6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82" y="2110157"/>
            <a:ext cx="3615824" cy="189101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C380354-E0D9-4431-A664-01EE66221EEC}"/>
              </a:ext>
            </a:extLst>
          </p:cNvPr>
          <p:cNvSpPr/>
          <p:nvPr/>
        </p:nvSpPr>
        <p:spPr>
          <a:xfrm>
            <a:off x="6879431" y="3811588"/>
            <a:ext cx="742950" cy="8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5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9EE2D-3F1A-40F6-BA06-E42E31A4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message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776F5-7054-4498-838C-9E7C9497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try to send a message:</a:t>
            </a:r>
          </a:p>
          <a:p>
            <a:r>
              <a:rPr lang="en-US" b="0" dirty="0"/>
              <a:t>Create a simple flow like the one in figure. The blue node is a inject node: when blue box is pressed, the node activate and send a message to the </a:t>
            </a:r>
            <a:r>
              <a:rPr lang="en-US" b="0" i="1" dirty="0" err="1"/>
              <a:t>mqtt</a:t>
            </a:r>
            <a:r>
              <a:rPr lang="en-US" b="0" i="1" dirty="0"/>
              <a:t> out </a:t>
            </a:r>
            <a:r>
              <a:rPr lang="en-US" b="0" dirty="0"/>
              <a:t>node.</a:t>
            </a:r>
          </a:p>
          <a:p>
            <a:r>
              <a:rPr lang="en-US" b="0" dirty="0"/>
              <a:t>The orange node is a </a:t>
            </a:r>
            <a:r>
              <a:rPr lang="en-US" b="0" i="1" dirty="0"/>
              <a:t>function</a:t>
            </a:r>
            <a:r>
              <a:rPr lang="en-US" b="0" dirty="0"/>
              <a:t>: in this example we generate random numbers in a json formatted way.</a:t>
            </a:r>
          </a:p>
          <a:p>
            <a:r>
              <a:rPr lang="en-US" b="0" dirty="0"/>
              <a:t>The green block is a debug block: in this configuration will show the message sent to the AWS broker.</a:t>
            </a:r>
          </a:p>
          <a:p>
            <a:r>
              <a:rPr lang="en-US" b="0" dirty="0"/>
              <a:t>One done deploy your flow.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C07199-5A6E-4710-B52E-19198095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A92E6A9-9FCF-4376-8C5E-1A0107AA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786692F-37E3-4864-AD86-520AA8AD02D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439" y="750053"/>
            <a:ext cx="4011612" cy="10761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975DB43-68C6-4DB0-8358-61ABDE73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12" y="1941199"/>
            <a:ext cx="3223926" cy="27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315B9-5E80-497A-AFA7-2D957FF7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264"/>
            <a:ext cx="9144000" cy="427773"/>
          </a:xfrm>
        </p:spPr>
        <p:txBody>
          <a:bodyPr/>
          <a:lstStyle/>
          <a:p>
            <a:r>
              <a:rPr lang="en-US" dirty="0"/>
              <a:t>Subscribe to a topic from AWS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0A7CB4-9BBB-4C9F-8333-67EFE7B4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en-US" b="0" dirty="0"/>
              <a:t>Open the AWS IoT Core and go to the </a:t>
            </a:r>
            <a:r>
              <a:rPr lang="en-US" dirty="0"/>
              <a:t>Test</a:t>
            </a:r>
            <a:r>
              <a:rPr lang="en-US" b="0" dirty="0"/>
              <a:t> tab end subscribe to the same topic as the Node-RED </a:t>
            </a:r>
            <a:r>
              <a:rPr lang="en-US" b="0" dirty="0" err="1"/>
              <a:t>mqtt</a:t>
            </a:r>
            <a:r>
              <a:rPr lang="en-US" b="0" dirty="0"/>
              <a:t> node, in our example </a:t>
            </a:r>
            <a:r>
              <a:rPr lang="en-US" b="0" i="1" dirty="0" err="1"/>
              <a:t>DemoTopic</a:t>
            </a:r>
            <a:r>
              <a:rPr lang="en-US" b="0" dirty="0"/>
              <a:t>.</a:t>
            </a:r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94E2C1-B46F-4D83-938C-EEFFD6A9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EFC09D-F27A-44A7-9727-A566B942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F29A4D8-2B2C-4CBB-9E03-EA36D21F10D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36088" y="1211631"/>
            <a:ext cx="4011612" cy="1968258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7ADE36E-C4EB-461B-9D02-2E8D41CE323E}"/>
              </a:ext>
            </a:extLst>
          </p:cNvPr>
          <p:cNvSpPr/>
          <p:nvPr/>
        </p:nvSpPr>
        <p:spPr>
          <a:xfrm>
            <a:off x="4482215" y="2772354"/>
            <a:ext cx="730250" cy="225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A2E77CD-BD95-46D1-B385-45E1F528015C}"/>
              </a:ext>
            </a:extLst>
          </p:cNvPr>
          <p:cNvSpPr/>
          <p:nvPr/>
        </p:nvSpPr>
        <p:spPr>
          <a:xfrm>
            <a:off x="6412615" y="2624342"/>
            <a:ext cx="730250" cy="225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CE5647E-DB91-401C-B353-21B0D1E1A339}"/>
              </a:ext>
            </a:extLst>
          </p:cNvPr>
          <p:cNvSpPr/>
          <p:nvPr/>
        </p:nvSpPr>
        <p:spPr>
          <a:xfrm>
            <a:off x="7800475" y="2616582"/>
            <a:ext cx="730250" cy="225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5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52AE4B-2BA7-4372-810B-9EB653AB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to a topic from AWS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DC0D33-1312-4331-8920-2AD0DA9D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en-US" b="0" dirty="0"/>
              <a:t>From here is possible to monitor all the messages sent and received in the topic. From the console you can publish on the topic by clicking on the </a:t>
            </a:r>
            <a:r>
              <a:rPr lang="en-US" dirty="0"/>
              <a:t>Publish</a:t>
            </a:r>
            <a:r>
              <a:rPr lang="en-US" b="0" dirty="0"/>
              <a:t> button.</a:t>
            </a:r>
          </a:p>
          <a:p>
            <a:r>
              <a:rPr lang="en-US" b="0" dirty="0"/>
              <a:t>From Node-RED when the inject node has been activated the message generated in the function will be sent to the </a:t>
            </a:r>
            <a:r>
              <a:rPr lang="en-US" b="0" i="1" dirty="0" err="1"/>
              <a:t>DemoTopic</a:t>
            </a:r>
            <a:r>
              <a:rPr lang="en-US" b="0" dirty="0"/>
              <a:t>.</a:t>
            </a:r>
          </a:p>
          <a:p>
            <a:r>
              <a:rPr lang="en-US" b="0" dirty="0"/>
              <a:t> </a:t>
            </a:r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95952B-78CB-467F-9ED2-3FA289C8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205066-BEFD-48BF-BE8E-1AEB62B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46680B6-5B8C-44E9-980E-920F01D50B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03650" y="750053"/>
            <a:ext cx="4011612" cy="24557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CE78B1-EC62-45C5-818C-8A9D1555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98" y="2734178"/>
            <a:ext cx="2021730" cy="1905872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4B00C16-0676-4F63-8593-6CF14A7AF544}"/>
              </a:ext>
            </a:extLst>
          </p:cNvPr>
          <p:cNvSpPr/>
          <p:nvPr/>
        </p:nvSpPr>
        <p:spPr>
          <a:xfrm>
            <a:off x="1310640" y="3917442"/>
            <a:ext cx="1804088" cy="7162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547B773-1EC3-47F8-95E5-E7CD64D43D49}"/>
              </a:ext>
            </a:extLst>
          </p:cNvPr>
          <p:cNvSpPr/>
          <p:nvPr/>
        </p:nvSpPr>
        <p:spPr>
          <a:xfrm>
            <a:off x="6477000" y="2571750"/>
            <a:ext cx="1371600" cy="634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54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7000C-7D05-4A77-8664-AA17F610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a message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E3E12A-7920-4676-A28E-0CBED901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From Node-RED it’s possible to subscribe to a topic and receive all the message that other clients have sent to the AWS broker by using the </a:t>
            </a:r>
            <a:r>
              <a:rPr lang="en-US" b="0" i="1" dirty="0" err="1"/>
              <a:t>mqtt</a:t>
            </a:r>
            <a:r>
              <a:rPr lang="en-US" b="0" i="1" dirty="0"/>
              <a:t> in</a:t>
            </a:r>
            <a:r>
              <a:rPr lang="en-US" b="0" dirty="0"/>
              <a:t> node.</a:t>
            </a:r>
          </a:p>
          <a:p>
            <a:r>
              <a:rPr lang="en-US" b="0" dirty="0"/>
              <a:t>To display data in a fancy way is possible to use the </a:t>
            </a:r>
            <a:r>
              <a:rPr lang="en-US" dirty="0"/>
              <a:t>dashboard</a:t>
            </a:r>
            <a:r>
              <a:rPr lang="en-US" b="0" dirty="0"/>
              <a:t>, a plug-in that includes other nodes such as charts, buttons, gauges, sliders and so, in order to create a great monitor GUI.</a:t>
            </a:r>
          </a:p>
          <a:p>
            <a:r>
              <a:rPr lang="it-IT" b="0" dirty="0"/>
              <a:t>By the menu </a:t>
            </a:r>
            <a:r>
              <a:rPr lang="it-IT" b="0" dirty="0" err="1"/>
              <a:t>icon</a:t>
            </a:r>
            <a:r>
              <a:rPr lang="it-IT" b="0" dirty="0"/>
              <a:t>, go to </a:t>
            </a:r>
            <a:r>
              <a:rPr lang="it-IT" dirty="0" err="1"/>
              <a:t>manage</a:t>
            </a:r>
            <a:r>
              <a:rPr lang="it-IT" dirty="0"/>
              <a:t> palette </a:t>
            </a:r>
            <a:r>
              <a:rPr lang="it-IT" b="0" dirty="0"/>
              <a:t>and look for the dashboard palette, </a:t>
            </a:r>
            <a:r>
              <a:rPr lang="it-IT" b="0" dirty="0" err="1"/>
              <a:t>then</a:t>
            </a:r>
            <a:r>
              <a:rPr lang="it-IT" b="0" dirty="0"/>
              <a:t> </a:t>
            </a:r>
            <a:r>
              <a:rPr lang="it-IT" b="0" dirty="0" err="1"/>
              <a:t>install</a:t>
            </a:r>
            <a:r>
              <a:rPr lang="it-IT" b="0" dirty="0"/>
              <a:t> </a:t>
            </a:r>
            <a:r>
              <a:rPr lang="it-IT" b="0" dirty="0" err="1"/>
              <a:t>it</a:t>
            </a:r>
            <a:r>
              <a:rPr lang="it-IT" b="0" dirty="0"/>
              <a:t>.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3C5705-9742-4703-92BA-EA83A9C9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0CC395-5D31-4980-8CF8-AB873F52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4C78F45-A52A-410C-B014-0D6ADB26A7F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045267"/>
            <a:ext cx="4011612" cy="3376815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3C355232-68FB-4F7F-AD6B-B3BE3265016F}"/>
              </a:ext>
            </a:extLst>
          </p:cNvPr>
          <p:cNvSpPr/>
          <p:nvPr/>
        </p:nvSpPr>
        <p:spPr>
          <a:xfrm>
            <a:off x="8496300" y="1303020"/>
            <a:ext cx="365760" cy="22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A9A09F7-FC35-4936-9531-24A82A15AF55}"/>
              </a:ext>
            </a:extLst>
          </p:cNvPr>
          <p:cNvSpPr/>
          <p:nvPr/>
        </p:nvSpPr>
        <p:spPr>
          <a:xfrm>
            <a:off x="5382260" y="1918648"/>
            <a:ext cx="853440" cy="536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8EC6B3-3415-4017-A886-3333ED521BAC}"/>
              </a:ext>
            </a:extLst>
          </p:cNvPr>
          <p:cNvSpPr/>
          <p:nvPr/>
        </p:nvSpPr>
        <p:spPr>
          <a:xfrm>
            <a:off x="7228035" y="2179320"/>
            <a:ext cx="441960" cy="276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78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Introduction to Node-RED</a:t>
            </a:r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C70CF4-367A-4050-89B9-59C96D9B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plugin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DC29EA-8D11-4639-ABA3-C1A63174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dashboard palette will be added to your palette of nodes.</a:t>
            </a:r>
          </a:p>
          <a:p>
            <a:r>
              <a:rPr lang="en-US" b="0" dirty="0"/>
              <a:t>From the dashboard menu it’s possible to change themes, layout and so on .</a:t>
            </a:r>
          </a:p>
          <a:p>
            <a:r>
              <a:rPr lang="en-US" b="0" dirty="0"/>
              <a:t>You can access your dashboard from :</a:t>
            </a:r>
          </a:p>
          <a:p>
            <a:r>
              <a:rPr lang="it-IT" dirty="0">
                <a:hlinkClick r:id="rId2"/>
              </a:rPr>
              <a:t>http://localhost:1880/ui</a:t>
            </a:r>
            <a:endParaRPr lang="en-US" b="0" dirty="0"/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753C0F-AB97-4148-BB33-7C17CCAB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FE8912-B2C2-45C4-B5E1-0B79DEAB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EF2E16D-DDF9-41E4-8001-680A1AD8B5B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033611" y="768250"/>
            <a:ext cx="1386518" cy="39687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FD3D9A-E292-4791-A12F-0D4C46BC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21" y="700821"/>
            <a:ext cx="1671277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BE3ED-1716-4568-AAF2-3EA1691F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monitoring dashboard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E8934C-6583-467A-BF56-5D5172AB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first step to get the dashboard working is to configure the </a:t>
            </a:r>
            <a:r>
              <a:rPr lang="en-US" b="0" i="1" dirty="0" err="1"/>
              <a:t>mqtt</a:t>
            </a:r>
            <a:r>
              <a:rPr lang="en-US" b="0" i="1" dirty="0"/>
              <a:t> in </a:t>
            </a:r>
            <a:r>
              <a:rPr lang="en-US" b="0" dirty="0"/>
              <a:t>node: the configuration is the same as the out node, you should be able to use the same AWS broker configuration.</a:t>
            </a:r>
          </a:p>
          <a:p>
            <a:r>
              <a:rPr lang="en-US" b="0" dirty="0"/>
              <a:t>For this example we publish a simulated message that contains 3 main data (</a:t>
            </a:r>
            <a:r>
              <a:rPr lang="en-US" b="0" i="1" dirty="0"/>
              <a:t>temperature, voltage </a:t>
            </a:r>
            <a:r>
              <a:rPr lang="en-US" b="0" dirty="0"/>
              <a:t>and</a:t>
            </a:r>
            <a:r>
              <a:rPr lang="en-US" b="0" i="1" dirty="0"/>
              <a:t> current</a:t>
            </a:r>
            <a:r>
              <a:rPr lang="en-US" b="0" dirty="0"/>
              <a:t>) to the topic and when we receive it from the </a:t>
            </a:r>
            <a:r>
              <a:rPr lang="en-US" b="0" i="1" dirty="0" err="1"/>
              <a:t>mqtt</a:t>
            </a:r>
            <a:r>
              <a:rPr lang="en-US" b="0" dirty="0"/>
              <a:t> </a:t>
            </a:r>
            <a:r>
              <a:rPr lang="en-US" b="0" i="1" dirty="0"/>
              <a:t>in </a:t>
            </a:r>
            <a:r>
              <a:rPr lang="en-US" b="0" dirty="0"/>
              <a:t>node, we save it to a json file for further analysis, and meanwhile, split the message and show it on the dashboard.</a:t>
            </a:r>
          </a:p>
          <a:p>
            <a:r>
              <a:rPr lang="en-US" b="0" dirty="0"/>
              <a:t>To split the message payload use the </a:t>
            </a:r>
            <a:r>
              <a:rPr lang="en-US" b="0" i="1" dirty="0"/>
              <a:t>change</a:t>
            </a:r>
            <a:r>
              <a:rPr lang="en-US" b="0" dirty="0"/>
              <a:t> node.</a:t>
            </a:r>
          </a:p>
          <a:p>
            <a:endParaRPr lang="en-US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0576A5-C06E-4883-B06F-EA8DF89C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19D33E-D3DE-4D7C-B9A0-86445292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CB10530-9D9C-44E1-9817-1E7861C0619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b="57566"/>
          <a:stretch/>
        </p:blipFill>
        <p:spPr>
          <a:xfrm>
            <a:off x="5332530" y="746873"/>
            <a:ext cx="2491467" cy="168408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4535A31-A578-442E-A70B-40A905D1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02" y="2782958"/>
            <a:ext cx="42767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8784A2-522F-469D-9EF9-E3DC9D59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B1574E-2F21-4327-9F90-7424EE19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FA2F8A-FA2F-4E81-A269-C0D20B85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7FE1B5-D9F8-46E1-8EB6-559FDF0A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DF13F6-1571-4157-AC25-20647A2D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14A4C0-550D-45F4-9C48-1451ECB7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00033" cy="51435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F003167-CA28-4EE7-B00C-D644724D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02" y="0"/>
            <a:ext cx="3132595" cy="51435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40CB6FE-4359-43EC-BA17-D81EF148E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735" y="0"/>
            <a:ext cx="31487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D9F63-9994-4604-9844-9BA796A0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data with charts and gauges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E91391-0842-4702-8B97-603EE07E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To display data drag &amp; drop the dashboard nodes as shown.</a:t>
            </a:r>
          </a:p>
          <a:p>
            <a:r>
              <a:rPr lang="en-US" b="0" dirty="0"/>
              <a:t>To organize data in the dashboard is possible to create groups and tabs: for this example we created one tab Demo and each message will be displayed in a different group. </a:t>
            </a:r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392DD0-8EE3-4700-966C-4965859F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2B11A7-9597-4177-AF0E-3F32E3D5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C928775-9475-4031-8C73-95404CA0E30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620189" y="749300"/>
            <a:ext cx="2324809" cy="396875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EAF7C6D-A237-4517-BAEC-80B7B62F7BA0}"/>
              </a:ext>
            </a:extLst>
          </p:cNvPr>
          <p:cNvSpPr/>
          <p:nvPr/>
        </p:nvSpPr>
        <p:spPr>
          <a:xfrm>
            <a:off x="6143625" y="1393031"/>
            <a:ext cx="1185863" cy="278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936B9-03FE-451B-A281-42E2D04A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Dashboard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1CA7B9-5886-4CB1-9D7F-BFBAB99C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9" y="750051"/>
            <a:ext cx="4011168" cy="3968251"/>
          </a:xfrm>
        </p:spPr>
        <p:txBody>
          <a:bodyPr/>
          <a:lstStyle/>
          <a:p>
            <a:r>
              <a:rPr lang="en-US" sz="1400" b="0" dirty="0"/>
              <a:t>Open the dashboard </a:t>
            </a:r>
            <a:br>
              <a:rPr lang="en-US" sz="1400" b="0" dirty="0"/>
            </a:br>
            <a:r>
              <a:rPr lang="en-US" sz="1400" b="0" dirty="0"/>
              <a:t>( </a:t>
            </a:r>
            <a:r>
              <a:rPr lang="it-IT" sz="1400" dirty="0">
                <a:hlinkClick r:id="rId2"/>
              </a:rPr>
              <a:t>http://localhost:1880/ui</a:t>
            </a:r>
            <a:r>
              <a:rPr lang="it-IT" sz="1400" dirty="0"/>
              <a:t> )</a:t>
            </a:r>
            <a:br>
              <a:rPr lang="it-IT" sz="1400" dirty="0"/>
            </a:br>
            <a:br>
              <a:rPr lang="it-IT" sz="1400" dirty="0"/>
            </a:br>
            <a:r>
              <a:rPr lang="it-IT" sz="1400" b="0" dirty="0" err="1"/>
              <a:t>When</a:t>
            </a:r>
            <a:r>
              <a:rPr lang="it-IT" sz="1400" b="0" dirty="0"/>
              <a:t> data </a:t>
            </a:r>
            <a:r>
              <a:rPr lang="it-IT" sz="1400" b="0" dirty="0" err="1"/>
              <a:t>will</a:t>
            </a:r>
            <a:r>
              <a:rPr lang="it-IT" sz="1400" b="0" dirty="0"/>
              <a:t> be </a:t>
            </a:r>
            <a:r>
              <a:rPr lang="it-IT" sz="1400" b="0" dirty="0" err="1"/>
              <a:t>published</a:t>
            </a:r>
            <a:r>
              <a:rPr lang="it-IT" sz="1400" b="0" dirty="0"/>
              <a:t> on the </a:t>
            </a:r>
            <a:r>
              <a:rPr lang="it-IT" sz="1400" b="0" dirty="0" err="1"/>
              <a:t>topic</a:t>
            </a:r>
            <a:r>
              <a:rPr lang="it-IT" sz="1400" b="0" dirty="0"/>
              <a:t>, the </a:t>
            </a:r>
            <a:r>
              <a:rPr lang="it-IT" sz="1400" b="0" i="1" dirty="0" err="1"/>
              <a:t>mqtt</a:t>
            </a:r>
            <a:r>
              <a:rPr lang="it-IT" sz="1400" b="0" i="1" dirty="0"/>
              <a:t> in </a:t>
            </a:r>
            <a:r>
              <a:rPr lang="it-IT" sz="1400" b="0" dirty="0" err="1"/>
              <a:t>node</a:t>
            </a:r>
            <a:r>
              <a:rPr lang="it-IT" sz="1400" b="0" dirty="0"/>
              <a:t> </a:t>
            </a:r>
            <a:r>
              <a:rPr lang="it-IT" sz="1400" b="0" dirty="0" err="1"/>
              <a:t>reads</a:t>
            </a:r>
            <a:r>
              <a:rPr lang="it-IT" sz="1400" b="0" dirty="0"/>
              <a:t> the </a:t>
            </a:r>
            <a:r>
              <a:rPr lang="it-IT" sz="1400" b="0" dirty="0" err="1"/>
              <a:t>message</a:t>
            </a:r>
            <a:r>
              <a:rPr lang="it-IT" sz="1400" b="0" dirty="0"/>
              <a:t>, split </a:t>
            </a:r>
            <a:r>
              <a:rPr lang="it-IT" sz="1400" b="0" dirty="0" err="1"/>
              <a:t>each</a:t>
            </a:r>
            <a:r>
              <a:rPr lang="it-IT" sz="1400" b="0" dirty="0"/>
              <a:t> field and </a:t>
            </a:r>
            <a:r>
              <a:rPr lang="it-IT" sz="1400" b="0" dirty="0" err="1"/>
              <a:t>send</a:t>
            </a:r>
            <a:r>
              <a:rPr lang="it-IT" sz="1400" b="0" dirty="0"/>
              <a:t> </a:t>
            </a:r>
            <a:r>
              <a:rPr lang="it-IT" sz="1400" b="0" dirty="0" err="1"/>
              <a:t>each</a:t>
            </a:r>
            <a:r>
              <a:rPr lang="it-IT" sz="1400" b="0" dirty="0"/>
              <a:t> data to the </a:t>
            </a:r>
            <a:r>
              <a:rPr lang="it-IT" sz="1400" b="0" dirty="0" err="1"/>
              <a:t>respective</a:t>
            </a:r>
            <a:r>
              <a:rPr lang="it-IT" sz="1400" b="0" dirty="0"/>
              <a:t> chart.</a:t>
            </a:r>
          </a:p>
          <a:p>
            <a:r>
              <a:rPr lang="it-IT" sz="1400" b="0" dirty="0"/>
              <a:t>In the dashboard of the </a:t>
            </a:r>
            <a:r>
              <a:rPr lang="it-IT" sz="1400" b="0" dirty="0" err="1"/>
              <a:t>example</a:t>
            </a:r>
            <a:r>
              <a:rPr lang="it-IT" sz="1400" b="0" dirty="0"/>
              <a:t> </a:t>
            </a:r>
            <a:r>
              <a:rPr lang="it-IT" sz="1400" b="0" dirty="0" err="1"/>
              <a:t>we</a:t>
            </a:r>
            <a:r>
              <a:rPr lang="it-IT" sz="1400" b="0" dirty="0"/>
              <a:t> can </a:t>
            </a:r>
            <a:r>
              <a:rPr lang="it-IT" sz="1400" b="0" dirty="0" err="1"/>
              <a:t>used</a:t>
            </a:r>
            <a:r>
              <a:rPr lang="it-IT" sz="1400" b="0" dirty="0"/>
              <a:t> a </a:t>
            </a:r>
            <a:r>
              <a:rPr lang="it-IT" sz="1400" b="0" dirty="0" err="1"/>
              <a:t>gauge</a:t>
            </a:r>
            <a:r>
              <a:rPr lang="it-IT" sz="1400" b="0" dirty="0"/>
              <a:t> to show the </a:t>
            </a:r>
            <a:r>
              <a:rPr lang="it-IT" sz="1400" b="0" dirty="0" err="1"/>
              <a:t>actual</a:t>
            </a:r>
            <a:r>
              <a:rPr lang="it-IT" sz="1400" b="0" dirty="0"/>
              <a:t> «temperature» with a chart </a:t>
            </a:r>
            <a:r>
              <a:rPr lang="it-IT" sz="1400" b="0" dirty="0" err="1"/>
              <a:t>that</a:t>
            </a:r>
            <a:r>
              <a:rPr lang="it-IT" sz="1400" b="0" dirty="0"/>
              <a:t> </a:t>
            </a:r>
            <a:r>
              <a:rPr lang="it-IT" sz="1400" b="0" dirty="0" err="1"/>
              <a:t>rapresents</a:t>
            </a:r>
            <a:r>
              <a:rPr lang="it-IT" sz="1400" b="0" dirty="0"/>
              <a:t> the temperature over the time. The </a:t>
            </a:r>
            <a:r>
              <a:rPr lang="it-IT" sz="1400" b="0" dirty="0" err="1"/>
              <a:t>same</a:t>
            </a:r>
            <a:r>
              <a:rPr lang="it-IT" sz="1400" b="0" dirty="0"/>
              <a:t> for </a:t>
            </a:r>
            <a:r>
              <a:rPr lang="it-IT" sz="1400" b="0" dirty="0" err="1"/>
              <a:t>current</a:t>
            </a:r>
            <a:r>
              <a:rPr lang="it-IT" sz="1400" b="0" dirty="0"/>
              <a:t> and </a:t>
            </a:r>
            <a:r>
              <a:rPr lang="it-IT" sz="1400" b="0" dirty="0" err="1"/>
              <a:t>voltage</a:t>
            </a:r>
            <a:r>
              <a:rPr lang="it-IT" sz="1400" b="0" dirty="0"/>
              <a:t>.</a:t>
            </a:r>
          </a:p>
          <a:p>
            <a:r>
              <a:rPr lang="it-IT" sz="1400" b="0" dirty="0"/>
              <a:t>For testing </a:t>
            </a:r>
            <a:r>
              <a:rPr lang="it-IT" sz="1400" b="0" dirty="0" err="1"/>
              <a:t>purposes</a:t>
            </a:r>
            <a:r>
              <a:rPr lang="it-IT" sz="1400" b="0" dirty="0"/>
              <a:t> the </a:t>
            </a:r>
            <a:r>
              <a:rPr lang="it-IT" sz="1400" b="0" dirty="0" err="1"/>
              <a:t>button</a:t>
            </a:r>
            <a:r>
              <a:rPr lang="it-IT" sz="1400" b="0" dirty="0"/>
              <a:t> </a:t>
            </a:r>
            <a:r>
              <a:rPr lang="it-IT" sz="1400" b="0" dirty="0" err="1"/>
              <a:t>is</a:t>
            </a:r>
            <a:r>
              <a:rPr lang="it-IT" sz="1400" b="0" dirty="0"/>
              <a:t> </a:t>
            </a:r>
            <a:r>
              <a:rPr lang="it-IT" sz="1400" b="0" dirty="0" err="1"/>
              <a:t>connected</a:t>
            </a:r>
            <a:r>
              <a:rPr lang="it-IT" sz="1400" b="0" dirty="0"/>
              <a:t> to the </a:t>
            </a:r>
            <a:r>
              <a:rPr lang="it-IT" sz="1400" b="0" i="1" dirty="0" err="1"/>
              <a:t>mqtt</a:t>
            </a:r>
            <a:r>
              <a:rPr lang="it-IT" sz="1400" b="0" i="1" dirty="0"/>
              <a:t> out </a:t>
            </a:r>
            <a:r>
              <a:rPr lang="it-IT" sz="1400" b="0" dirty="0" err="1"/>
              <a:t>node</a:t>
            </a:r>
            <a:r>
              <a:rPr lang="it-IT" sz="1400" b="0" dirty="0"/>
              <a:t>, so </a:t>
            </a:r>
            <a:r>
              <a:rPr lang="it-IT" sz="1400" b="0" dirty="0" err="1"/>
              <a:t>when</a:t>
            </a:r>
            <a:r>
              <a:rPr lang="it-IT" sz="1400" b="0" dirty="0"/>
              <a:t> the </a:t>
            </a:r>
            <a:r>
              <a:rPr lang="it-IT" sz="1400" b="0" dirty="0" err="1"/>
              <a:t>button</a:t>
            </a:r>
            <a:r>
              <a:rPr lang="it-IT" sz="1400" b="0" dirty="0"/>
              <a:t> </a:t>
            </a:r>
            <a:r>
              <a:rPr lang="it-IT" sz="1400" b="0" dirty="0" err="1"/>
              <a:t>is</a:t>
            </a:r>
            <a:r>
              <a:rPr lang="it-IT" sz="1400" b="0" dirty="0"/>
              <a:t> </a:t>
            </a:r>
            <a:r>
              <a:rPr lang="it-IT" sz="1400" b="0" dirty="0" err="1"/>
              <a:t>pressed</a:t>
            </a:r>
            <a:r>
              <a:rPr lang="it-IT" sz="1400" b="0" dirty="0"/>
              <a:t>, the «</a:t>
            </a:r>
            <a:r>
              <a:rPr lang="it-IT" sz="1400" b="0" dirty="0" err="1"/>
              <a:t>fake</a:t>
            </a:r>
            <a:r>
              <a:rPr lang="it-IT" sz="1400" b="0" dirty="0"/>
              <a:t>» </a:t>
            </a:r>
            <a:r>
              <a:rPr lang="it-IT" sz="1400" b="0" dirty="0" err="1"/>
              <a:t>message</a:t>
            </a:r>
            <a:r>
              <a:rPr lang="it-IT" sz="1400" b="0" dirty="0"/>
              <a:t> </a:t>
            </a:r>
            <a:r>
              <a:rPr lang="it-IT" sz="1400" b="0" dirty="0" err="1"/>
              <a:t>has</a:t>
            </a:r>
            <a:r>
              <a:rPr lang="it-IT" sz="1400" b="0" dirty="0"/>
              <a:t> </a:t>
            </a:r>
            <a:r>
              <a:rPr lang="it-IT" sz="1400" b="0" dirty="0" err="1"/>
              <a:t>been</a:t>
            </a:r>
            <a:r>
              <a:rPr lang="it-IT" sz="1400" b="0" dirty="0"/>
              <a:t> </a:t>
            </a:r>
            <a:r>
              <a:rPr lang="it-IT" sz="1400" b="0" dirty="0" err="1"/>
              <a:t>sent</a:t>
            </a:r>
            <a:r>
              <a:rPr lang="it-IT" sz="1400" b="0" dirty="0"/>
              <a:t> to the AWS broker.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E09C66-6C27-4D97-8681-67605179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B747D6-5BBA-4721-A5F6-3A31FDB0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36AF293-D0E4-4C43-BA37-8ECF89FFFD1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006370" y="749300"/>
            <a:ext cx="3552447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8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13D93-1B20-4688-8901-AECDF88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data to a file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74832-1231-4C90-ADE7-B5144393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319934" cy="3968251"/>
          </a:xfrm>
        </p:spPr>
        <p:txBody>
          <a:bodyPr/>
          <a:lstStyle/>
          <a:p>
            <a:r>
              <a:rPr lang="en-US" b="0" dirty="0"/>
              <a:t>Usually </a:t>
            </a:r>
            <a:r>
              <a:rPr lang="en-US" b="0" dirty="0" err="1"/>
              <a:t>mqtt</a:t>
            </a:r>
            <a:r>
              <a:rPr lang="en-US" b="0" dirty="0"/>
              <a:t> messages are sent in json format.</a:t>
            </a:r>
          </a:p>
          <a:p>
            <a:r>
              <a:rPr lang="en-US" b="0" dirty="0"/>
              <a:t>The easiest way to store data is to save each stream to a json formatted file and then convert this file to a .csv one.</a:t>
            </a:r>
          </a:p>
          <a:p>
            <a:r>
              <a:rPr lang="en-US" b="0" dirty="0"/>
              <a:t>To save data to a file is very simple, just connect a </a:t>
            </a:r>
            <a:r>
              <a:rPr lang="en-US" i="1" dirty="0"/>
              <a:t>json parser </a:t>
            </a:r>
            <a:r>
              <a:rPr lang="en-US" b="0" dirty="0"/>
              <a:t>to the </a:t>
            </a:r>
            <a:r>
              <a:rPr lang="en-US" b="0" dirty="0" err="1"/>
              <a:t>mqtt</a:t>
            </a:r>
            <a:r>
              <a:rPr lang="en-US" b="0" dirty="0"/>
              <a:t> in node, and a </a:t>
            </a:r>
            <a:r>
              <a:rPr lang="en-US" i="1" dirty="0"/>
              <a:t>file</a:t>
            </a:r>
            <a:r>
              <a:rPr lang="en-US" b="0" dirty="0"/>
              <a:t> node at the output of the parser. </a:t>
            </a:r>
          </a:p>
          <a:p>
            <a:r>
              <a:rPr lang="en-US" b="0" dirty="0"/>
              <a:t>Double click on the file node, and check the 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Filename</a:t>
            </a:r>
            <a:r>
              <a:rPr lang="en-US" b="0" dirty="0"/>
              <a:t>: is the path where the file is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Action</a:t>
            </a:r>
            <a:r>
              <a:rPr lang="en-US" b="0" dirty="0"/>
              <a:t>: behavior of the file when opened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70603E-9DB8-4F26-8272-72B978B2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5254CD1-76B7-4CC6-A8D7-39510A24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6DE61FC-28D9-436C-BC56-C2357A444A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602695" y="749300"/>
            <a:ext cx="2359797" cy="396875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A0DF88D-489F-4DFC-9F55-00E8FBDE2096}"/>
              </a:ext>
            </a:extLst>
          </p:cNvPr>
          <p:cNvCxnSpPr/>
          <p:nvPr/>
        </p:nvCxnSpPr>
        <p:spPr>
          <a:xfrm>
            <a:off x="5229225" y="1535906"/>
            <a:ext cx="485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F08EE16-9DE2-42D9-84F4-18EF0EB2AF39}"/>
              </a:ext>
            </a:extLst>
          </p:cNvPr>
          <p:cNvCxnSpPr/>
          <p:nvPr/>
        </p:nvCxnSpPr>
        <p:spPr>
          <a:xfrm>
            <a:off x="5241131" y="1712119"/>
            <a:ext cx="485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9B696-9AF7-4BAC-9B0B-075CFA52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file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E0B919-0F4B-42AB-9C86-04DF522D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output file will be something like the one in the picture: you can open with any software, in the example we used </a:t>
            </a:r>
            <a:r>
              <a:rPr lang="en-US" b="0" dirty="0">
                <a:hlinkClick r:id="rId2"/>
              </a:rPr>
              <a:t>notepad++.</a:t>
            </a:r>
            <a:endParaRPr lang="en-US" b="0" dirty="0"/>
          </a:p>
          <a:p>
            <a:r>
              <a:rPr lang="en-US" b="0" dirty="0"/>
              <a:t>In order to convert it to a .csv file for more analysis is possible to use some free tools such as </a:t>
            </a:r>
            <a:r>
              <a:rPr lang="en-US" b="0" dirty="0">
                <a:hlinkClick r:id="rId3"/>
              </a:rPr>
              <a:t>this</a:t>
            </a:r>
            <a:r>
              <a:rPr lang="en-US" b="0" dirty="0"/>
              <a:t> 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621C89-2E3B-40D6-8B48-CEFA04F6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E1FFCF-9327-4A4D-AB72-9B156B8E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31C2EB3-56B4-4E27-9959-B3172C422DE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4835994" y="749300"/>
            <a:ext cx="3978822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Python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3"/>
              </a:rPr>
              <a:t>Node-RED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4"/>
              </a:rPr>
              <a:t>NodeJS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FBCD4-BB88-4E80-8698-4EE452E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F07D0-EB3A-4FDA-BCA3-49128250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Node-RED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A0E956-E057-4885-B8B8-DF01583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Node-RED is a programming tool for wiring together hardware devices, APIs and online services in new and interesting ways.</a:t>
            </a:r>
          </a:p>
          <a:p>
            <a:r>
              <a:rPr lang="en-US" b="0" dirty="0"/>
              <a:t>It provides a browser-based editor that makes it easy to wire together flows using the wide range of nodes in the palette that can be deployed to its runtime in a single-click.</a:t>
            </a:r>
          </a:p>
          <a:p>
            <a:r>
              <a:rPr lang="en-US" b="0" dirty="0"/>
              <a:t>The light-weight runtime is built on Node.js, taking full advantage of its event-driven, non-blocking model.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F9A10D-7A1A-40B5-BEA2-5B19524F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ADA25-43DD-4744-990A-81967797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Node-RED - Wikipedia">
            <a:extLst>
              <a:ext uri="{FF2B5EF4-FFF2-40B4-BE49-F238E27FC236}">
                <a16:creationId xmlns:a16="http://schemas.microsoft.com/office/drawing/2014/main" id="{ADB4D1CF-03CA-48FA-BE0F-A5864666FC30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19" y="749300"/>
            <a:ext cx="3968750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37088-EC41-4A77-B1B3-E46DC084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Node-RED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7385E-AED5-48C4-9627-854FD7BA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Node-RED should run on a machine in order to receive and send data via MQTT.</a:t>
            </a:r>
          </a:p>
          <a:p>
            <a:r>
              <a:rPr lang="en-US" b="0" dirty="0"/>
              <a:t>Node-RED can run locally on a machine such as Raspberry Pi or on a server with windows or a </a:t>
            </a:r>
            <a:r>
              <a:rPr lang="en-US" b="0" dirty="0" err="1"/>
              <a:t>linux</a:t>
            </a:r>
            <a:r>
              <a:rPr lang="en-US" b="0" dirty="0"/>
              <a:t> distro installed.</a:t>
            </a:r>
          </a:p>
          <a:p>
            <a:r>
              <a:rPr lang="en-US" b="0" dirty="0"/>
              <a:t>In our case we will install and run Node-RED in a windows machine.</a:t>
            </a:r>
          </a:p>
          <a:p>
            <a:r>
              <a:rPr lang="en-US" b="0" dirty="0"/>
              <a:t>Before </a:t>
            </a:r>
            <a:r>
              <a:rPr lang="en-US" b="0" dirty="0" err="1"/>
              <a:t>proceding</a:t>
            </a:r>
            <a:r>
              <a:rPr lang="en-US" b="0" dirty="0"/>
              <a:t> with the installation of Node-RED be </a:t>
            </a:r>
            <a:r>
              <a:rPr lang="en-US" b="0" dirty="0" err="1"/>
              <a:t>shure</a:t>
            </a:r>
            <a:r>
              <a:rPr lang="en-US" b="0" dirty="0"/>
              <a:t> to have node.js and python installed on your machine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3E1E01-BC54-4F97-BBAA-38D789B8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7E2A29-4E3A-475F-99D8-1B7CF963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Resources : Node-RED">
            <a:extLst>
              <a:ext uri="{FF2B5EF4-FFF2-40B4-BE49-F238E27FC236}">
                <a16:creationId xmlns:a16="http://schemas.microsoft.com/office/drawing/2014/main" id="{7D20C2A8-D538-42B0-BCAF-4197D3DE2E17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75" y="2777731"/>
            <a:ext cx="1825040" cy="18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7E17A1-C790-42A5-9209-16EAE0ED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36" y="2656516"/>
            <a:ext cx="2126542" cy="212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83408E1-536C-46E8-BE81-EFEEB219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96" y="540729"/>
            <a:ext cx="3350368" cy="204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A76F0-FE72-42CD-91CC-18D7D6C5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Node.js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D728D8-F5E6-422E-BDB8-827534F9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Installing Node.js is very simple, just go on the download section ( </a:t>
            </a:r>
            <a:r>
              <a:rPr lang="en-US" b="0" dirty="0">
                <a:hlinkClick r:id="rId2"/>
              </a:rPr>
              <a:t>link</a:t>
            </a:r>
            <a:r>
              <a:rPr lang="en-US" b="0" dirty="0"/>
              <a:t> ) and download the last stable release for your system.</a:t>
            </a:r>
          </a:p>
          <a:p>
            <a:r>
              <a:rPr lang="it-IT" b="0" dirty="0"/>
              <a:t>Once </a:t>
            </a:r>
            <a:r>
              <a:rPr lang="it-IT" b="0" dirty="0" err="1"/>
              <a:t>downloaded</a:t>
            </a:r>
            <a:r>
              <a:rPr lang="it-IT" b="0" dirty="0"/>
              <a:t>, </a:t>
            </a:r>
            <a:r>
              <a:rPr lang="it-IT" b="0" dirty="0" err="1"/>
              <a:t>install</a:t>
            </a:r>
            <a:r>
              <a:rPr lang="it-IT" b="0" dirty="0"/>
              <a:t> </a:t>
            </a:r>
            <a:r>
              <a:rPr lang="it-IT" b="0" dirty="0" err="1"/>
              <a:t>it</a:t>
            </a:r>
            <a:r>
              <a:rPr lang="it-IT" b="0" dirty="0"/>
              <a:t> just </a:t>
            </a:r>
            <a:r>
              <a:rPr lang="it-IT" b="0" dirty="0" err="1"/>
              <a:t>as</a:t>
            </a:r>
            <a:r>
              <a:rPr lang="it-IT" b="0" dirty="0"/>
              <a:t> a </a:t>
            </a:r>
            <a:r>
              <a:rPr lang="it-IT" b="0" dirty="0" err="1"/>
              <a:t>normal</a:t>
            </a:r>
            <a:r>
              <a:rPr lang="it-IT" b="0" dirty="0"/>
              <a:t> </a:t>
            </a:r>
            <a:r>
              <a:rPr lang="it-IT" b="0" dirty="0" err="1"/>
              <a:t>application</a:t>
            </a:r>
            <a:r>
              <a:rPr lang="it-IT" b="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1F0F41-7196-499E-A8BC-734F9F09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E2B45C-9089-4A88-A7B8-1C35AD33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6BA3F94-4DA6-4F59-8E4F-DBCADCAF33B5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506394"/>
            <a:ext cx="4011612" cy="24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709A9-7ECE-40A6-96ED-E0B4955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42460-F2F6-4AF9-91CF-1739AF41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Python is really simple to install as well: go to the download page ( </a:t>
            </a:r>
            <a:r>
              <a:rPr lang="en-US" b="0" dirty="0">
                <a:hlinkClick r:id="rId2"/>
              </a:rPr>
              <a:t>link</a:t>
            </a:r>
            <a:r>
              <a:rPr lang="en-US" b="0" dirty="0"/>
              <a:t> ) and get the last stable release for your system.</a:t>
            </a:r>
          </a:p>
          <a:p>
            <a:r>
              <a:rPr lang="en-US" b="0" dirty="0"/>
              <a:t>Install python as a normal application but </a:t>
            </a:r>
            <a:r>
              <a:rPr lang="en-US" u="sng" dirty="0">
                <a:solidFill>
                  <a:srgbClr val="FF0000"/>
                </a:solidFill>
              </a:rPr>
              <a:t>be sure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0" dirty="0"/>
              <a:t>to add python to </a:t>
            </a:r>
            <a:r>
              <a:rPr lang="en-US" dirty="0"/>
              <a:t>PATH.</a:t>
            </a:r>
          </a:p>
          <a:p>
            <a:r>
              <a:rPr lang="en-US" b="0" dirty="0"/>
              <a:t>Then check the python installation in the terminal as below.</a:t>
            </a:r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CBDA2F-A9E0-46E1-BDD0-53E8EA36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D1234E-59CF-44E1-AD88-9250523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4982BDA-DA28-4CB6-8167-AF4D6B40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65" y="813679"/>
            <a:ext cx="4340350" cy="260251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B7828B2-8967-4969-90FE-8CC2D24C4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2"/>
          <a:stretch/>
        </p:blipFill>
        <p:spPr>
          <a:xfrm>
            <a:off x="143256" y="3397396"/>
            <a:ext cx="8857487" cy="14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B2482-5345-4FC1-821E-B985074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Node-RED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FA0608-7835-4A72-B70B-C795187B2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en-US" b="0" dirty="0"/>
              <a:t>In order to install Node-RED open the terminal use the following command: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If you have any trouble </a:t>
            </a:r>
            <a:r>
              <a:rPr lang="en-US" b="0" dirty="0">
                <a:hlinkClick r:id="rId2"/>
              </a:rPr>
              <a:t>here</a:t>
            </a:r>
            <a:r>
              <a:rPr lang="en-US" b="0" dirty="0"/>
              <a:t> you find the Node-RED installation guide.</a:t>
            </a:r>
          </a:p>
          <a:p>
            <a:r>
              <a:rPr lang="en-US" b="0" dirty="0"/>
              <a:t>To run Node-RED use the command “node-red” on the terminal, then go to </a:t>
            </a:r>
          </a:p>
          <a:p>
            <a:r>
              <a:rPr lang="en-US" b="0" dirty="0">
                <a:hlinkClick r:id="rId3"/>
              </a:rPr>
              <a:t>http://localhost:1880</a:t>
            </a:r>
            <a:r>
              <a:rPr lang="en-US" b="0" dirty="0"/>
              <a:t> to open Node-Red Console.</a:t>
            </a:r>
          </a:p>
          <a:p>
            <a:endParaRPr lang="en-US" b="0" dirty="0"/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0D160F-7DE8-4FCC-8E6B-44C96F0B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B5AF67-EBA4-4AB9-9C7B-69A9E9E0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9391DAC-4888-491F-9433-033FE6EE299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4930331" y="749300"/>
            <a:ext cx="3704526" cy="39687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DFEC45-FF74-43B6-BD7D-70DA858A8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5" y="1419225"/>
            <a:ext cx="4132569" cy="14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8784A2-522F-469D-9EF9-E3DC9D59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B1574E-2F21-4327-9F90-7424EE19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FA2F8A-FA2F-4E81-A269-C0D20B85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1766</Words>
  <Application>Microsoft Office PowerPoint</Application>
  <PresentationFormat>Presentazione su schermo (16:9)</PresentationFormat>
  <Paragraphs>164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What is Node-RED</vt:lpstr>
      <vt:lpstr>Install Node-RED</vt:lpstr>
      <vt:lpstr>Install Node.js</vt:lpstr>
      <vt:lpstr>Install Python</vt:lpstr>
      <vt:lpstr>Install Node-RED</vt:lpstr>
      <vt:lpstr>Presentazione standard di PowerPoint</vt:lpstr>
      <vt:lpstr>Node-RED Console</vt:lpstr>
      <vt:lpstr>Connect to AWS </vt:lpstr>
      <vt:lpstr>Add new mqtt broker</vt:lpstr>
      <vt:lpstr>Connect to AWS</vt:lpstr>
      <vt:lpstr>Connect to AWS</vt:lpstr>
      <vt:lpstr>Test connection </vt:lpstr>
      <vt:lpstr>Send a message</vt:lpstr>
      <vt:lpstr>Subscribe to a topic from AWS </vt:lpstr>
      <vt:lpstr>Publish to a topic from AWS </vt:lpstr>
      <vt:lpstr>Receive a message</vt:lpstr>
      <vt:lpstr>Dashboard plugin</vt:lpstr>
      <vt:lpstr>Create a monitoring dashboard </vt:lpstr>
      <vt:lpstr>Presentazione standard di PowerPoint</vt:lpstr>
      <vt:lpstr>Presentazione standard di PowerPoint</vt:lpstr>
      <vt:lpstr>Show data with charts and gauges</vt:lpstr>
      <vt:lpstr>My Dashboard</vt:lpstr>
      <vt:lpstr>Save data to a file</vt:lpstr>
      <vt:lpstr>Json file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 : Introduction_rev1.0_20/04/2020</dc:title>
  <dc:creator>Luca</dc:creator>
  <cp:lastModifiedBy>GERALDI MARCO</cp:lastModifiedBy>
  <cp:revision>958</cp:revision>
  <cp:lastPrinted>2020-03-10T09:26:11Z</cp:lastPrinted>
  <dcterms:created xsi:type="dcterms:W3CDTF">2011-05-02T06:54:08Z</dcterms:created>
  <dcterms:modified xsi:type="dcterms:W3CDTF">2020-07-02T14:45:20Z</dcterms:modified>
</cp:coreProperties>
</file>