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84" r:id="rId2"/>
    <p:sldId id="385" r:id="rId3"/>
    <p:sldId id="386" r:id="rId4"/>
    <p:sldId id="387" r:id="rId5"/>
    <p:sldId id="388" r:id="rId6"/>
    <p:sldId id="389" r:id="rId7"/>
    <p:sldId id="401" r:id="rId8"/>
    <p:sldId id="390" r:id="rId9"/>
    <p:sldId id="400" r:id="rId10"/>
    <p:sldId id="391" r:id="rId11"/>
    <p:sldId id="392" r:id="rId12"/>
    <p:sldId id="393" r:id="rId13"/>
    <p:sldId id="394" r:id="rId14"/>
    <p:sldId id="395" r:id="rId15"/>
    <p:sldId id="397" r:id="rId16"/>
    <p:sldId id="398" r:id="rId17"/>
    <p:sldId id="399" r:id="rId18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952E1-1822-47CB-9C30-D0ED55C06808}" v="23" dt="2020-06-09T10:12:42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88930" autoAdjust="0"/>
  </p:normalViewPr>
  <p:slideViewPr>
    <p:cSldViewPr snapToGrid="0" snapToObjects="1">
      <p:cViewPr varScale="1">
        <p:scale>
          <a:sx n="150" d="100"/>
          <a:sy n="150" d="100"/>
        </p:scale>
        <p:origin x="222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ERALDI" userId="9990626b-3637-408b-ba6a-67fb3fd6e858" providerId="ADAL" clId="{922952E1-1822-47CB-9C30-D0ED55C06808}"/>
    <pc:docChg chg="addSld modSld">
      <pc:chgData name="MARCO GERALDI" userId="9990626b-3637-408b-ba6a-67fb3fd6e858" providerId="ADAL" clId="{922952E1-1822-47CB-9C30-D0ED55C06808}" dt="2020-06-07T18:05:30.405" v="20"/>
      <pc:docMkLst>
        <pc:docMk/>
      </pc:docMkLst>
      <pc:sldChg chg="addSp delSp modSp">
        <pc:chgData name="MARCO GERALDI" userId="9990626b-3637-408b-ba6a-67fb3fd6e858" providerId="ADAL" clId="{922952E1-1822-47CB-9C30-D0ED55C06808}" dt="2020-06-07T17:56:12.886" v="2" actId="207"/>
        <pc:sldMkLst>
          <pc:docMk/>
          <pc:sldMk cId="1647636560" sldId="389"/>
        </pc:sldMkLst>
        <pc:spChg chg="del">
          <ac:chgData name="MARCO GERALDI" userId="9990626b-3637-408b-ba6a-67fb3fd6e858" providerId="ADAL" clId="{922952E1-1822-47CB-9C30-D0ED55C06808}" dt="2020-06-07T17:55:14.601" v="0"/>
          <ac:spMkLst>
            <pc:docMk/>
            <pc:sldMk cId="1647636560" sldId="389"/>
            <ac:spMk id="6" creationId="{C32705FB-F5E7-42DB-A3D0-D44D0C202998}"/>
          </ac:spMkLst>
        </pc:spChg>
        <pc:spChg chg="add mod">
          <ac:chgData name="MARCO GERALDI" userId="9990626b-3637-408b-ba6a-67fb3fd6e858" providerId="ADAL" clId="{922952E1-1822-47CB-9C30-D0ED55C06808}" dt="2020-06-07T17:56:12.886" v="2" actId="207"/>
          <ac:spMkLst>
            <pc:docMk/>
            <pc:sldMk cId="1647636560" sldId="389"/>
            <ac:spMk id="8" creationId="{482E2B7C-7259-4573-A920-7404D86C585C}"/>
          </ac:spMkLst>
        </pc:spChg>
        <pc:picChg chg="add mod">
          <ac:chgData name="MARCO GERALDI" userId="9990626b-3637-408b-ba6a-67fb3fd6e858" providerId="ADAL" clId="{922952E1-1822-47CB-9C30-D0ED55C06808}" dt="2020-06-07T17:55:14.601" v="0"/>
          <ac:picMkLst>
            <pc:docMk/>
            <pc:sldMk cId="1647636560" sldId="389"/>
            <ac:picMk id="7" creationId="{FE95F4F4-FFC4-4C4C-B00C-0E27A322F9DD}"/>
          </ac:picMkLst>
        </pc:picChg>
      </pc:sldChg>
      <pc:sldChg chg="addSp delSp modSp">
        <pc:chgData name="MARCO GERALDI" userId="9990626b-3637-408b-ba6a-67fb3fd6e858" providerId="ADAL" clId="{922952E1-1822-47CB-9C30-D0ED55C06808}" dt="2020-06-07T17:58:59.975" v="13"/>
        <pc:sldMkLst>
          <pc:docMk/>
          <pc:sldMk cId="4018941536" sldId="390"/>
        </pc:sldMkLst>
        <pc:spChg chg="del">
          <ac:chgData name="MARCO GERALDI" userId="9990626b-3637-408b-ba6a-67fb3fd6e858" providerId="ADAL" clId="{922952E1-1822-47CB-9C30-D0ED55C06808}" dt="2020-06-07T17:58:59.975" v="13"/>
          <ac:spMkLst>
            <pc:docMk/>
            <pc:sldMk cId="4018941536" sldId="390"/>
            <ac:spMk id="6" creationId="{40234ED4-9BFD-4786-B2B0-35084D125230}"/>
          </ac:spMkLst>
        </pc:spChg>
        <pc:picChg chg="add mod">
          <ac:chgData name="MARCO GERALDI" userId="9990626b-3637-408b-ba6a-67fb3fd6e858" providerId="ADAL" clId="{922952E1-1822-47CB-9C30-D0ED55C06808}" dt="2020-06-07T17:58:59.975" v="13"/>
          <ac:picMkLst>
            <pc:docMk/>
            <pc:sldMk cId="4018941536" sldId="390"/>
            <ac:picMk id="7" creationId="{8935476E-3DD8-4B67-8C1B-DA4A5840BA3D}"/>
          </ac:picMkLst>
        </pc:picChg>
      </pc:sldChg>
      <pc:sldChg chg="addSp delSp modSp">
        <pc:chgData name="MARCO GERALDI" userId="9990626b-3637-408b-ba6a-67fb3fd6e858" providerId="ADAL" clId="{922952E1-1822-47CB-9C30-D0ED55C06808}" dt="2020-06-07T18:01:29.861" v="16"/>
        <pc:sldMkLst>
          <pc:docMk/>
          <pc:sldMk cId="2169610613" sldId="391"/>
        </pc:sldMkLst>
        <pc:spChg chg="del">
          <ac:chgData name="MARCO GERALDI" userId="9990626b-3637-408b-ba6a-67fb3fd6e858" providerId="ADAL" clId="{922952E1-1822-47CB-9C30-D0ED55C06808}" dt="2020-06-07T18:00:45.587" v="15"/>
          <ac:spMkLst>
            <pc:docMk/>
            <pc:sldMk cId="2169610613" sldId="391"/>
            <ac:spMk id="6" creationId="{0060BF3E-8392-4F46-99C0-BCA019887F5D}"/>
          </ac:spMkLst>
        </pc:spChg>
        <pc:spChg chg="del">
          <ac:chgData name="MARCO GERALDI" userId="9990626b-3637-408b-ba6a-67fb3fd6e858" providerId="ADAL" clId="{922952E1-1822-47CB-9C30-D0ED55C06808}" dt="2020-06-07T18:01:29.861" v="16"/>
          <ac:spMkLst>
            <pc:docMk/>
            <pc:sldMk cId="2169610613" sldId="391"/>
            <ac:spMk id="9" creationId="{34AB7413-265D-449C-98E2-89C006094484}"/>
          </ac:spMkLst>
        </pc:spChg>
        <pc:picChg chg="add mod">
          <ac:chgData name="MARCO GERALDI" userId="9990626b-3637-408b-ba6a-67fb3fd6e858" providerId="ADAL" clId="{922952E1-1822-47CB-9C30-D0ED55C06808}" dt="2020-06-07T18:00:45.587" v="15"/>
          <ac:picMkLst>
            <pc:docMk/>
            <pc:sldMk cId="2169610613" sldId="391"/>
            <ac:picMk id="7" creationId="{CC571FDC-BEDB-4AE7-A1EE-0D48F4939F1C}"/>
          </ac:picMkLst>
        </pc:picChg>
        <pc:picChg chg="add mod">
          <ac:chgData name="MARCO GERALDI" userId="9990626b-3637-408b-ba6a-67fb3fd6e858" providerId="ADAL" clId="{922952E1-1822-47CB-9C30-D0ED55C06808}" dt="2020-06-07T18:01:29.861" v="16"/>
          <ac:picMkLst>
            <pc:docMk/>
            <pc:sldMk cId="2169610613" sldId="391"/>
            <ac:picMk id="10" creationId="{7AB373F9-B5A1-46FF-A1D9-B63C486D93F9}"/>
          </ac:picMkLst>
        </pc:picChg>
      </pc:sldChg>
      <pc:sldChg chg="addSp delSp modSp">
        <pc:chgData name="MARCO GERALDI" userId="9990626b-3637-408b-ba6a-67fb3fd6e858" providerId="ADAL" clId="{922952E1-1822-47CB-9C30-D0ED55C06808}" dt="2020-06-07T18:02:29.182" v="17"/>
        <pc:sldMkLst>
          <pc:docMk/>
          <pc:sldMk cId="1023926862" sldId="392"/>
        </pc:sldMkLst>
        <pc:spChg chg="del">
          <ac:chgData name="MARCO GERALDI" userId="9990626b-3637-408b-ba6a-67fb3fd6e858" providerId="ADAL" clId="{922952E1-1822-47CB-9C30-D0ED55C06808}" dt="2020-06-07T18:02:29.182" v="17"/>
          <ac:spMkLst>
            <pc:docMk/>
            <pc:sldMk cId="1023926862" sldId="392"/>
            <ac:spMk id="6" creationId="{202CBC60-BFFC-448F-84D7-7EF3BDF9028F}"/>
          </ac:spMkLst>
        </pc:spChg>
        <pc:picChg chg="add mod">
          <ac:chgData name="MARCO GERALDI" userId="9990626b-3637-408b-ba6a-67fb3fd6e858" providerId="ADAL" clId="{922952E1-1822-47CB-9C30-D0ED55C06808}" dt="2020-06-07T18:02:29.182" v="17"/>
          <ac:picMkLst>
            <pc:docMk/>
            <pc:sldMk cId="1023926862" sldId="392"/>
            <ac:picMk id="7" creationId="{FCD73BD0-8B43-46C3-83C3-446AE50B862F}"/>
          </ac:picMkLst>
        </pc:picChg>
      </pc:sldChg>
      <pc:sldChg chg="addSp delSp modSp">
        <pc:chgData name="MARCO GERALDI" userId="9990626b-3637-408b-ba6a-67fb3fd6e858" providerId="ADAL" clId="{922952E1-1822-47CB-9C30-D0ED55C06808}" dt="2020-06-07T18:03:46.517" v="19"/>
        <pc:sldMkLst>
          <pc:docMk/>
          <pc:sldMk cId="3341369435" sldId="393"/>
        </pc:sldMkLst>
        <pc:spChg chg="del">
          <ac:chgData name="MARCO GERALDI" userId="9990626b-3637-408b-ba6a-67fb3fd6e858" providerId="ADAL" clId="{922952E1-1822-47CB-9C30-D0ED55C06808}" dt="2020-06-07T18:03:18.675" v="18"/>
          <ac:spMkLst>
            <pc:docMk/>
            <pc:sldMk cId="3341369435" sldId="393"/>
            <ac:spMk id="6" creationId="{6221513C-664E-43D2-8040-0862DA95FE6C}"/>
          </ac:spMkLst>
        </pc:spChg>
        <pc:picChg chg="add mod">
          <ac:chgData name="MARCO GERALDI" userId="9990626b-3637-408b-ba6a-67fb3fd6e858" providerId="ADAL" clId="{922952E1-1822-47CB-9C30-D0ED55C06808}" dt="2020-06-07T18:03:18.675" v="18"/>
          <ac:picMkLst>
            <pc:docMk/>
            <pc:sldMk cId="3341369435" sldId="393"/>
            <ac:picMk id="7" creationId="{E9D97E2A-48BB-4773-8C6C-6BEAFE5A883A}"/>
          </ac:picMkLst>
        </pc:picChg>
        <pc:picChg chg="add">
          <ac:chgData name="MARCO GERALDI" userId="9990626b-3637-408b-ba6a-67fb3fd6e858" providerId="ADAL" clId="{922952E1-1822-47CB-9C30-D0ED55C06808}" dt="2020-06-07T18:03:46.517" v="19"/>
          <ac:picMkLst>
            <pc:docMk/>
            <pc:sldMk cId="3341369435" sldId="393"/>
            <ac:picMk id="8" creationId="{8D2496F7-55B3-40F4-91FF-D030F1965472}"/>
          </ac:picMkLst>
        </pc:picChg>
      </pc:sldChg>
      <pc:sldChg chg="addSp delSp">
        <pc:chgData name="MARCO GERALDI" userId="9990626b-3637-408b-ba6a-67fb3fd6e858" providerId="ADAL" clId="{922952E1-1822-47CB-9C30-D0ED55C06808}" dt="2020-06-07T18:05:30.405" v="20"/>
        <pc:sldMkLst>
          <pc:docMk/>
          <pc:sldMk cId="560108647" sldId="394"/>
        </pc:sldMkLst>
        <pc:spChg chg="del">
          <ac:chgData name="MARCO GERALDI" userId="9990626b-3637-408b-ba6a-67fb3fd6e858" providerId="ADAL" clId="{922952E1-1822-47CB-9C30-D0ED55C06808}" dt="2020-06-07T18:05:30.405" v="20"/>
          <ac:spMkLst>
            <pc:docMk/>
            <pc:sldMk cId="560108647" sldId="394"/>
            <ac:spMk id="6" creationId="{7B2CF494-37DD-48CF-A245-0B580765BAFB}"/>
          </ac:spMkLst>
        </pc:spChg>
        <pc:picChg chg="add">
          <ac:chgData name="MARCO GERALDI" userId="9990626b-3637-408b-ba6a-67fb3fd6e858" providerId="ADAL" clId="{922952E1-1822-47CB-9C30-D0ED55C06808}" dt="2020-06-07T18:05:30.405" v="20"/>
          <ac:picMkLst>
            <pc:docMk/>
            <pc:sldMk cId="560108647" sldId="394"/>
            <ac:picMk id="1026" creationId="{BC8BF1F6-8CB8-4F45-BEAD-9F4024BD2E57}"/>
          </ac:picMkLst>
        </pc:picChg>
      </pc:sldChg>
      <pc:sldChg chg="modSp">
        <pc:chgData name="MARCO GERALDI" userId="9990626b-3637-408b-ba6a-67fb3fd6e858" providerId="ADAL" clId="{922952E1-1822-47CB-9C30-D0ED55C06808}" dt="2020-06-07T18:00:05.301" v="14" actId="20578"/>
        <pc:sldMkLst>
          <pc:docMk/>
          <pc:sldMk cId="1372981303" sldId="400"/>
        </pc:sldMkLst>
        <pc:spChg chg="mod">
          <ac:chgData name="MARCO GERALDI" userId="9990626b-3637-408b-ba6a-67fb3fd6e858" providerId="ADAL" clId="{922952E1-1822-47CB-9C30-D0ED55C06808}" dt="2020-06-07T18:00:05.301" v="14" actId="20578"/>
          <ac:spMkLst>
            <pc:docMk/>
            <pc:sldMk cId="1372981303" sldId="400"/>
            <ac:spMk id="7" creationId="{02A9E986-BC72-4AC3-B6D9-5A33FBFE7241}"/>
          </ac:spMkLst>
        </pc:spChg>
      </pc:sldChg>
      <pc:sldChg chg="addSp delSp modSp add">
        <pc:chgData name="MARCO GERALDI" userId="9990626b-3637-408b-ba6a-67fb3fd6e858" providerId="ADAL" clId="{922952E1-1822-47CB-9C30-D0ED55C06808}" dt="2020-06-07T17:58:06.937" v="12" actId="207"/>
        <pc:sldMkLst>
          <pc:docMk/>
          <pc:sldMk cId="4059701977" sldId="401"/>
        </pc:sldMkLst>
        <pc:spChg chg="del">
          <ac:chgData name="MARCO GERALDI" userId="9990626b-3637-408b-ba6a-67fb3fd6e858" providerId="ADAL" clId="{922952E1-1822-47CB-9C30-D0ED55C06808}" dt="2020-06-07T17:57:08.547" v="4"/>
          <ac:spMkLst>
            <pc:docMk/>
            <pc:sldMk cId="4059701977" sldId="401"/>
            <ac:spMk id="9" creationId="{209A4E5D-28B1-471D-9AD3-274DCA564B73}"/>
          </ac:spMkLst>
        </pc:spChg>
        <pc:spChg chg="add mod">
          <ac:chgData name="MARCO GERALDI" userId="9990626b-3637-408b-ba6a-67fb3fd6e858" providerId="ADAL" clId="{922952E1-1822-47CB-9C30-D0ED55C06808}" dt="2020-06-07T17:57:19.037" v="6" actId="207"/>
          <ac:spMkLst>
            <pc:docMk/>
            <pc:sldMk cId="4059701977" sldId="401"/>
            <ac:spMk id="11" creationId="{27F544E8-4D27-45CE-A413-1A7E0AF79659}"/>
          </ac:spMkLst>
        </pc:spChg>
        <pc:spChg chg="add mod">
          <ac:chgData name="MARCO GERALDI" userId="9990626b-3637-408b-ba6a-67fb3fd6e858" providerId="ADAL" clId="{922952E1-1822-47CB-9C30-D0ED55C06808}" dt="2020-06-07T17:57:41.031" v="8" actId="207"/>
          <ac:spMkLst>
            <pc:docMk/>
            <pc:sldMk cId="4059701977" sldId="401"/>
            <ac:spMk id="12" creationId="{54437CBF-7B73-4945-A568-1F798B9171C1}"/>
          </ac:spMkLst>
        </pc:spChg>
        <pc:spChg chg="add mod">
          <ac:chgData name="MARCO GERALDI" userId="9990626b-3637-408b-ba6a-67fb3fd6e858" providerId="ADAL" clId="{922952E1-1822-47CB-9C30-D0ED55C06808}" dt="2020-06-07T17:57:47.497" v="10" actId="207"/>
          <ac:spMkLst>
            <pc:docMk/>
            <pc:sldMk cId="4059701977" sldId="401"/>
            <ac:spMk id="13" creationId="{05A38C22-7FE4-458F-9CA3-9168A453AFB9}"/>
          </ac:spMkLst>
        </pc:spChg>
        <pc:spChg chg="add mod">
          <ac:chgData name="MARCO GERALDI" userId="9990626b-3637-408b-ba6a-67fb3fd6e858" providerId="ADAL" clId="{922952E1-1822-47CB-9C30-D0ED55C06808}" dt="2020-06-07T17:58:06.937" v="12" actId="207"/>
          <ac:spMkLst>
            <pc:docMk/>
            <pc:sldMk cId="4059701977" sldId="401"/>
            <ac:spMk id="14" creationId="{8AD35F06-9D5E-42F3-8374-15A41AF24B12}"/>
          </ac:spMkLst>
        </pc:spChg>
        <pc:picChg chg="add mod">
          <ac:chgData name="MARCO GERALDI" userId="9990626b-3637-408b-ba6a-67fb3fd6e858" providerId="ADAL" clId="{922952E1-1822-47CB-9C30-D0ED55C06808}" dt="2020-06-07T17:57:08.547" v="4"/>
          <ac:picMkLst>
            <pc:docMk/>
            <pc:sldMk cId="4059701977" sldId="401"/>
            <ac:picMk id="10" creationId="{FBC28DA0-BFFB-4273-93B1-6E48D9D6BFF1}"/>
          </ac:picMkLst>
        </pc:picChg>
      </pc:sldChg>
    </pc:docChg>
  </pc:docChgLst>
  <pc:docChgLst>
    <pc:chgData name="GERALDI MARCO" userId="9990626b-3637-408b-ba6a-67fb3fd6e858" providerId="ADAL" clId="{922952E1-1822-47CB-9C30-D0ED55C06808}"/>
    <pc:docChg chg="modSld">
      <pc:chgData name="GERALDI MARCO" userId="9990626b-3637-408b-ba6a-67fb3fd6e858" providerId="ADAL" clId="{922952E1-1822-47CB-9C30-D0ED55C06808}" dt="2020-06-09T10:12:42.889" v="0"/>
      <pc:docMkLst>
        <pc:docMk/>
      </pc:docMkLst>
      <pc:sldChg chg="modSp">
        <pc:chgData name="GERALDI MARCO" userId="9990626b-3637-408b-ba6a-67fb3fd6e858" providerId="ADAL" clId="{922952E1-1822-47CB-9C30-D0ED55C06808}" dt="2020-06-09T10:12:42.889" v="0"/>
        <pc:sldMkLst>
          <pc:docMk/>
          <pc:sldMk cId="2408430486" sldId="384"/>
        </pc:sldMkLst>
        <pc:spChg chg="mod">
          <ac:chgData name="GERALDI MARCO" userId="9990626b-3637-408b-ba6a-67fb3fd6e858" providerId="ADAL" clId="{922952E1-1822-47CB-9C30-D0ED55C06808}" dt="2020-06-09T10:12:42.889" v="0"/>
          <ac:spMkLst>
            <pc:docMk/>
            <pc:sldMk cId="2408430486" sldId="384"/>
            <ac:spMk id="5" creationId="{0D3C71AA-95EB-448E-A476-03A0251C15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09/06/2020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09/06/2020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6A50ED2-D6C4-4E3E-A7F3-E5D66CF6EA4C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8F0657F-9950-46E1-AC92-1073B3288C53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.com/resource/en/user_manual/dm00367435-getting-started-with-xcubeaws-stm32cube-expansion-package-for-amazon-web-services-iot-stmicroelectronics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mW0F1mbjM1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mbedded-software/x-cube-aws.html" TargetMode="External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.com/en/evaluation-tools/32f769idiscovery.html" TargetMode="External"/><Relationship Id="rId4" Type="http://schemas.openxmlformats.org/officeDocument/2006/relationships/hyperlink" Target="https://ttssh2.osdn.jp/index.html.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freertos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X-CUBE-AWS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rev1.0 09/06/2020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15F2D-B37E-48F7-9741-E3C868C9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cloud_run</a:t>
            </a:r>
            <a:r>
              <a:rPr lang="it-IT" dirty="0"/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DDD0F-D192-4D80-AD1A-01BB6835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cloud_run</a:t>
            </a:r>
            <a:r>
              <a:rPr lang="it-IT" dirty="0"/>
              <a:t>()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 </a:t>
            </a:r>
            <a:r>
              <a:rPr lang="it-IT" b="0" dirty="0" err="1"/>
              <a:t>provides</a:t>
            </a:r>
            <a:r>
              <a:rPr lang="it-IT" b="0" dirty="0"/>
              <a:t> </a:t>
            </a:r>
            <a:r>
              <a:rPr lang="it-IT" b="0" dirty="0" err="1"/>
              <a:t>us</a:t>
            </a:r>
            <a:r>
              <a:rPr lang="it-IT" b="0" dirty="0"/>
              <a:t> connection with AWS cloud, </a:t>
            </a:r>
            <a:r>
              <a:rPr lang="it-IT" b="0" dirty="0" err="1"/>
              <a:t>subscribing</a:t>
            </a:r>
            <a:r>
              <a:rPr lang="it-IT" b="0" dirty="0"/>
              <a:t> and publishing to </a:t>
            </a:r>
            <a:r>
              <a:rPr lang="it-IT" b="0" dirty="0" err="1"/>
              <a:t>topics</a:t>
            </a:r>
            <a:r>
              <a:rPr lang="it-IT" b="0" dirty="0"/>
              <a:t>, checking for </a:t>
            </a:r>
            <a:r>
              <a:rPr lang="it-IT" b="0" dirty="0" err="1"/>
              <a:t>errors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time.</a:t>
            </a:r>
          </a:p>
          <a:p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should</a:t>
            </a:r>
            <a:r>
              <a:rPr lang="it-IT" b="0" dirty="0"/>
              <a:t> </a:t>
            </a:r>
            <a:r>
              <a:rPr lang="it-IT" b="0" dirty="0" err="1"/>
              <a:t>never</a:t>
            </a:r>
            <a:r>
              <a:rPr lang="it-IT" b="0" dirty="0"/>
              <a:t> touch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 for the </a:t>
            </a:r>
            <a:r>
              <a:rPr lang="it-IT" b="0" dirty="0" err="1"/>
              <a:t>most</a:t>
            </a:r>
            <a:r>
              <a:rPr lang="it-IT" b="0" dirty="0"/>
              <a:t> part.</a:t>
            </a:r>
          </a:p>
          <a:p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can </a:t>
            </a:r>
            <a:r>
              <a:rPr lang="it-IT" b="0" dirty="0" err="1"/>
              <a:t>read</a:t>
            </a:r>
            <a:r>
              <a:rPr lang="it-IT" b="0" dirty="0"/>
              <a:t> on the </a:t>
            </a:r>
            <a:r>
              <a:rPr lang="it-IT" b="0" dirty="0" err="1"/>
              <a:t>ST’s</a:t>
            </a:r>
            <a:r>
              <a:rPr lang="it-IT" b="0" dirty="0"/>
              <a:t> papers (</a:t>
            </a:r>
            <a:r>
              <a:rPr lang="it-IT" b="0" dirty="0" err="1"/>
              <a:t>you</a:t>
            </a:r>
            <a:r>
              <a:rPr lang="it-IT" b="0" dirty="0"/>
              <a:t> can </a:t>
            </a:r>
            <a:r>
              <a:rPr lang="it-IT" b="0" dirty="0" err="1"/>
              <a:t>find</a:t>
            </a:r>
            <a:r>
              <a:rPr lang="it-IT" b="0" dirty="0"/>
              <a:t> the </a:t>
            </a:r>
            <a:r>
              <a:rPr lang="it-IT" b="0" dirty="0" err="1"/>
              <a:t>official</a:t>
            </a:r>
            <a:r>
              <a:rPr lang="it-IT" b="0" dirty="0"/>
              <a:t> guide </a:t>
            </a:r>
            <a:r>
              <a:rPr lang="it-IT" b="0" dirty="0">
                <a:hlinkClick r:id="rId2"/>
              </a:rPr>
              <a:t>here</a:t>
            </a:r>
            <a:r>
              <a:rPr lang="it-IT" b="0" dirty="0"/>
              <a:t>), the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provided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publish</a:t>
            </a:r>
            <a:r>
              <a:rPr lang="it-IT" b="0" dirty="0"/>
              <a:t> a </a:t>
            </a:r>
            <a:r>
              <a:rPr lang="it-IT" b="0" dirty="0" err="1"/>
              <a:t>message</a:t>
            </a:r>
            <a:r>
              <a:rPr lang="it-IT" b="0" dirty="0"/>
              <a:t> to the </a:t>
            </a:r>
            <a:r>
              <a:rPr lang="it-IT" b="0" dirty="0" err="1"/>
              <a:t>specific</a:t>
            </a:r>
            <a:r>
              <a:rPr lang="it-IT" b="0" dirty="0"/>
              <a:t> </a:t>
            </a:r>
            <a:r>
              <a:rPr lang="it-IT" b="0" dirty="0" err="1"/>
              <a:t>topic</a:t>
            </a:r>
            <a:r>
              <a:rPr lang="it-IT" b="0" dirty="0"/>
              <a:t> in </a:t>
            </a:r>
            <a:r>
              <a:rPr lang="it-IT" b="0" dirty="0" err="1"/>
              <a:t>order</a:t>
            </a:r>
            <a:r>
              <a:rPr lang="it-IT" b="0" dirty="0"/>
              <a:t> to </a:t>
            </a:r>
            <a:r>
              <a:rPr lang="it-IT" b="0" dirty="0" err="1"/>
              <a:t>change</a:t>
            </a:r>
            <a:r>
              <a:rPr lang="it-IT" b="0" dirty="0"/>
              <a:t> the </a:t>
            </a:r>
            <a:r>
              <a:rPr lang="it-IT" b="0" dirty="0" err="1"/>
              <a:t>built</a:t>
            </a:r>
            <a:r>
              <a:rPr lang="it-IT" b="0" dirty="0"/>
              <a:t>-in LED state </a:t>
            </a:r>
            <a:r>
              <a:rPr lang="it-IT" b="0" dirty="0" err="1"/>
              <a:t>when</a:t>
            </a:r>
            <a:r>
              <a:rPr lang="it-IT" b="0" dirty="0"/>
              <a:t> the blue </a:t>
            </a:r>
            <a:r>
              <a:rPr lang="it-IT" b="0" dirty="0" err="1"/>
              <a:t>button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pushed</a:t>
            </a:r>
            <a:r>
              <a:rPr lang="it-IT" b="0" dirty="0"/>
              <a:t>.</a:t>
            </a:r>
          </a:p>
          <a:p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functionality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written</a:t>
            </a:r>
            <a:r>
              <a:rPr lang="it-IT" b="0" dirty="0"/>
              <a:t> </a:t>
            </a:r>
            <a:r>
              <a:rPr lang="it-IT" b="0" dirty="0" err="1"/>
              <a:t>between</a:t>
            </a:r>
            <a:r>
              <a:rPr lang="it-IT" b="0" dirty="0"/>
              <a:t> lines 802 and 824.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38769B-4202-497C-8BE5-FD0E431F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907011-E975-491E-ADDA-7846D622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AB373F9-B5A1-46FF-A1D9-B63C486D93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072442" y="749300"/>
            <a:ext cx="3420304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48EBF-CDA2-4182-8FF3-22CEDA3B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MQTTcallbackHandler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883A08-9042-41F2-9EB7-5BBD8698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When</a:t>
            </a:r>
            <a:r>
              <a:rPr lang="it-IT" b="0" dirty="0"/>
              <a:t> </a:t>
            </a:r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on the </a:t>
            </a:r>
            <a:r>
              <a:rPr lang="it-IT" b="0" dirty="0" err="1"/>
              <a:t>topic</a:t>
            </a:r>
            <a:r>
              <a:rPr lang="it-IT" b="0" dirty="0"/>
              <a:t> </a:t>
            </a:r>
            <a:r>
              <a:rPr lang="it-IT" b="0" dirty="0" err="1"/>
              <a:t>wich</a:t>
            </a:r>
            <a:r>
              <a:rPr lang="it-IT" b="0" dirty="0"/>
              <a:t> the board </a:t>
            </a:r>
            <a:r>
              <a:rPr lang="it-IT" b="0" dirty="0" err="1"/>
              <a:t>subscribed</a:t>
            </a:r>
            <a:r>
              <a:rPr lang="it-IT" b="0" dirty="0"/>
              <a:t>, the </a:t>
            </a:r>
            <a:r>
              <a:rPr lang="it-IT" b="0" dirty="0" err="1"/>
              <a:t>MQTTcallbackHandler</a:t>
            </a:r>
            <a:r>
              <a:rPr lang="it-IT" b="0" dirty="0"/>
              <a:t> triggers </a:t>
            </a:r>
            <a:r>
              <a:rPr lang="it-IT" b="0" dirty="0" err="1"/>
              <a:t>itself</a:t>
            </a:r>
            <a:r>
              <a:rPr lang="it-IT" b="0" dirty="0"/>
              <a:t>.</a:t>
            </a:r>
          </a:p>
          <a:p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written</a:t>
            </a:r>
            <a:r>
              <a:rPr lang="it-IT" b="0" dirty="0"/>
              <a:t> in the </a:t>
            </a:r>
            <a:r>
              <a:rPr lang="it-IT" b="0" dirty="0" err="1"/>
              <a:t>same</a:t>
            </a:r>
            <a:r>
              <a:rPr lang="it-IT" b="0" dirty="0"/>
              <a:t> file, </a:t>
            </a:r>
            <a:r>
              <a:rPr lang="it-IT" b="0" dirty="0" err="1"/>
              <a:t>at</a:t>
            </a:r>
            <a:r>
              <a:rPr lang="it-IT" b="0" dirty="0"/>
              <a:t> line 185 (</a:t>
            </a:r>
            <a:r>
              <a:rPr lang="it-IT" b="0" dirty="0" err="1"/>
              <a:t>try</a:t>
            </a:r>
            <a:r>
              <a:rPr lang="it-IT" b="0" dirty="0"/>
              <a:t> to </a:t>
            </a:r>
            <a:r>
              <a:rPr lang="it-IT" b="0" dirty="0" err="1"/>
              <a:t>find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with the browser </a:t>
            </a:r>
            <a:r>
              <a:rPr lang="it-IT" b="0" dirty="0" err="1"/>
              <a:t>tab</a:t>
            </a:r>
            <a:r>
              <a:rPr lang="it-IT" b="0" dirty="0"/>
              <a:t> </a:t>
            </a:r>
            <a:r>
              <a:rPr lang="it-IT" b="0" dirty="0" err="1"/>
              <a:t>at</a:t>
            </a:r>
            <a:r>
              <a:rPr lang="it-IT" b="0" dirty="0"/>
              <a:t> </a:t>
            </a:r>
            <a:r>
              <a:rPr lang="it-IT" b="0" dirty="0" err="1"/>
              <a:t>right</a:t>
            </a:r>
            <a:r>
              <a:rPr lang="it-IT" b="0" dirty="0"/>
              <a:t>) .</a:t>
            </a:r>
          </a:p>
          <a:p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arrives</a:t>
            </a:r>
            <a:r>
              <a:rPr lang="it-IT" b="0" dirty="0"/>
              <a:t> in the </a:t>
            </a:r>
            <a:r>
              <a:rPr lang="it-IT" b="0" dirty="0" err="1"/>
              <a:t>topic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stored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payload: the </a:t>
            </a:r>
            <a:r>
              <a:rPr lang="it-IT" b="0" dirty="0" err="1"/>
              <a:t>jsmn</a:t>
            </a:r>
            <a:r>
              <a:rPr lang="it-IT" b="0" dirty="0"/>
              <a:t> </a:t>
            </a:r>
            <a:r>
              <a:rPr lang="it-IT" b="0" dirty="0" err="1"/>
              <a:t>parser</a:t>
            </a:r>
            <a:r>
              <a:rPr lang="it-IT" b="0" dirty="0"/>
              <a:t> </a:t>
            </a:r>
            <a:r>
              <a:rPr lang="it-IT" b="0" dirty="0" err="1"/>
              <a:t>interprets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and in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, </a:t>
            </a:r>
            <a:r>
              <a:rPr lang="it-IT" b="0" dirty="0" err="1"/>
              <a:t>if</a:t>
            </a:r>
            <a:r>
              <a:rPr lang="it-IT" b="0" dirty="0"/>
              <a:t> the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valid</a:t>
            </a:r>
            <a:r>
              <a:rPr lang="it-IT" b="0" dirty="0"/>
              <a:t>, the board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publish</a:t>
            </a:r>
            <a:r>
              <a:rPr lang="it-IT" b="0" dirty="0"/>
              <a:t> a </a:t>
            </a:r>
            <a:r>
              <a:rPr lang="it-IT" b="0" dirty="0" err="1"/>
              <a:t>message</a:t>
            </a:r>
            <a:r>
              <a:rPr lang="it-IT" b="0" dirty="0"/>
              <a:t> with the </a:t>
            </a:r>
            <a:r>
              <a:rPr lang="it-IT" b="0" dirty="0" err="1"/>
              <a:t>result</a:t>
            </a:r>
            <a:r>
              <a:rPr lang="it-IT" b="0" dirty="0"/>
              <a:t> of the led </a:t>
            </a:r>
            <a:r>
              <a:rPr lang="it-IT" b="0" dirty="0" err="1"/>
              <a:t>toggle</a:t>
            </a:r>
            <a:r>
              <a:rPr lang="it-IT" b="0" dirty="0"/>
              <a:t>, and set the led state.</a:t>
            </a:r>
          </a:p>
          <a:p>
            <a:r>
              <a:rPr lang="it-IT" b="0" dirty="0" err="1"/>
              <a:t>But</a:t>
            </a:r>
            <a:r>
              <a:rPr lang="it-IT" b="0" dirty="0"/>
              <a:t>, </a:t>
            </a:r>
            <a:r>
              <a:rPr lang="it-IT" b="0" dirty="0" err="1"/>
              <a:t>where</a:t>
            </a:r>
            <a:r>
              <a:rPr lang="it-IT" b="0" dirty="0"/>
              <a:t> are </a:t>
            </a:r>
            <a:r>
              <a:rPr lang="it-IT" b="0" dirty="0" err="1"/>
              <a:t>defined</a:t>
            </a:r>
            <a:r>
              <a:rPr lang="it-IT" b="0" dirty="0"/>
              <a:t> the </a:t>
            </a:r>
            <a:r>
              <a:rPr lang="it-IT" b="0" dirty="0" err="1"/>
              <a:t>topics</a:t>
            </a:r>
            <a:r>
              <a:rPr lang="it-IT" b="0" dirty="0"/>
              <a:t> ?</a:t>
            </a:r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endParaRPr lang="it-IT" b="0" dirty="0"/>
          </a:p>
          <a:p>
            <a:r>
              <a:rPr lang="it-IT" b="0" dirty="0"/>
              <a:t>.: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1A572D-E9BC-4401-8444-ACBA4115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FADAD-4368-44AF-A00E-FC41ED27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CD73BD0-8B43-46C3-83C3-446AE50B86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850577"/>
            <a:ext cx="4011612" cy="37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17CD7-DE0E-421D-9A4C-3C732BEA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4E3C5-9E1D-45B7-B343-B16D5672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it-IT" b="0" dirty="0"/>
              <a:t>The </a:t>
            </a:r>
            <a:r>
              <a:rPr lang="it-IT" b="0" dirty="0" err="1"/>
              <a:t>topics</a:t>
            </a:r>
            <a:r>
              <a:rPr lang="it-IT" b="0" dirty="0"/>
              <a:t> for </a:t>
            </a:r>
            <a:r>
              <a:rPr lang="it-IT" b="0" dirty="0" err="1"/>
              <a:t>subscribing</a:t>
            </a:r>
            <a:r>
              <a:rPr lang="it-IT" b="0" dirty="0"/>
              <a:t> and publishing are </a:t>
            </a:r>
            <a:r>
              <a:rPr lang="it-IT" b="0" dirty="0" err="1"/>
              <a:t>defined</a:t>
            </a:r>
            <a:r>
              <a:rPr lang="it-IT" b="0" dirty="0"/>
              <a:t> </a:t>
            </a:r>
            <a:r>
              <a:rPr lang="it-IT" b="0" dirty="0" err="1"/>
              <a:t>at</a:t>
            </a:r>
            <a:r>
              <a:rPr lang="it-IT" b="0" dirty="0"/>
              <a:t> the </a:t>
            </a:r>
            <a:r>
              <a:rPr lang="it-IT" b="0" dirty="0" err="1"/>
              <a:t>beginning</a:t>
            </a:r>
            <a:r>
              <a:rPr lang="it-IT" b="0" dirty="0"/>
              <a:t> of </a:t>
            </a:r>
            <a:r>
              <a:rPr lang="it-IT" b="0" dirty="0" err="1"/>
              <a:t>this</a:t>
            </a:r>
            <a:r>
              <a:rPr lang="it-IT" b="0" dirty="0"/>
              <a:t> file </a:t>
            </a:r>
            <a:r>
              <a:rPr lang="it-IT" b="0" dirty="0" err="1"/>
              <a:t>at</a:t>
            </a:r>
            <a:r>
              <a:rPr lang="it-IT" b="0" dirty="0"/>
              <a:t> lines 54 and 55 </a:t>
            </a:r>
            <a:r>
              <a:rPr lang="it-IT" b="0" dirty="0" err="1"/>
              <a:t>but</a:t>
            </a:r>
            <a:r>
              <a:rPr lang="it-IT" b="0" dirty="0"/>
              <a:t> </a:t>
            </a:r>
            <a:r>
              <a:rPr lang="it-IT" b="0" dirty="0" err="1"/>
              <a:t>they</a:t>
            </a:r>
            <a:r>
              <a:rPr lang="it-IT" b="0" dirty="0"/>
              <a:t> are </a:t>
            </a:r>
            <a:r>
              <a:rPr lang="it-IT" b="0" dirty="0" err="1"/>
              <a:t>empty</a:t>
            </a:r>
            <a:r>
              <a:rPr lang="it-IT" b="0" dirty="0"/>
              <a:t>. </a:t>
            </a:r>
            <a:r>
              <a:rPr lang="it-IT" b="0" dirty="0" err="1"/>
              <a:t>Right</a:t>
            </a:r>
            <a:r>
              <a:rPr lang="it-IT" b="0" dirty="0"/>
              <a:t> click on the </a:t>
            </a:r>
            <a:r>
              <a:rPr lang="it-IT" b="0" dirty="0" err="1"/>
              <a:t>topic</a:t>
            </a:r>
            <a:r>
              <a:rPr lang="it-IT" b="0" dirty="0"/>
              <a:t> name and click on call </a:t>
            </a:r>
            <a:r>
              <a:rPr lang="it-IT" b="0" dirty="0" err="1"/>
              <a:t>hierarchy</a:t>
            </a:r>
            <a:r>
              <a:rPr lang="it-IT" b="0" dirty="0"/>
              <a:t>: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find</a:t>
            </a:r>
            <a:r>
              <a:rPr lang="it-IT" b="0" dirty="0"/>
              <a:t> </a:t>
            </a:r>
            <a:r>
              <a:rPr lang="it-IT" b="0" dirty="0" err="1"/>
              <a:t>where</a:t>
            </a:r>
            <a:r>
              <a:rPr lang="it-IT" b="0" dirty="0"/>
              <a:t> the </a:t>
            </a:r>
            <a:r>
              <a:rPr lang="it-IT" b="0" dirty="0" err="1"/>
              <a:t>topics</a:t>
            </a:r>
            <a:r>
              <a:rPr lang="it-IT" b="0" dirty="0"/>
              <a:t> </a:t>
            </a:r>
            <a:r>
              <a:rPr lang="it-IT" b="0" dirty="0" err="1"/>
              <a:t>strings</a:t>
            </a:r>
            <a:r>
              <a:rPr lang="it-IT" b="0" dirty="0"/>
              <a:t> are </a:t>
            </a:r>
            <a:r>
              <a:rPr lang="it-IT" b="0" dirty="0" err="1"/>
              <a:t>filled</a:t>
            </a:r>
            <a:r>
              <a:rPr lang="it-IT" b="0" dirty="0"/>
              <a:t> (Lines 592-600).</a:t>
            </a:r>
          </a:p>
          <a:p>
            <a:r>
              <a:rPr lang="it-IT" b="0" dirty="0" err="1"/>
              <a:t>They</a:t>
            </a:r>
            <a:r>
              <a:rPr lang="it-IT" b="0" dirty="0"/>
              <a:t> </a:t>
            </a:r>
            <a:r>
              <a:rPr lang="it-IT" b="0" dirty="0" err="1"/>
              <a:t>consists</a:t>
            </a:r>
            <a:r>
              <a:rPr lang="it-IT" b="0" dirty="0"/>
              <a:t> on a sum of </a:t>
            </a:r>
            <a:r>
              <a:rPr lang="it-IT" b="0" dirty="0" err="1"/>
              <a:t>different</a:t>
            </a:r>
            <a:r>
              <a:rPr lang="it-IT" b="0" dirty="0"/>
              <a:t> </a:t>
            </a:r>
            <a:r>
              <a:rPr lang="it-IT" b="0" dirty="0" err="1"/>
              <a:t>strings</a:t>
            </a:r>
            <a:r>
              <a:rPr lang="it-IT" b="0" dirty="0"/>
              <a:t>, </a:t>
            </a:r>
            <a:r>
              <a:rPr lang="it-IT" b="0" dirty="0" err="1"/>
              <a:t>containing</a:t>
            </a:r>
            <a:r>
              <a:rPr lang="it-IT" b="0" dirty="0"/>
              <a:t> the device name </a:t>
            </a:r>
            <a:r>
              <a:rPr lang="it-IT" b="0" dirty="0" err="1"/>
              <a:t>too</a:t>
            </a:r>
            <a:r>
              <a:rPr lang="it-IT" b="0" dirty="0"/>
              <a:t>.</a:t>
            </a:r>
          </a:p>
          <a:p>
            <a:r>
              <a:rPr lang="it-IT" b="0" dirty="0"/>
              <a:t>An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:</a:t>
            </a:r>
          </a:p>
          <a:p>
            <a:r>
              <a:rPr lang="en-US" sz="1400" b="0" i="1" dirty="0"/>
              <a:t>$</a:t>
            </a:r>
            <a:r>
              <a:rPr lang="en-US" sz="1400" b="0" i="1" dirty="0" err="1"/>
              <a:t>aws</a:t>
            </a:r>
            <a:r>
              <a:rPr lang="en-US" sz="1400" b="0" i="1" dirty="0"/>
              <a:t>/things/</a:t>
            </a:r>
            <a:r>
              <a:rPr lang="en-US" sz="1400" b="0" i="1" dirty="0" err="1"/>
              <a:t>afr_test</a:t>
            </a:r>
            <a:r>
              <a:rPr lang="en-US" sz="1400" b="0" i="1" dirty="0"/>
              <a:t>/shadow/update/accepted</a:t>
            </a:r>
          </a:p>
          <a:p>
            <a:r>
              <a:rPr lang="en-US" b="0" dirty="0"/>
              <a:t>As a </a:t>
            </a:r>
            <a:r>
              <a:rPr lang="en-US" b="0" i="1" dirty="0" err="1"/>
              <a:t>cPTopicName</a:t>
            </a:r>
            <a:r>
              <a:rPr lang="en-US" b="0" dirty="0"/>
              <a:t> for a device named </a:t>
            </a:r>
            <a:r>
              <a:rPr lang="en-US" b="0" i="1" dirty="0" err="1"/>
              <a:t>afr_test</a:t>
            </a:r>
            <a:r>
              <a:rPr lang="en-US" b="0" i="1" dirty="0"/>
              <a:t> .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790EAD-D2E3-48A2-A7B5-7C718DA5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895719-2F69-4C6E-B2C2-AC960335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9D97E2A-48BB-4773-8C6C-6BEAFE5A88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3162521"/>
            <a:ext cx="4011612" cy="8576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2496F7-55B3-40F4-91FF-D030F1965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96" y="810439"/>
            <a:ext cx="4011166" cy="19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CA7CB-4CB3-4BB0-85A6-13B86B68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 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AD60F-0811-4D1C-B8D0-0E152511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was</a:t>
            </a:r>
            <a:r>
              <a:rPr lang="it-IT" b="0" dirty="0"/>
              <a:t> an </a:t>
            </a:r>
            <a:r>
              <a:rPr lang="it-IT" b="0" dirty="0" err="1"/>
              <a:t>overview</a:t>
            </a:r>
            <a:r>
              <a:rPr lang="it-IT" b="0" dirty="0"/>
              <a:t> of </a:t>
            </a:r>
            <a:r>
              <a:rPr lang="it-IT" b="0" dirty="0" err="1"/>
              <a:t>how</a:t>
            </a:r>
            <a:r>
              <a:rPr lang="it-IT" b="0" dirty="0"/>
              <a:t> the X-CUBE-AWS </a:t>
            </a:r>
            <a:r>
              <a:rPr lang="it-IT" b="0" dirty="0" err="1"/>
              <a:t>example</a:t>
            </a:r>
            <a:r>
              <a:rPr lang="it-IT" b="0" dirty="0"/>
              <a:t> works, </a:t>
            </a:r>
            <a:r>
              <a:rPr lang="it-IT" b="0" dirty="0" err="1"/>
              <a:t>anyway</a:t>
            </a:r>
            <a:r>
              <a:rPr lang="it-IT" b="0" dirty="0"/>
              <a:t> I </a:t>
            </a:r>
            <a:r>
              <a:rPr lang="it-IT" b="0" dirty="0" err="1"/>
              <a:t>suggest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to </a:t>
            </a:r>
            <a:r>
              <a:rPr lang="it-IT" b="0" dirty="0" err="1"/>
              <a:t>explore</a:t>
            </a:r>
            <a:r>
              <a:rPr lang="it-IT" b="0" dirty="0"/>
              <a:t> </a:t>
            </a:r>
            <a:r>
              <a:rPr lang="it-IT" b="0" dirty="0" err="1"/>
              <a:t>better</a:t>
            </a:r>
            <a:r>
              <a:rPr lang="it-IT" b="0" dirty="0"/>
              <a:t> the </a:t>
            </a:r>
            <a:r>
              <a:rPr lang="it-IT" b="0" dirty="0" err="1"/>
              <a:t>functionality</a:t>
            </a:r>
            <a:r>
              <a:rPr lang="it-IT" b="0" dirty="0"/>
              <a:t> of FreeRTOS and of the </a:t>
            </a:r>
            <a:r>
              <a:rPr lang="it-IT" b="0" dirty="0" err="1"/>
              <a:t>entire</a:t>
            </a:r>
            <a:r>
              <a:rPr lang="it-IT" b="0" dirty="0"/>
              <a:t> X-CUBE-AWS libraries.</a:t>
            </a:r>
          </a:p>
          <a:p>
            <a:r>
              <a:rPr lang="it-IT" b="0" dirty="0"/>
              <a:t>Start with </a:t>
            </a:r>
            <a:r>
              <a:rPr lang="it-IT" b="0" dirty="0" err="1"/>
              <a:t>creating</a:t>
            </a:r>
            <a:r>
              <a:rPr lang="it-IT" b="0" dirty="0"/>
              <a:t> a device in the AWS Console (for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en-US" b="0" i="1" dirty="0"/>
              <a:t> </a:t>
            </a:r>
            <a:r>
              <a:rPr lang="en-US" b="0" i="1" dirty="0" err="1"/>
              <a:t>afr_test</a:t>
            </a:r>
            <a:r>
              <a:rPr lang="it-IT" b="0" dirty="0"/>
              <a:t> ), create and </a:t>
            </a:r>
            <a:r>
              <a:rPr lang="it-IT" b="0" dirty="0" err="1"/>
              <a:t>attach</a:t>
            </a:r>
            <a:r>
              <a:rPr lang="it-IT" b="0" dirty="0"/>
              <a:t> policies to the device and download the certificates (</a:t>
            </a:r>
            <a:r>
              <a:rPr lang="it-IT" b="0" dirty="0" err="1"/>
              <a:t>See</a:t>
            </a:r>
            <a:r>
              <a:rPr lang="it-IT" b="0" dirty="0"/>
              <a:t> the AWS </a:t>
            </a:r>
            <a:r>
              <a:rPr lang="it-IT" b="0" dirty="0" err="1"/>
              <a:t>basics</a:t>
            </a:r>
            <a:r>
              <a:rPr lang="it-IT" b="0" dirty="0"/>
              <a:t> slides </a:t>
            </a:r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reference</a:t>
            </a:r>
            <a:r>
              <a:rPr lang="it-IT" b="0" dirty="0"/>
              <a:t>). </a:t>
            </a:r>
          </a:p>
          <a:p>
            <a:r>
              <a:rPr lang="it-IT" b="0" dirty="0"/>
              <a:t>Once </a:t>
            </a:r>
            <a:r>
              <a:rPr lang="it-IT" b="0" dirty="0" err="1"/>
              <a:t>done</a:t>
            </a:r>
            <a:r>
              <a:rPr lang="it-IT" b="0" dirty="0"/>
              <a:t>, download the firmware on the board </a:t>
            </a:r>
            <a:r>
              <a:rPr lang="it-IT" b="0" dirty="0" err="1"/>
              <a:t>but</a:t>
            </a:r>
            <a:r>
              <a:rPr lang="it-IT" b="0" dirty="0"/>
              <a:t> </a:t>
            </a:r>
            <a:r>
              <a:rPr lang="it-IT" b="0" dirty="0" err="1"/>
              <a:t>keep</a:t>
            </a:r>
            <a:r>
              <a:rPr lang="it-IT" b="0" dirty="0"/>
              <a:t> in mind </a:t>
            </a:r>
            <a:r>
              <a:rPr lang="it-IT" b="0" dirty="0" err="1"/>
              <a:t>that</a:t>
            </a:r>
            <a:r>
              <a:rPr lang="it-IT" b="0" dirty="0"/>
              <a:t> debugging firmware </a:t>
            </a:r>
            <a:r>
              <a:rPr lang="it-IT" b="0" dirty="0" err="1"/>
              <a:t>based</a:t>
            </a:r>
            <a:r>
              <a:rPr lang="it-IT" b="0" dirty="0"/>
              <a:t> on FreeRTOS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the </a:t>
            </a:r>
            <a:r>
              <a:rPr lang="it-IT" b="0" dirty="0" err="1"/>
              <a:t>same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previous</a:t>
            </a:r>
            <a:r>
              <a:rPr lang="it-IT" b="0" dirty="0"/>
              <a:t> </a:t>
            </a:r>
            <a:r>
              <a:rPr lang="it-IT" b="0" dirty="0" err="1"/>
              <a:t>examples</a:t>
            </a:r>
            <a:r>
              <a:rPr lang="it-IT" b="0" dirty="0"/>
              <a:t>: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work </a:t>
            </a:r>
            <a:r>
              <a:rPr lang="it-IT" b="0" dirty="0" err="1"/>
              <a:t>proprierly</a:t>
            </a:r>
            <a:r>
              <a:rPr lang="it-IT" b="0" dirty="0"/>
              <a:t>. </a:t>
            </a:r>
            <a:r>
              <a:rPr lang="it-IT" b="0" dirty="0" err="1"/>
              <a:t>See</a:t>
            </a:r>
            <a:r>
              <a:rPr lang="it-IT" b="0" dirty="0"/>
              <a:t> </a:t>
            </a:r>
            <a:r>
              <a:rPr lang="it-IT" b="0" dirty="0">
                <a:hlinkClick r:id="rId2"/>
              </a:rPr>
              <a:t>here</a:t>
            </a:r>
            <a:r>
              <a:rPr lang="it-IT" b="0" dirty="0"/>
              <a:t> to more </a:t>
            </a:r>
            <a:r>
              <a:rPr lang="it-IT" b="0" dirty="0" err="1"/>
              <a:t>infos</a:t>
            </a:r>
            <a:r>
              <a:rPr lang="it-IT" b="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19467-24CD-408F-A4F4-5102E9AF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47832F-F6E9-4500-937C-25A620C0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8BF1F6-8CB8-4F45-BEAD-9F4024BD2E5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492583"/>
            <a:ext cx="4011612" cy="248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39B30-036F-4745-B186-C325E29F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 </a:t>
            </a:r>
            <a:r>
              <a:rPr lang="it-IT" dirty="0" err="1"/>
              <a:t>Logging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5903C-B9F8-4097-B393-FF0AF3E4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Open </a:t>
            </a:r>
            <a:r>
              <a:rPr lang="it-IT" b="0" i="1" dirty="0" err="1"/>
              <a:t>TeraTerm</a:t>
            </a:r>
            <a:r>
              <a:rPr lang="it-IT" b="0" dirty="0"/>
              <a:t> software</a:t>
            </a:r>
            <a:r>
              <a:rPr lang="en-US" dirty="0"/>
              <a:t> </a:t>
            </a:r>
            <a:r>
              <a:rPr lang="en-US" b="0" dirty="0"/>
              <a:t>select </a:t>
            </a:r>
            <a:r>
              <a:rPr lang="en-US" b="0" i="1" dirty="0" err="1"/>
              <a:t>Setup</a:t>
            </a:r>
            <a:r>
              <a:rPr lang="en-US" b="0" i="1" dirty="0" err="1">
                <a:sym typeface="Wingdings" panose="05000000000000000000" pitchFamily="2" charset="2"/>
              </a:rPr>
              <a:t></a:t>
            </a:r>
            <a:r>
              <a:rPr lang="en-US" b="0" i="1" dirty="0" err="1"/>
              <a:t>Restore</a:t>
            </a:r>
            <a:r>
              <a:rPr lang="en-US" b="0" i="1" dirty="0"/>
              <a:t> </a:t>
            </a:r>
            <a:r>
              <a:rPr lang="en-US" b="0" dirty="0"/>
              <a:t>setup and choose the file provided with the X-CUBE-AWS library in the utilities folder.</a:t>
            </a:r>
          </a:p>
          <a:p>
            <a:r>
              <a:rPr lang="en-US" b="0" dirty="0"/>
              <a:t>Select </a:t>
            </a:r>
            <a:r>
              <a:rPr lang="en-US" b="0" i="1" dirty="0" err="1"/>
              <a:t>Setup</a:t>
            </a:r>
            <a:r>
              <a:rPr lang="en-US" b="0" i="1" dirty="0" err="1">
                <a:sym typeface="Wingdings" panose="05000000000000000000" pitchFamily="2" charset="2"/>
              </a:rPr>
              <a:t>Serial</a:t>
            </a:r>
            <a:r>
              <a:rPr lang="en-US" b="0" i="1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Port and start the communication, then </a:t>
            </a:r>
            <a:r>
              <a:rPr lang="en-US" dirty="0">
                <a:sym typeface="Wingdings" panose="05000000000000000000" pitchFamily="2" charset="2"/>
              </a:rPr>
              <a:t>reset</a:t>
            </a:r>
            <a:r>
              <a:rPr lang="en-US" b="0" dirty="0">
                <a:sym typeface="Wingdings" panose="05000000000000000000" pitchFamily="2" charset="2"/>
              </a:rPr>
              <a:t> the board.</a:t>
            </a:r>
          </a:p>
          <a:p>
            <a:r>
              <a:rPr lang="en-US" b="0" dirty="0">
                <a:sym typeface="Wingdings" panose="05000000000000000000" pitchFamily="2" charset="2"/>
              </a:rPr>
              <a:t>The board will begin to log on the console, asking for credential updates in the first 5 seconds after the network has been configured. Press the blue button within 5 seconds for updating credentials such as broker endpoint, certificates and so.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endParaRPr lang="en-US" b="0" dirty="0">
              <a:sym typeface="Wingdings" panose="05000000000000000000" pitchFamily="2" charset="2"/>
            </a:endParaRPr>
          </a:p>
          <a:p>
            <a:endParaRPr lang="en-US" b="0" dirty="0"/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238C31-A854-4D2A-A920-26A734C1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C4E368-FD54-4890-8DD5-9DA39A48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97E25AB-4D94-4D21-9E3E-AEF98DED13E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143240"/>
            <a:ext cx="4011612" cy="31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F942B-E695-4D68-B15A-FF2AEC7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err="1"/>
              <a:t>Credential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0CB26-BD31-4D0D-B251-648D4465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prompted</a:t>
            </a:r>
            <a:r>
              <a:rPr lang="it-IT" b="0" dirty="0"/>
              <a:t> to paste the </a:t>
            </a:r>
            <a:r>
              <a:rPr lang="it-IT" b="0" dirty="0" err="1"/>
              <a:t>certicates</a:t>
            </a:r>
            <a:r>
              <a:rPr lang="it-IT" b="0" dirty="0"/>
              <a:t> on the console: open the certificate file with MS Word (</a:t>
            </a:r>
            <a:r>
              <a:rPr lang="it-IT" b="0" dirty="0" err="1"/>
              <a:t>notepad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work) </a:t>
            </a:r>
            <a:r>
              <a:rPr lang="it-IT" b="0" dirty="0" err="1"/>
              <a:t>select</a:t>
            </a:r>
            <a:r>
              <a:rPr lang="it-IT" b="0" dirty="0"/>
              <a:t> the text and paste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in the picture. </a:t>
            </a:r>
          </a:p>
          <a:p>
            <a:r>
              <a:rPr lang="it-IT" b="0" dirty="0" err="1"/>
              <a:t>If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troubles</a:t>
            </a:r>
            <a:r>
              <a:rPr lang="it-IT" b="0" dirty="0"/>
              <a:t> in </a:t>
            </a:r>
            <a:r>
              <a:rPr lang="it-IT" b="0" dirty="0" err="1"/>
              <a:t>pasting</a:t>
            </a:r>
            <a:r>
              <a:rPr lang="it-IT" b="0" dirty="0"/>
              <a:t> the text, go to </a:t>
            </a:r>
            <a:r>
              <a:rPr lang="it-IT" b="0" i="1" dirty="0" err="1"/>
              <a:t>edit</a:t>
            </a:r>
            <a:r>
              <a:rPr lang="it-IT" b="0" i="1" dirty="0" err="1">
                <a:sym typeface="Wingdings" panose="05000000000000000000" pitchFamily="2" charset="2"/>
              </a:rPr>
              <a:t>paste</a:t>
            </a:r>
            <a:r>
              <a:rPr lang="it-IT" b="0" i="1" dirty="0">
                <a:sym typeface="Wingdings" panose="05000000000000000000" pitchFamily="2" charset="2"/>
              </a:rPr>
              <a:t>.</a:t>
            </a:r>
          </a:p>
          <a:p>
            <a:r>
              <a:rPr lang="it-IT" b="0" dirty="0"/>
              <a:t>Press </a:t>
            </a:r>
            <a:r>
              <a:rPr lang="it-IT" b="0" dirty="0" err="1"/>
              <a:t>enter</a:t>
            </a:r>
            <a:r>
              <a:rPr lang="it-IT" b="0" dirty="0"/>
              <a:t>.</a:t>
            </a:r>
          </a:p>
          <a:p>
            <a:r>
              <a:rPr lang="it-IT" b="0" dirty="0" err="1"/>
              <a:t>If</a:t>
            </a:r>
            <a:r>
              <a:rPr lang="it-IT" b="0" dirty="0"/>
              <a:t> the text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inserted</a:t>
            </a:r>
            <a:r>
              <a:rPr lang="it-IT" b="0" dirty="0"/>
              <a:t> </a:t>
            </a:r>
            <a:r>
              <a:rPr lang="it-IT" b="0" dirty="0" err="1"/>
              <a:t>correctly</a:t>
            </a:r>
            <a:r>
              <a:rPr lang="it-IT" b="0" dirty="0"/>
              <a:t>,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echoed</a:t>
            </a:r>
            <a:r>
              <a:rPr lang="it-IT" b="0" dirty="0"/>
              <a:t> in the console, </a:t>
            </a:r>
            <a:r>
              <a:rPr lang="it-IT" b="0" dirty="0" err="1"/>
              <a:t>as</a:t>
            </a:r>
            <a:r>
              <a:rPr lang="it-IT" b="0" dirty="0"/>
              <a:t> in the picture.</a:t>
            </a:r>
          </a:p>
          <a:p>
            <a:r>
              <a:rPr lang="it-IT" b="0" dirty="0"/>
              <a:t>Continue with the </a:t>
            </a:r>
            <a:r>
              <a:rPr lang="it-IT" b="0" dirty="0" err="1"/>
              <a:t>other</a:t>
            </a:r>
            <a:r>
              <a:rPr lang="it-IT" b="0" dirty="0"/>
              <a:t> certificates.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A10D4A-3B1E-4258-B062-CB18EE1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B9EA84-2382-41CD-B198-3369FAF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1C0DDFC-4D27-4F1D-A4FA-1A528385C03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039600" y="749300"/>
            <a:ext cx="3485988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C786F61-E9C9-4F25-A7AE-2D66F6BEC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223185"/>
            <a:ext cx="4011612" cy="302098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B63F5A-EFDD-4494-A642-266ADC12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12C826-842A-4513-A23A-47463455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1C10B9C-9894-4203-B9E2-B85B01793F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458840" y="749300"/>
            <a:ext cx="264750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1AE5D-0F66-4AFA-B551-EF0860EE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</a:t>
            </a:r>
            <a:r>
              <a:rPr lang="it-IT" dirty="0" err="1"/>
              <a:t>Sending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31C2C-DCAD-4780-85B5-DF636C6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After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credential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written</a:t>
            </a:r>
            <a:r>
              <a:rPr lang="it-IT" b="0" dirty="0"/>
              <a:t> in the flash </a:t>
            </a:r>
            <a:r>
              <a:rPr lang="it-IT" b="0" dirty="0" err="1"/>
              <a:t>memory</a:t>
            </a:r>
            <a:r>
              <a:rPr lang="it-IT" b="0" dirty="0"/>
              <a:t> (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to </a:t>
            </a:r>
            <a:r>
              <a:rPr lang="it-IT" b="0" dirty="0" err="1"/>
              <a:t>insert</a:t>
            </a:r>
            <a:r>
              <a:rPr lang="it-IT" b="0" dirty="0"/>
              <a:t> </a:t>
            </a:r>
            <a:r>
              <a:rPr lang="it-IT" b="0" dirty="0" err="1"/>
              <a:t>credential</a:t>
            </a:r>
            <a:r>
              <a:rPr lang="it-IT" b="0" dirty="0"/>
              <a:t> </a:t>
            </a:r>
            <a:r>
              <a:rPr lang="it-IT" b="0" dirty="0" err="1"/>
              <a:t>only</a:t>
            </a:r>
            <a:r>
              <a:rPr lang="it-IT" b="0" dirty="0"/>
              <a:t> once), after checking for </a:t>
            </a:r>
            <a:r>
              <a:rPr lang="it-IT" b="0" dirty="0" err="1"/>
              <a:t>fimware</a:t>
            </a:r>
            <a:r>
              <a:rPr lang="it-IT" b="0" dirty="0"/>
              <a:t> updates,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connect</a:t>
            </a:r>
            <a:r>
              <a:rPr lang="it-IT" b="0" dirty="0"/>
              <a:t> to the broker endpoint.</a:t>
            </a:r>
          </a:p>
          <a:p>
            <a:r>
              <a:rPr lang="it-IT" b="0" dirty="0" err="1"/>
              <a:t>Push</a:t>
            </a:r>
            <a:r>
              <a:rPr lang="it-IT" b="0" dirty="0"/>
              <a:t> the blue </a:t>
            </a:r>
            <a:r>
              <a:rPr lang="it-IT" b="0" dirty="0" err="1"/>
              <a:t>buttom</a:t>
            </a:r>
            <a:r>
              <a:rPr lang="it-IT" b="0" dirty="0"/>
              <a:t> to </a:t>
            </a:r>
            <a:r>
              <a:rPr lang="it-IT" b="0" dirty="0" err="1"/>
              <a:t>publish</a:t>
            </a:r>
            <a:r>
              <a:rPr lang="it-IT" b="0" dirty="0"/>
              <a:t> the </a:t>
            </a:r>
            <a:r>
              <a:rPr lang="it-IT" b="0" dirty="0" err="1"/>
              <a:t>message</a:t>
            </a:r>
            <a:r>
              <a:rPr lang="it-IT" b="0" dirty="0"/>
              <a:t> in the </a:t>
            </a:r>
            <a:r>
              <a:rPr lang="it-IT" b="0" dirty="0" err="1"/>
              <a:t>topic</a:t>
            </a:r>
            <a:r>
              <a:rPr lang="it-IT" b="0" dirty="0"/>
              <a:t>.</a:t>
            </a:r>
          </a:p>
          <a:p>
            <a:r>
              <a:rPr lang="it-IT" b="0" dirty="0"/>
              <a:t>To check </a:t>
            </a:r>
            <a:r>
              <a:rPr lang="it-IT" b="0" dirty="0" err="1"/>
              <a:t>if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working</a:t>
            </a:r>
            <a:r>
              <a:rPr lang="it-IT" b="0" dirty="0"/>
              <a:t> </a:t>
            </a:r>
            <a:r>
              <a:rPr lang="it-IT" b="0" dirty="0" err="1"/>
              <a:t>properly</a:t>
            </a:r>
            <a:r>
              <a:rPr lang="it-IT" b="0" dirty="0"/>
              <a:t>, log on AWS IoT core console, </a:t>
            </a:r>
            <a:r>
              <a:rPr lang="it-IT" b="0" dirty="0" err="1"/>
              <a:t>subscribe</a:t>
            </a:r>
            <a:r>
              <a:rPr lang="it-IT" b="0" dirty="0"/>
              <a:t> and </a:t>
            </a:r>
            <a:r>
              <a:rPr lang="it-IT" b="0" dirty="0" err="1"/>
              <a:t>publish</a:t>
            </a:r>
            <a:r>
              <a:rPr lang="it-IT" b="0" dirty="0"/>
              <a:t> to the </a:t>
            </a:r>
            <a:r>
              <a:rPr lang="it-IT" b="0" dirty="0" err="1"/>
              <a:t>same</a:t>
            </a:r>
            <a:r>
              <a:rPr lang="it-IT" b="0" dirty="0"/>
              <a:t> </a:t>
            </a:r>
            <a:r>
              <a:rPr lang="it-IT" b="0" dirty="0" err="1"/>
              <a:t>topics</a:t>
            </a:r>
            <a:r>
              <a:rPr lang="it-IT" b="0" dirty="0"/>
              <a:t>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EEB2C5-D1A5-4098-939E-6E5DF9FF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42A384-B348-4B3A-8536-33BD6098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C94689-39ED-4614-B446-12D6DFBD0B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Connect STM32 </a:t>
            </a:r>
            <a:r>
              <a:rPr lang="it-IT" sz="3200" dirty="0" err="1">
                <a:solidFill>
                  <a:schemeClr val="tx1"/>
                </a:solidFill>
              </a:rPr>
              <a:t>microcontrollers</a:t>
            </a:r>
            <a:r>
              <a:rPr lang="it-IT" sz="3200" dirty="0">
                <a:solidFill>
                  <a:schemeClr val="tx1"/>
                </a:solidFill>
              </a:rPr>
              <a:t> to AWS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3"/>
              </a:rPr>
              <a:t>X-CUBE-AWS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hlinkClick r:id="rId4"/>
              </a:rPr>
              <a:t>TeraTerm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5"/>
              </a:rPr>
              <a:t>32F769IDISCOVERY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P.S. Be </a:t>
            </a:r>
            <a:r>
              <a:rPr lang="it-IT" sz="1600" dirty="0" err="1">
                <a:solidFill>
                  <a:schemeClr val="tx1"/>
                </a:solidFill>
              </a:rPr>
              <a:t>sure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have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u="sng" dirty="0" err="1">
                <a:solidFill>
                  <a:srgbClr val="FF0000"/>
                </a:solidFill>
              </a:rPr>
              <a:t>fully</a:t>
            </a:r>
            <a:r>
              <a:rPr lang="it-IT" sz="1600" u="sng" dirty="0">
                <a:solidFill>
                  <a:srgbClr val="FF0000"/>
                </a:solidFill>
              </a:rPr>
              <a:t> </a:t>
            </a:r>
            <a:r>
              <a:rPr lang="it-IT" sz="1600" u="sng" dirty="0" err="1">
                <a:solidFill>
                  <a:srgbClr val="FF0000"/>
                </a:solidFill>
              </a:rPr>
              <a:t>understood</a:t>
            </a:r>
            <a:r>
              <a:rPr lang="it-IT" sz="1600" u="sng" dirty="0">
                <a:solidFill>
                  <a:srgbClr val="FF0000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the </a:t>
            </a:r>
            <a:r>
              <a:rPr lang="it-IT" sz="1600" dirty="0" err="1">
                <a:solidFill>
                  <a:schemeClr val="tx1"/>
                </a:solidFill>
              </a:rPr>
              <a:t>basics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>
                <a:solidFill>
                  <a:srgbClr val="FF0000"/>
                </a:solidFill>
              </a:rPr>
              <a:t>AWS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such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rgbClr val="FF0000"/>
                </a:solidFill>
              </a:rPr>
              <a:t>devices,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rgbClr val="FF0000"/>
                </a:solidFill>
              </a:rPr>
              <a:t>certificates and JSON </a:t>
            </a:r>
            <a:r>
              <a:rPr lang="it-IT" sz="1600" dirty="0" err="1">
                <a:solidFill>
                  <a:srgbClr val="FF0000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BFBBC-0727-43F5-BE38-3CD54636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X-CUBE-AWS</a:t>
            </a:r>
            <a:br>
              <a:rPr lang="it-IT" b="0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BDC14C-1255-4115-94DA-D7BED3C4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X-CUBE-AWS Expansion Package consists of a set of libraries and application examples for STM32L4 Series, STM32F4 Series, and STM32F7 Series microcontrollers acting as end devices.</a:t>
            </a:r>
          </a:p>
          <a:p>
            <a:endParaRPr lang="en-US" b="0" dirty="0"/>
          </a:p>
          <a:p>
            <a:r>
              <a:rPr lang="en-US" b="0" dirty="0"/>
              <a:t>For our example start with opening the example for the </a:t>
            </a:r>
            <a:r>
              <a:rPr lang="it-IT" b="0" dirty="0"/>
              <a:t>32F769IDISCOVERY board, </a:t>
            </a:r>
            <a:r>
              <a:rPr lang="it-IT" b="0" dirty="0" err="1"/>
              <a:t>you</a:t>
            </a:r>
            <a:r>
              <a:rPr lang="it-IT" b="0" dirty="0"/>
              <a:t> can </a:t>
            </a:r>
            <a:r>
              <a:rPr lang="it-IT" b="0" dirty="0" err="1"/>
              <a:t>find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in:</a:t>
            </a:r>
            <a:endParaRPr lang="it-IT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0FCE40-58B5-4494-A869-18630CD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DF06-7AF2-4B9E-867C-AA00555E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9356A-64D6-4BFA-8C4B-0FB9E19DF262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50" y="1366794"/>
            <a:ext cx="4011612" cy="15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2974BA-7D39-4FCB-8B6D-E2D8DC857546}"/>
              </a:ext>
            </a:extLst>
          </p:cNvPr>
          <p:cNvSpPr txBox="1"/>
          <p:nvPr/>
        </p:nvSpPr>
        <p:spPr>
          <a:xfrm>
            <a:off x="279417" y="3398293"/>
            <a:ext cx="904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\STM32CubeExpansion_Cloud_AWS_Vx.y.z\Projects\STM32F769I -Discovery\Applications\Cloud\AWS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1626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59172-1B6E-462C-951A-3927C496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FreeRTOS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87933-3253-425D-9804-6DFBF76E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X-CUBE-AWS libraries works on FreeRTOS, a Real-time operating system for microcontrollers. Using a OS allows the board to perform multiple tasks at almost the same time, </a:t>
            </a:r>
            <a:r>
              <a:rPr lang="en-US" b="0" dirty="0" err="1"/>
              <a:t>indipendently</a:t>
            </a:r>
            <a:r>
              <a:rPr lang="en-US" b="0" dirty="0"/>
              <a:t> so it’s important to have a basic understanding in how it works and the importance of threads.</a:t>
            </a:r>
          </a:p>
          <a:p>
            <a:r>
              <a:rPr lang="en-US" b="0" dirty="0"/>
              <a:t>You can find all the </a:t>
            </a:r>
            <a:r>
              <a:rPr lang="en-US" b="0" dirty="0" err="1"/>
              <a:t>infos</a:t>
            </a:r>
            <a:r>
              <a:rPr lang="en-US" b="0" dirty="0"/>
              <a:t> you may need </a:t>
            </a:r>
            <a:r>
              <a:rPr lang="en-US" b="0" dirty="0">
                <a:hlinkClick r:id="rId2"/>
              </a:rPr>
              <a:t>here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395F50-18F4-49AA-9157-51E277A2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17D2EA-DEF9-49C0-8198-327B6D17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18EDD9-B2F8-40AE-A070-64AD2EFBAC0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81" y="1985962"/>
            <a:ext cx="39338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EFC05-0B52-4B87-BA0D-085A6C75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X-CUBE-AWS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87D46C-A2F2-450A-B762-6F0E5B29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Open the </a:t>
            </a:r>
            <a:r>
              <a:rPr lang="it-IT" b="0" i="1" dirty="0" err="1"/>
              <a:t>main.c</a:t>
            </a:r>
            <a:r>
              <a:rPr lang="it-IT" b="0" i="1" dirty="0"/>
              <a:t> </a:t>
            </a:r>
            <a:r>
              <a:rPr lang="it-IT" b="0" dirty="0"/>
              <a:t>file and go to the </a:t>
            </a:r>
            <a:r>
              <a:rPr lang="it-IT" b="0" dirty="0" err="1"/>
              <a:t>main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: after the </a:t>
            </a:r>
            <a:r>
              <a:rPr lang="it-IT" b="0" dirty="0" err="1"/>
              <a:t>initalization</a:t>
            </a:r>
            <a:r>
              <a:rPr lang="it-IT" b="0" dirty="0"/>
              <a:t> of the board, the </a:t>
            </a:r>
            <a:r>
              <a:rPr lang="it-IT" i="1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start: </a:t>
            </a:r>
            <a:r>
              <a:rPr lang="it-IT" b="0" dirty="0" err="1"/>
              <a:t>notice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the infinite loop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missing</a:t>
            </a:r>
            <a:r>
              <a:rPr lang="it-IT" b="0" dirty="0"/>
              <a:t>.</a:t>
            </a:r>
          </a:p>
          <a:p>
            <a:r>
              <a:rPr lang="it-IT" b="0" dirty="0"/>
              <a:t>Scrolling down (or by </a:t>
            </a:r>
            <a:r>
              <a:rPr lang="it-IT" b="0" dirty="0" err="1"/>
              <a:t>searching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on the </a:t>
            </a:r>
            <a:r>
              <a:rPr lang="it-IT" b="0" dirty="0" err="1"/>
              <a:t>right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) </a:t>
            </a:r>
            <a:r>
              <a:rPr lang="it-IT" b="0" dirty="0" err="1"/>
              <a:t>find</a:t>
            </a:r>
            <a:r>
              <a:rPr lang="it-IT" b="0" dirty="0"/>
              <a:t> the </a:t>
            </a:r>
            <a:r>
              <a:rPr lang="it-IT" b="0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: the </a:t>
            </a:r>
            <a:r>
              <a:rPr lang="it-IT" b="0" dirty="0" err="1"/>
              <a:t>aim</a:t>
            </a:r>
            <a:r>
              <a:rPr lang="it-IT" b="0" dirty="0"/>
              <a:t> of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to create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objects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need</a:t>
            </a:r>
            <a:r>
              <a:rPr lang="it-IT" b="0" dirty="0"/>
              <a:t> for the OS </a:t>
            </a:r>
            <a:r>
              <a:rPr lang="it-IT" b="0" dirty="0" err="1"/>
              <a:t>such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threads</a:t>
            </a:r>
            <a:r>
              <a:rPr lang="it-IT" b="0" dirty="0"/>
              <a:t>, tasks, timers and so. </a:t>
            </a:r>
          </a:p>
          <a:p>
            <a:r>
              <a:rPr lang="it-IT" b="0" dirty="0"/>
              <a:t>After </a:t>
            </a:r>
            <a:r>
              <a:rPr lang="it-IT" b="0" dirty="0" err="1"/>
              <a:t>all</a:t>
            </a:r>
            <a:r>
              <a:rPr lang="it-IT" b="0" dirty="0"/>
              <a:t> of </a:t>
            </a:r>
            <a:r>
              <a:rPr lang="it-IT" b="0" dirty="0" err="1"/>
              <a:t>them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created</a:t>
            </a:r>
            <a:r>
              <a:rPr lang="it-IT" b="0" dirty="0"/>
              <a:t>, the </a:t>
            </a:r>
            <a:r>
              <a:rPr lang="it-IT" b="0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terminates</a:t>
            </a:r>
            <a:r>
              <a:rPr lang="it-IT" b="0" dirty="0"/>
              <a:t>, </a:t>
            </a:r>
            <a:r>
              <a:rPr lang="it-IT" b="0" dirty="0" err="1"/>
              <a:t>while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threads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continue to </a:t>
            </a:r>
            <a:r>
              <a:rPr lang="it-IT" b="0" dirty="0" err="1"/>
              <a:t>run</a:t>
            </a:r>
            <a:r>
              <a:rPr lang="it-IT" b="0" dirty="0"/>
              <a:t> </a:t>
            </a:r>
            <a:r>
              <a:rPr lang="it-IT" b="0" dirty="0" err="1"/>
              <a:t>indipendently</a:t>
            </a:r>
            <a:r>
              <a:rPr lang="it-IT" b="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30856-E67F-42EE-B243-962CA3E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D63202-D5BF-4645-B669-E653901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E95F4F4-FFC4-4C4C-B00C-0E27A322F9D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188096" y="749300"/>
            <a:ext cx="3188995" cy="3968750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82E2B7C-7259-4573-A920-7404D86C585C}"/>
              </a:ext>
            </a:extLst>
          </p:cNvPr>
          <p:cNvSpPr/>
          <p:nvPr/>
        </p:nvSpPr>
        <p:spPr>
          <a:xfrm>
            <a:off x="5403850" y="3486150"/>
            <a:ext cx="2798947" cy="298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6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EFC05-0B52-4B87-BA0D-085A6C75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X-CUBE-AWS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87D46C-A2F2-450A-B762-6F0E5B29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Open the </a:t>
            </a:r>
            <a:r>
              <a:rPr lang="it-IT" b="0" i="1" dirty="0" err="1"/>
              <a:t>main.c</a:t>
            </a:r>
            <a:r>
              <a:rPr lang="it-IT" b="0" i="1" dirty="0"/>
              <a:t> </a:t>
            </a:r>
            <a:r>
              <a:rPr lang="it-IT" b="0" dirty="0"/>
              <a:t>file and go to the </a:t>
            </a:r>
            <a:r>
              <a:rPr lang="it-IT" b="0" dirty="0" err="1"/>
              <a:t>main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: after the </a:t>
            </a:r>
            <a:r>
              <a:rPr lang="it-IT" b="0" dirty="0" err="1"/>
              <a:t>initalization</a:t>
            </a:r>
            <a:r>
              <a:rPr lang="it-IT" b="0" dirty="0"/>
              <a:t> of the board, the </a:t>
            </a:r>
            <a:r>
              <a:rPr lang="it-IT" i="1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start: </a:t>
            </a:r>
            <a:r>
              <a:rPr lang="it-IT" b="0" dirty="0" err="1"/>
              <a:t>notice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the infinite loop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missing</a:t>
            </a:r>
            <a:r>
              <a:rPr lang="it-IT" b="0" dirty="0"/>
              <a:t>.</a:t>
            </a:r>
          </a:p>
          <a:p>
            <a:r>
              <a:rPr lang="it-IT" b="0" dirty="0"/>
              <a:t>Scrolling down (or by </a:t>
            </a:r>
            <a:r>
              <a:rPr lang="it-IT" b="0" dirty="0" err="1"/>
              <a:t>searching</a:t>
            </a:r>
            <a:r>
              <a:rPr lang="it-IT" b="0" dirty="0"/>
              <a:t> </a:t>
            </a:r>
            <a:r>
              <a:rPr lang="it-IT" b="0" dirty="0" err="1"/>
              <a:t>it</a:t>
            </a:r>
            <a:r>
              <a:rPr lang="it-IT" b="0" dirty="0"/>
              <a:t> on the </a:t>
            </a:r>
            <a:r>
              <a:rPr lang="it-IT" b="0" dirty="0" err="1"/>
              <a:t>right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) </a:t>
            </a:r>
            <a:r>
              <a:rPr lang="it-IT" b="0" dirty="0" err="1"/>
              <a:t>find</a:t>
            </a:r>
            <a:r>
              <a:rPr lang="it-IT" b="0" dirty="0"/>
              <a:t> the </a:t>
            </a:r>
            <a:r>
              <a:rPr lang="it-IT" b="0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: the </a:t>
            </a:r>
            <a:r>
              <a:rPr lang="it-IT" b="0" dirty="0" err="1"/>
              <a:t>aim</a:t>
            </a:r>
            <a:r>
              <a:rPr lang="it-IT" b="0" dirty="0"/>
              <a:t> of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to create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objects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need</a:t>
            </a:r>
            <a:r>
              <a:rPr lang="it-IT" b="0" dirty="0"/>
              <a:t> for the OS </a:t>
            </a:r>
            <a:r>
              <a:rPr lang="it-IT" b="0" dirty="0" err="1"/>
              <a:t>such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threads</a:t>
            </a:r>
            <a:r>
              <a:rPr lang="it-IT" b="0" dirty="0"/>
              <a:t>, tasks, timers and so. </a:t>
            </a:r>
          </a:p>
          <a:p>
            <a:r>
              <a:rPr lang="it-IT" b="0" dirty="0"/>
              <a:t>After </a:t>
            </a:r>
            <a:r>
              <a:rPr lang="it-IT" b="0" dirty="0" err="1"/>
              <a:t>all</a:t>
            </a:r>
            <a:r>
              <a:rPr lang="it-IT" b="0" dirty="0"/>
              <a:t> of </a:t>
            </a:r>
            <a:r>
              <a:rPr lang="it-IT" b="0" dirty="0" err="1"/>
              <a:t>them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created</a:t>
            </a:r>
            <a:r>
              <a:rPr lang="it-IT" b="0" dirty="0"/>
              <a:t>, the </a:t>
            </a:r>
            <a:r>
              <a:rPr lang="it-IT" b="0" dirty="0" err="1"/>
              <a:t>MainThread</a:t>
            </a:r>
            <a:r>
              <a:rPr lang="it-IT" b="0" dirty="0"/>
              <a:t> </a:t>
            </a:r>
            <a:r>
              <a:rPr lang="it-IT" b="0" dirty="0" err="1"/>
              <a:t>terminates</a:t>
            </a:r>
            <a:r>
              <a:rPr lang="it-IT" b="0" dirty="0"/>
              <a:t>, </a:t>
            </a:r>
            <a:r>
              <a:rPr lang="it-IT" b="0" dirty="0" err="1"/>
              <a:t>while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threads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continue to </a:t>
            </a:r>
            <a:r>
              <a:rPr lang="it-IT" b="0" dirty="0" err="1"/>
              <a:t>run</a:t>
            </a:r>
            <a:r>
              <a:rPr lang="it-IT" b="0" dirty="0"/>
              <a:t> </a:t>
            </a:r>
            <a:r>
              <a:rPr lang="it-IT" b="0" dirty="0" err="1"/>
              <a:t>indipendently</a:t>
            </a:r>
            <a:r>
              <a:rPr lang="it-IT" b="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30856-E67F-42EE-B243-962CA3E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D63202-D5BF-4645-B669-E653901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82E2B7C-7259-4573-A920-7404D86C585C}"/>
              </a:ext>
            </a:extLst>
          </p:cNvPr>
          <p:cNvSpPr/>
          <p:nvPr/>
        </p:nvSpPr>
        <p:spPr>
          <a:xfrm>
            <a:off x="5403850" y="3486150"/>
            <a:ext cx="2798947" cy="298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BC28DA0-BFFB-4273-93B1-6E48D9D6BF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994523"/>
            <a:ext cx="4011612" cy="3478303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7F544E8-4D27-45CE-A413-1A7E0AF79659}"/>
              </a:ext>
            </a:extLst>
          </p:cNvPr>
          <p:cNvSpPr/>
          <p:nvPr/>
        </p:nvSpPr>
        <p:spPr>
          <a:xfrm>
            <a:off x="7613650" y="3549650"/>
            <a:ext cx="1174750" cy="1628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4437CBF-7B73-4945-A568-1F798B9171C1}"/>
              </a:ext>
            </a:extLst>
          </p:cNvPr>
          <p:cNvSpPr/>
          <p:nvPr/>
        </p:nvSpPr>
        <p:spPr>
          <a:xfrm>
            <a:off x="5022850" y="2241550"/>
            <a:ext cx="231775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5A38C22-7FE4-458F-9CA3-9168A453AFB9}"/>
              </a:ext>
            </a:extLst>
          </p:cNvPr>
          <p:cNvSpPr/>
          <p:nvPr/>
        </p:nvSpPr>
        <p:spPr>
          <a:xfrm>
            <a:off x="5022850" y="1822450"/>
            <a:ext cx="1193800" cy="78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AD35F06-9D5E-42F3-8374-15A41AF24B12}"/>
              </a:ext>
            </a:extLst>
          </p:cNvPr>
          <p:cNvSpPr/>
          <p:nvPr/>
        </p:nvSpPr>
        <p:spPr>
          <a:xfrm>
            <a:off x="5022850" y="2925388"/>
            <a:ext cx="1149350" cy="40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7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DEE1E-01E0-489B-94BC-DCF4E7E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cloud_run</a:t>
            </a:r>
            <a:r>
              <a:rPr lang="it-IT" dirty="0"/>
              <a:t>()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2ED4CB-9165-4AA1-8487-8A262203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242816" cy="3968251"/>
          </a:xfrm>
        </p:spPr>
        <p:txBody>
          <a:bodyPr/>
          <a:lstStyle/>
          <a:p>
            <a:r>
              <a:rPr lang="it-IT" b="0" dirty="0"/>
              <a:t>The line:</a:t>
            </a:r>
          </a:p>
          <a:p>
            <a:r>
              <a:rPr lang="it-IT" b="0" i="1" dirty="0" err="1"/>
              <a:t>osThreadDef</a:t>
            </a:r>
            <a:r>
              <a:rPr lang="it-IT" b="0" i="1" dirty="0"/>
              <a:t>(CLOUDNAME, &amp;</a:t>
            </a:r>
            <a:r>
              <a:rPr lang="it-IT" b="0" i="1" dirty="0" err="1"/>
              <a:t>cloud_run</a:t>
            </a:r>
            <a:r>
              <a:rPr lang="it-IT" b="0" dirty="0"/>
              <a:t>,..)</a:t>
            </a:r>
          </a:p>
          <a:p>
            <a:r>
              <a:rPr lang="it-IT" b="0" dirty="0" err="1"/>
              <a:t>Defines</a:t>
            </a:r>
            <a:r>
              <a:rPr lang="it-IT" b="0" dirty="0"/>
              <a:t> a </a:t>
            </a:r>
            <a:r>
              <a:rPr lang="it-IT" b="0" dirty="0" err="1"/>
              <a:t>thread</a:t>
            </a:r>
            <a:r>
              <a:rPr lang="it-IT" b="0" dirty="0"/>
              <a:t> </a:t>
            </a:r>
            <a:r>
              <a:rPr lang="it-IT" b="0" dirty="0" err="1"/>
              <a:t>called</a:t>
            </a:r>
            <a:r>
              <a:rPr lang="it-IT" b="0" dirty="0"/>
              <a:t> </a:t>
            </a:r>
            <a:r>
              <a:rPr lang="it-IT" b="0" i="1" dirty="0"/>
              <a:t>CLOUDNAME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run</a:t>
            </a:r>
            <a:r>
              <a:rPr lang="it-IT" b="0" dirty="0"/>
              <a:t> the </a:t>
            </a:r>
            <a:r>
              <a:rPr lang="it-IT" b="0" dirty="0" err="1"/>
              <a:t>cloud_run</a:t>
            </a:r>
            <a:r>
              <a:rPr lang="it-IT" b="0" dirty="0"/>
              <a:t> </a:t>
            </a:r>
            <a:r>
              <a:rPr lang="it-IT" b="0" dirty="0" err="1"/>
              <a:t>function</a:t>
            </a:r>
            <a:r>
              <a:rPr lang="it-IT" b="0" dirty="0"/>
              <a:t>.</a:t>
            </a:r>
          </a:p>
          <a:p>
            <a:r>
              <a:rPr lang="it-IT" b="0" dirty="0"/>
              <a:t>Select </a:t>
            </a:r>
            <a:r>
              <a:rPr lang="it-IT" b="0" dirty="0" err="1"/>
              <a:t>cloud_run</a:t>
            </a:r>
            <a:r>
              <a:rPr lang="it-IT" b="0" dirty="0"/>
              <a:t>, </a:t>
            </a:r>
            <a:r>
              <a:rPr lang="it-IT" b="0" dirty="0" err="1"/>
              <a:t>righ</a:t>
            </a:r>
            <a:r>
              <a:rPr lang="it-IT" b="0" dirty="0"/>
              <a:t> click and go to </a:t>
            </a:r>
            <a:r>
              <a:rPr lang="it-IT" b="0" dirty="0" err="1"/>
              <a:t>definition</a:t>
            </a:r>
            <a:r>
              <a:rPr lang="it-IT" b="0" dirty="0"/>
              <a:t>: the file  </a:t>
            </a:r>
            <a:r>
              <a:rPr lang="en-US" b="0" i="1" dirty="0" err="1"/>
              <a:t>aws_subscribe_publish_sensor_values.c</a:t>
            </a:r>
            <a:r>
              <a:rPr lang="en-US" b="0" i="1" dirty="0"/>
              <a:t> </a:t>
            </a:r>
            <a:r>
              <a:rPr lang="en-US" b="0" dirty="0"/>
              <a:t>will open</a:t>
            </a:r>
            <a:r>
              <a:rPr lang="it-IT" b="0" dirty="0"/>
              <a:t>. </a:t>
            </a:r>
          </a:p>
          <a:p>
            <a:r>
              <a:rPr lang="it-IT" b="0" dirty="0"/>
              <a:t>Here are </a:t>
            </a:r>
            <a:r>
              <a:rPr lang="it-IT" b="0" dirty="0" err="1"/>
              <a:t>written</a:t>
            </a:r>
            <a:r>
              <a:rPr lang="it-IT" b="0" dirty="0"/>
              <a:t> the </a:t>
            </a:r>
            <a:r>
              <a:rPr lang="it-IT" b="0" dirty="0" err="1"/>
              <a:t>main</a:t>
            </a:r>
            <a:r>
              <a:rPr lang="it-IT" b="0" dirty="0"/>
              <a:t> </a:t>
            </a:r>
            <a:r>
              <a:rPr lang="it-IT" b="0" dirty="0" err="1"/>
              <a:t>functions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allows</a:t>
            </a:r>
            <a:r>
              <a:rPr lang="it-IT" b="0" dirty="0"/>
              <a:t> </a:t>
            </a:r>
            <a:r>
              <a:rPr lang="it-IT" b="0" dirty="0" err="1"/>
              <a:t>our</a:t>
            </a:r>
            <a:r>
              <a:rPr lang="it-IT" b="0" dirty="0"/>
              <a:t> system to </a:t>
            </a:r>
            <a:r>
              <a:rPr lang="it-IT" b="0" dirty="0" err="1"/>
              <a:t>communicate</a:t>
            </a:r>
            <a:r>
              <a:rPr lang="it-IT" b="0" dirty="0"/>
              <a:t> with AWS.</a:t>
            </a:r>
          </a:p>
          <a:p>
            <a:endParaRPr lang="it-IT" b="0" dirty="0"/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3D0FC0-1A43-4993-B2CA-987A188D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C04B3C-F4A3-4E1C-A321-604D5E4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935476E-3DD8-4B67-8C1B-DA4A5840BA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872496"/>
            <a:ext cx="4011612" cy="37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E8EB-B2D0-48B9-B0AE-65B5E761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5B6BA-75B5-41B3-BCEC-E777560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ACB85-B885-49BE-A2F8-4F6BF88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Punti di attenzione. Importante!!">
            <a:extLst>
              <a:ext uri="{FF2B5EF4-FFF2-40B4-BE49-F238E27FC236}">
                <a16:creationId xmlns:a16="http://schemas.microsoft.com/office/drawing/2014/main" id="{D7CD838C-710E-4B4C-B224-9C84150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35" y="879276"/>
            <a:ext cx="1601129" cy="1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9E986-BC72-4AC3-B6D9-5A33FBFE7241}"/>
              </a:ext>
            </a:extLst>
          </p:cNvPr>
          <p:cNvSpPr txBox="1"/>
          <p:nvPr/>
        </p:nvSpPr>
        <p:spPr>
          <a:xfrm>
            <a:off x="171450" y="2608862"/>
            <a:ext cx="877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There</a:t>
            </a:r>
            <a:r>
              <a:rPr lang="it-IT" dirty="0"/>
              <a:t> are 2 </a:t>
            </a:r>
            <a:r>
              <a:rPr lang="it-IT" dirty="0" err="1"/>
              <a:t>errors</a:t>
            </a:r>
            <a:r>
              <a:rPr lang="it-IT" dirty="0"/>
              <a:t> on the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ST. </a:t>
            </a:r>
          </a:p>
          <a:p>
            <a:endParaRPr lang="it-IT" dirty="0"/>
          </a:p>
          <a:p>
            <a:r>
              <a:rPr lang="it-IT" dirty="0"/>
              <a:t>Using the </a:t>
            </a:r>
            <a:r>
              <a:rPr lang="it-IT" dirty="0" err="1"/>
              <a:t>find</a:t>
            </a:r>
            <a:r>
              <a:rPr lang="it-IT" dirty="0"/>
              <a:t> tool in the IDE, </a:t>
            </a:r>
            <a:r>
              <a:rPr lang="it-IT" dirty="0" err="1"/>
              <a:t>substitute</a:t>
            </a:r>
            <a:r>
              <a:rPr lang="it-IT" dirty="0"/>
              <a:t> the following line (</a:t>
            </a:r>
            <a:r>
              <a:rPr lang="it-IT" sz="1600" dirty="0"/>
              <a:t>the </a:t>
            </a:r>
            <a:r>
              <a:rPr lang="it-IT" sz="1600" dirty="0" err="1"/>
              <a:t>error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repeated</a:t>
            </a:r>
            <a:r>
              <a:rPr lang="it-IT" sz="1600" dirty="0"/>
              <a:t> </a:t>
            </a:r>
            <a:r>
              <a:rPr lang="it-IT" sz="1600" dirty="0" err="1"/>
              <a:t>twice</a:t>
            </a:r>
            <a:r>
              <a:rPr lang="it-IT" dirty="0"/>
              <a:t>) :</a:t>
            </a:r>
          </a:p>
          <a:p>
            <a:endParaRPr lang="it-IT" dirty="0"/>
          </a:p>
          <a:p>
            <a:pPr algn="ctr"/>
            <a:r>
              <a:rPr lang="it-IT" i="1" dirty="0"/>
              <a:t> paramsQOS1.payloadLen = </a:t>
            </a:r>
            <a:r>
              <a:rPr lang="it-IT" i="1" dirty="0" err="1"/>
              <a:t>strlen</a:t>
            </a:r>
            <a:r>
              <a:rPr lang="it-IT" i="1" dirty="0"/>
              <a:t>(</a:t>
            </a:r>
            <a:r>
              <a:rPr lang="it-IT" i="1" dirty="0" err="1"/>
              <a:t>cPayload</a:t>
            </a:r>
            <a:r>
              <a:rPr lang="it-IT" i="1" dirty="0"/>
              <a:t>) + 1;</a:t>
            </a:r>
          </a:p>
          <a:p>
            <a:r>
              <a:rPr lang="it-IT" dirty="0"/>
              <a:t>With:</a:t>
            </a:r>
          </a:p>
          <a:p>
            <a:endParaRPr lang="it-IT" u="sng" dirty="0"/>
          </a:p>
          <a:p>
            <a:pPr algn="ctr"/>
            <a:r>
              <a:rPr lang="it-IT" i="1" dirty="0"/>
              <a:t>paramsQOS1.payloadLen = </a:t>
            </a:r>
            <a:r>
              <a:rPr lang="it-IT" i="1" dirty="0" err="1"/>
              <a:t>strlen</a:t>
            </a:r>
            <a:r>
              <a:rPr lang="it-IT" i="1" dirty="0"/>
              <a:t>(</a:t>
            </a:r>
            <a:r>
              <a:rPr lang="it-IT" i="1" dirty="0" err="1"/>
              <a:t>cPayload</a:t>
            </a:r>
            <a:r>
              <a:rPr lang="it-IT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29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1438</Words>
  <Application>Microsoft Office PowerPoint</Application>
  <PresentationFormat>Presentazione su schermo (16:9)</PresentationFormat>
  <Paragraphs>198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X-CUBE-AWS  </vt:lpstr>
      <vt:lpstr>FreeRTOS</vt:lpstr>
      <vt:lpstr>X-CUBE-AWS Example</vt:lpstr>
      <vt:lpstr>X-CUBE-AWS Example</vt:lpstr>
      <vt:lpstr>cloud_run()  </vt:lpstr>
      <vt:lpstr>ATTENTION</vt:lpstr>
      <vt:lpstr>cloud_run  </vt:lpstr>
      <vt:lpstr>MQTTcallbackHandler</vt:lpstr>
      <vt:lpstr>Topics</vt:lpstr>
      <vt:lpstr>Let’s Start !</vt:lpstr>
      <vt:lpstr>Console Logging</vt:lpstr>
      <vt:lpstr>Enter Credential</vt:lpstr>
      <vt:lpstr>Presentazione standard di PowerPoint</vt:lpstr>
      <vt:lpstr>Start Sending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xcubeaws_rev1.0_09/06/2020</dc:title>
  <dc:creator>Luca</dc:creator>
  <cp:lastModifiedBy>GERALDI MARCO</cp:lastModifiedBy>
  <cp:revision>975</cp:revision>
  <cp:lastPrinted>2020-03-10T09:26:11Z</cp:lastPrinted>
  <dcterms:created xsi:type="dcterms:W3CDTF">2011-05-02T06:54:08Z</dcterms:created>
  <dcterms:modified xsi:type="dcterms:W3CDTF">2020-06-09T10:13:01Z</dcterms:modified>
</cp:coreProperties>
</file>