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84" r:id="rId2"/>
    <p:sldId id="385" r:id="rId3"/>
    <p:sldId id="386" r:id="rId4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A1FC6-4D4C-4206-AF84-675F10A2A463}" v="13" dt="2020-03-30T12:14:4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8930" autoAdjust="0"/>
  </p:normalViewPr>
  <p:slideViewPr>
    <p:cSldViewPr snapToGrid="0" snapToObjects="1">
      <p:cViewPr varScale="1">
        <p:scale>
          <a:sx n="134" d="100"/>
          <a:sy n="134" d="100"/>
        </p:scale>
        <p:origin x="954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  <pc:docChgLst>
    <pc:chgData name="GERALDI MARCO" userId="9990626b-3637-408b-ba6a-67fb3fd6e858" providerId="ADAL" clId="{739A1FC6-4D4C-4206-AF84-675F10A2A463}"/>
    <pc:docChg chg="undo custSel addSld delSld modSld">
      <pc:chgData name="GERALDI MARCO" userId="9990626b-3637-408b-ba6a-67fb3fd6e858" providerId="ADAL" clId="{739A1FC6-4D4C-4206-AF84-675F10A2A463}" dt="2020-03-30T12:14:43.037" v="248" actId="2696"/>
      <pc:docMkLst>
        <pc:docMk/>
      </pc:docMkLst>
      <pc:sldChg chg="addSp modSp add del">
        <pc:chgData name="GERALDI MARCO" userId="9990626b-3637-408b-ba6a-67fb3fd6e858" providerId="ADAL" clId="{739A1FC6-4D4C-4206-AF84-675F10A2A463}" dt="2020-03-29T18:15:17.773" v="242" actId="20577"/>
        <pc:sldMkLst>
          <pc:docMk/>
          <pc:sldMk cId="2408430486" sldId="384"/>
        </pc:sldMkLst>
        <pc:spChg chg="add mod">
          <ac:chgData name="GERALDI MARCO" userId="9990626b-3637-408b-ba6a-67fb3fd6e858" providerId="ADAL" clId="{739A1FC6-4D4C-4206-AF84-675F10A2A463}" dt="2020-03-29T18:15:17.773" v="242" actId="20577"/>
          <ac:spMkLst>
            <pc:docMk/>
            <pc:sldMk cId="2408430486" sldId="384"/>
            <ac:spMk id="5" creationId="{0D3C71AA-95EB-448E-A476-03A0251C158C}"/>
          </ac:spMkLst>
        </pc:spChg>
      </pc:sldChg>
      <pc:sldChg chg="delSp modSp">
        <pc:chgData name="GERALDI MARCO" userId="9990626b-3637-408b-ba6a-67fb3fd6e858" providerId="ADAL" clId="{739A1FC6-4D4C-4206-AF84-675F10A2A463}" dt="2020-03-29T17:51:55.540" v="232" actId="478"/>
        <pc:sldMkLst>
          <pc:docMk/>
          <pc:sldMk cId="1217070237" sldId="385"/>
        </pc:sldMkLst>
        <pc:spChg chg="mod">
          <ac:chgData name="GERALDI MARCO" userId="9990626b-3637-408b-ba6a-67fb3fd6e858" providerId="ADAL" clId="{739A1FC6-4D4C-4206-AF84-675F10A2A463}" dt="2020-03-24T13:35:01.153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739A1FC6-4D4C-4206-AF84-675F10A2A463}" dt="2020-03-29T17:43:50.662" v="230" actId="122"/>
          <ac:spMkLst>
            <pc:docMk/>
            <pc:sldMk cId="1217070237" sldId="385"/>
            <ac:spMk id="3" creationId="{113E1567-7898-43C5-9D1D-9F098D119914}"/>
          </ac:spMkLst>
        </pc:spChg>
        <pc:spChg chg="del mod">
          <ac:chgData name="GERALDI MARCO" userId="9990626b-3637-408b-ba6a-67fb3fd6e858" providerId="ADAL" clId="{739A1FC6-4D4C-4206-AF84-675F10A2A463}" dt="2020-03-29T17:51:55.540" v="232" actId="478"/>
          <ac:spMkLst>
            <pc:docMk/>
            <pc:sldMk cId="1217070237" sldId="385"/>
            <ac:spMk id="4" creationId="{251DFA52-ADFB-4ECC-A325-5404996BAD39}"/>
          </ac:spMkLst>
        </pc:spChg>
      </pc:sldChg>
      <pc:sldChg chg="addSp delSp modSp add">
        <pc:chgData name="GERALDI MARCO" userId="9990626b-3637-408b-ba6a-67fb3fd6e858" providerId="ADAL" clId="{739A1FC6-4D4C-4206-AF84-675F10A2A463}" dt="2020-03-29T17:51:53.410" v="231" actId="478"/>
        <pc:sldMkLst>
          <pc:docMk/>
          <pc:sldMk cId="1853038559" sldId="386"/>
        </pc:sldMkLst>
        <pc:spChg chg="mod">
          <ac:chgData name="GERALDI MARCO" userId="9990626b-3637-408b-ba6a-67fb3fd6e858" providerId="ADAL" clId="{739A1FC6-4D4C-4206-AF84-675F10A2A463}" dt="2020-03-24T13:44:21.041" v="226" actId="20577"/>
          <ac:spMkLst>
            <pc:docMk/>
            <pc:sldMk cId="1853038559" sldId="386"/>
            <ac:spMk id="2" creationId="{8915FBEC-1549-4328-82B9-53CE62182F7F}"/>
          </ac:spMkLst>
        </pc:spChg>
        <pc:spChg chg="mod">
          <ac:chgData name="GERALDI MARCO" userId="9990626b-3637-408b-ba6a-67fb3fd6e858" providerId="ADAL" clId="{739A1FC6-4D4C-4206-AF84-675F10A2A463}" dt="2020-03-24T13:43:38.224" v="211" actId="20577"/>
          <ac:spMkLst>
            <pc:docMk/>
            <pc:sldMk cId="1853038559" sldId="386"/>
            <ac:spMk id="3" creationId="{60BDAD01-054D-48D4-AB14-E0C4F2888BA4}"/>
          </ac:spMkLst>
        </pc:spChg>
        <pc:spChg chg="del">
          <ac:chgData name="GERALDI MARCO" userId="9990626b-3637-408b-ba6a-67fb3fd6e858" providerId="ADAL" clId="{739A1FC6-4D4C-4206-AF84-675F10A2A463}" dt="2020-03-24T14:02:54.070" v="227" actId="478"/>
          <ac:spMkLst>
            <pc:docMk/>
            <pc:sldMk cId="1853038559" sldId="386"/>
            <ac:spMk id="4" creationId="{F76348CC-3422-492F-8C4D-6222DAAC6D5A}"/>
          </ac:spMkLst>
        </pc:spChg>
        <pc:spChg chg="add del">
          <ac:chgData name="GERALDI MARCO" userId="9990626b-3637-408b-ba6a-67fb3fd6e858" providerId="ADAL" clId="{739A1FC6-4D4C-4206-AF84-675F10A2A463}" dt="2020-03-24T13:35:55.001" v="93"/>
          <ac:spMkLst>
            <pc:docMk/>
            <pc:sldMk cId="1853038559" sldId="386"/>
            <ac:spMk id="7" creationId="{731DC4FC-1BE5-48BE-87C8-A5180484268C}"/>
          </ac:spMkLst>
        </pc:spChg>
        <pc:spChg chg="add del">
          <ac:chgData name="GERALDI MARCO" userId="9990626b-3637-408b-ba6a-67fb3fd6e858" providerId="ADAL" clId="{739A1FC6-4D4C-4206-AF84-675F10A2A463}" dt="2020-03-29T17:51:53.410" v="231" actId="478"/>
          <ac:spMkLst>
            <pc:docMk/>
            <pc:sldMk cId="1853038559" sldId="386"/>
            <ac:spMk id="8" creationId="{CE36BDC3-FC03-405B-8A84-F9A346D3BF01}"/>
          </ac:spMkLst>
        </pc:spChg>
      </pc:sldChg>
      <pc:sldChg chg="add del">
        <pc:chgData name="GERALDI MARCO" userId="9990626b-3637-408b-ba6a-67fb3fd6e858" providerId="ADAL" clId="{739A1FC6-4D4C-4206-AF84-675F10A2A463}" dt="2020-03-30T12:14:43.037" v="248" actId="2696"/>
        <pc:sldMkLst>
          <pc:docMk/>
          <pc:sldMk cId="615484190" sldId="387"/>
        </pc:sldMkLst>
      </pc:sldChg>
      <pc:sldChg chg="add del">
        <pc:chgData name="GERALDI MARCO" userId="9990626b-3637-408b-ba6a-67fb3fd6e858" providerId="ADAL" clId="{739A1FC6-4D4C-4206-AF84-675F10A2A463}" dt="2020-03-30T12:14:23.904" v="246" actId="2696"/>
        <pc:sldMkLst>
          <pc:docMk/>
          <pc:sldMk cId="1344217047" sldId="387"/>
        </pc:sldMkLst>
      </pc:sldChg>
      <pc:sldChg chg="add del">
        <pc:chgData name="GERALDI MARCO" userId="9990626b-3637-408b-ba6a-67fb3fd6e858" providerId="ADAL" clId="{739A1FC6-4D4C-4206-AF84-675F10A2A463}" dt="2020-03-30T12:14:10.647" v="244" actId="2696"/>
        <pc:sldMkLst>
          <pc:docMk/>
          <pc:sldMk cId="4078632391" sldId="3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30/03/2020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30/03/2020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6A50ED2-D6C4-4E3E-A7F3-E5D66CF6EA4C}" type="datetime1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D8F0657F-9950-46E1-AC92-1073B3288C53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3C71AA-95EB-448E-A476-03A0251C158C}"/>
              </a:ext>
            </a:extLst>
          </p:cNvPr>
          <p:cNvSpPr txBox="1"/>
          <p:nvPr/>
        </p:nvSpPr>
        <p:spPr>
          <a:xfrm>
            <a:off x="6779419" y="4393406"/>
            <a:ext cx="227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rev1.0 24/03/2020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67</Words>
  <Application>Microsoft Office PowerPoint</Application>
  <PresentationFormat>Presentazione su schermo (16:9)</PresentationFormat>
  <Paragraphs>14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titolo_rev1.0_xx/xx/20xx</dc:title>
  <dc:creator>Luca</dc:creator>
  <cp:lastModifiedBy>GERALDI MARCO</cp:lastModifiedBy>
  <cp:revision>958</cp:revision>
  <cp:lastPrinted>2020-03-10T09:26:11Z</cp:lastPrinted>
  <dcterms:created xsi:type="dcterms:W3CDTF">2011-05-02T06:54:08Z</dcterms:created>
  <dcterms:modified xsi:type="dcterms:W3CDTF">2020-03-30T12:14:44Z</dcterms:modified>
</cp:coreProperties>
</file>