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54253-C93E-4B84-BB0E-C81EF9F7841D}" v="46" dt="2021-11-10T09:51:26.758"/>
    <p1510:client id="{6A13AB83-DF5A-41C9-95A0-8A7046C218B8}" v="6" dt="2021-11-10T09:57:31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6A13AB83-DF5A-41C9-95A0-8A7046C218B8}"/>
    <pc:docChg chg="custSel modSld">
      <pc:chgData name="GERALDI MARCO" userId="4fb09083-7c07-44a8-8941-2e9ea6e3562c" providerId="ADAL" clId="{6A13AB83-DF5A-41C9-95A0-8A7046C218B8}" dt="2021-11-10T09:57:38.887" v="7" actId="478"/>
      <pc:docMkLst>
        <pc:docMk/>
      </pc:docMkLst>
      <pc:sldChg chg="addSp delSp modSp mod">
        <pc:chgData name="GERALDI MARCO" userId="4fb09083-7c07-44a8-8941-2e9ea6e3562c" providerId="ADAL" clId="{6A13AB83-DF5A-41C9-95A0-8A7046C218B8}" dt="2021-11-10T09:57:38.887" v="7" actId="478"/>
        <pc:sldMkLst>
          <pc:docMk/>
          <pc:sldMk cId="3044116189" sldId="258"/>
        </pc:sldMkLst>
        <pc:spChg chg="del">
          <ac:chgData name="GERALDI MARCO" userId="4fb09083-7c07-44a8-8941-2e9ea6e3562c" providerId="ADAL" clId="{6A13AB83-DF5A-41C9-95A0-8A7046C218B8}" dt="2021-11-10T09:56:47.200" v="5" actId="478"/>
          <ac:spMkLst>
            <pc:docMk/>
            <pc:sldMk cId="3044116189" sldId="258"/>
            <ac:spMk id="2" creationId="{DE899222-8B90-4555-924A-F2206F1C53B2}"/>
          </ac:spMkLst>
        </pc:spChg>
        <pc:spChg chg="add del mod">
          <ac:chgData name="GERALDI MARCO" userId="4fb09083-7c07-44a8-8941-2e9ea6e3562c" providerId="ADAL" clId="{6A13AB83-DF5A-41C9-95A0-8A7046C218B8}" dt="2021-11-10T09:57:38.887" v="7" actId="478"/>
          <ac:spMkLst>
            <pc:docMk/>
            <pc:sldMk cId="3044116189" sldId="258"/>
            <ac:spMk id="12" creationId="{449DBC28-D169-4C49-B905-0545D6961FEC}"/>
          </ac:spMkLst>
        </pc:spChg>
      </pc:sldChg>
      <pc:sldChg chg="addSp delSp modSp mod">
        <pc:chgData name="GERALDI MARCO" userId="4fb09083-7c07-44a8-8941-2e9ea6e3562c" providerId="ADAL" clId="{6A13AB83-DF5A-41C9-95A0-8A7046C218B8}" dt="2021-11-10T09:56:39.331" v="3"/>
        <pc:sldMkLst>
          <pc:docMk/>
          <pc:sldMk cId="3314659214" sldId="261"/>
        </pc:sldMkLst>
        <pc:spChg chg="del mod">
          <ac:chgData name="GERALDI MARCO" userId="4fb09083-7c07-44a8-8941-2e9ea6e3562c" providerId="ADAL" clId="{6A13AB83-DF5A-41C9-95A0-8A7046C218B8}" dt="2021-11-10T09:56:38.081" v="2" actId="21"/>
          <ac:spMkLst>
            <pc:docMk/>
            <pc:sldMk cId="3314659214" sldId="261"/>
            <ac:spMk id="2" creationId="{04167E4E-300A-45F2-BD42-B2308CF579ED}"/>
          </ac:spMkLst>
        </pc:spChg>
        <pc:spChg chg="add mod">
          <ac:chgData name="GERALDI MARCO" userId="4fb09083-7c07-44a8-8941-2e9ea6e3562c" providerId="ADAL" clId="{6A13AB83-DF5A-41C9-95A0-8A7046C218B8}" dt="2021-11-10T09:56:39.331" v="3"/>
          <ac:spMkLst>
            <pc:docMk/>
            <pc:sldMk cId="3314659214" sldId="261"/>
            <ac:spMk id="11" creationId="{A153A577-CD41-4F1C-A5DE-730EFEFD30ED}"/>
          </ac:spMkLst>
        </pc:spChg>
      </pc:sldChg>
    </pc:docChg>
  </pc:docChgLst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407ECB5-6509-4D43-BF4F-36ED48663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267317-651E-4C1F-8DD5-ACAAC17EC9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411E-C0C3-4331-ACAF-A111B89123D6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EBE213-2372-4EB3-BDB9-F3DAAFED6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DAA392-FDEB-41C0-9303-B269AE88E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01BE9-4615-4BCC-8DC8-4DA442B0B7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63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7AD07-4E0B-438E-813A-855FC83909B5}" type="datetimeFigureOut">
              <a:rPr lang="it-IT" smtClean="0"/>
              <a:t>10/11/2021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97717-F6D7-45DA-A27F-C17BB0CFCC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191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E015-3DE0-4E74-9393-ACE1BD40C47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E172-8057-4146-A971-BE472E0F9D4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090-82AD-4FB3-BD7C-B078F1C0021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66CB-64CF-4035-9730-9E880DBACA8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2DF9-F912-4F1D-9DC9-898233ED939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7147-715C-45D9-95A8-A8F07F2564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A2E0-D92A-4194-8F51-BDC4C166B88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6B9-0C0C-4C8C-8B6A-3385FF762F4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6772-4DA2-4421-90DB-FC2167C159C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056-4E7D-4367-85DB-4AC602ACBDE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9818-558E-4769-8BB6-DD393CF7FC19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C9A1-8362-48FC-8312-1EEB70B526D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B5A0-25A1-44D6-A23E-2A8B210E2AB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237-097F-4080-9631-46F3CEE2BDE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C0EE-1C19-4D1A-9563-D58C993847A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B393-0C86-43F3-9CC2-F094FB146A5C}" type="datetime1">
              <a:rPr lang="en-US" smtClean="0"/>
              <a:t>11/10/2021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CC7D-4E8C-4B3B-A835-21BFE5C4DEA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ti.com/tirex/explore/content/simplelink_academy_cc13x2_26x2sdk_3_30_02_00/modules/sensor_controller/sc_01_basic/sc_01_basic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00. </a:t>
            </a:r>
            <a:r>
              <a:rPr lang="it-IT"/>
              <a:t>Software Installation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5F9B0A5-F868-47D0-9131-D320EA98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20" y="547782"/>
            <a:ext cx="3556322" cy="27652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261CEF-9292-4A14-A4A8-0EA073C7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384" y="547782"/>
            <a:ext cx="3556322" cy="27652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448627-8438-4835-A3B1-7F191685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6" y="3426394"/>
            <a:ext cx="3556322" cy="27652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1B6DA1E-77E8-41A4-8B61-15AA4F9F4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820" y="3426394"/>
            <a:ext cx="3556322" cy="27652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8F99B7-F96A-4101-A850-321758B22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384" y="3427153"/>
            <a:ext cx="3556322" cy="2765236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E41158A4-A6AC-482D-82C1-36DB1BE5C5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SCS </a:t>
            </a:r>
            <a:r>
              <a:rPr lang="it-IT" sz="2400" dirty="0" err="1">
                <a:solidFill>
                  <a:schemeClr val="tx1"/>
                </a:solidFill>
              </a:rPr>
              <a:t>Install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FB9AAD-92C5-4CB6-A0FD-BBF9F4AFF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In order to start with this platform you will need to download the correct Software Development Kit (SDK) for your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buntu"/>
              </a:rPr>
              <a:t>LaunchPad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. </a:t>
            </a:r>
            <a:br>
              <a:rPr lang="en-US" b="0" i="0" dirty="0">
                <a:solidFill>
                  <a:srgbClr val="333333"/>
                </a:solidFill>
                <a:effectLst/>
                <a:latin typeface="Ubuntu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Ubuntu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Software can be downloaded from 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  <a:hlinkClick r:id="rId2"/>
              </a:rPr>
              <a:t>HERE</a:t>
            </a:r>
            <a:br>
              <a:rPr lang="en-US" dirty="0">
                <a:solidFill>
                  <a:srgbClr val="333333"/>
                </a:solidFill>
                <a:latin typeface="Ubuntu"/>
              </a:rPr>
            </a:br>
            <a:br>
              <a:rPr lang="en-US" dirty="0">
                <a:solidFill>
                  <a:srgbClr val="333333"/>
                </a:solidFill>
                <a:latin typeface="Ubuntu"/>
              </a:rPr>
            </a:br>
            <a:r>
              <a:rPr lang="en-US" dirty="0">
                <a:solidFill>
                  <a:srgbClr val="333333"/>
                </a:solidFill>
                <a:latin typeface="Ubuntu"/>
              </a:rPr>
              <a:t>Download and install the 3 SDKs.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F8B233-5392-4571-B8B9-7B9150E55B48}"/>
              </a:ext>
            </a:extLst>
          </p:cNvPr>
          <p:cNvSpPr txBox="1"/>
          <p:nvPr/>
        </p:nvSpPr>
        <p:spPr>
          <a:xfrm>
            <a:off x="934556" y="4711830"/>
            <a:ext cx="38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order to download the software, a </a:t>
            </a:r>
            <a:r>
              <a:rPr lang="it-IT" dirty="0" err="1"/>
              <a:t>valid</a:t>
            </a:r>
            <a:r>
              <a:rPr lang="it-IT" dirty="0"/>
              <a:t> TI User Account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5A04CDD-BC32-404D-ABCD-324ACC20C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1134" y="2160589"/>
            <a:ext cx="4183062" cy="2319766"/>
          </a:xfrm>
        </p:spPr>
      </p:pic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79A0CD-0417-4BED-BEB7-22DF5783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4036"/>
            <a:ext cx="4518850" cy="430054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3B8E39-F479-4649-A502-424F1A26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29" y="1731793"/>
            <a:ext cx="3562529" cy="412503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64AE561C-8BFE-4A8F-BA3C-9B5D3953DF7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Download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A34D45B-2C9F-4EE4-973A-615C18B5E446}"/>
              </a:ext>
            </a:extLst>
          </p:cNvPr>
          <p:cNvSpPr/>
          <p:nvPr/>
        </p:nvSpPr>
        <p:spPr>
          <a:xfrm>
            <a:off x="4434416" y="1496843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78F348-19A8-457F-9F4D-5C61D6A31B8C}"/>
              </a:ext>
            </a:extLst>
          </p:cNvPr>
          <p:cNvSpPr txBox="1"/>
          <p:nvPr/>
        </p:nvSpPr>
        <p:spPr>
          <a:xfrm>
            <a:off x="3719672" y="154712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B893A27-F1A6-4B2D-8812-2BD24D1F98D0}"/>
              </a:ext>
            </a:extLst>
          </p:cNvPr>
          <p:cNvSpPr/>
          <p:nvPr/>
        </p:nvSpPr>
        <p:spPr>
          <a:xfrm>
            <a:off x="4233201" y="4656308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1AEBAA-9B77-4476-9E7B-33490EE5BAB0}"/>
              </a:ext>
            </a:extLst>
          </p:cNvPr>
          <p:cNvSpPr txBox="1"/>
          <p:nvPr/>
        </p:nvSpPr>
        <p:spPr>
          <a:xfrm>
            <a:off x="3518457" y="470659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12A63FC-808A-4349-8B43-F9D35A27C29F}"/>
              </a:ext>
            </a:extLst>
          </p:cNvPr>
          <p:cNvSpPr/>
          <p:nvPr/>
        </p:nvSpPr>
        <p:spPr>
          <a:xfrm>
            <a:off x="5660548" y="3056869"/>
            <a:ext cx="2786486" cy="523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B94A5-8991-48C6-809D-AB29483EBFDD}"/>
              </a:ext>
            </a:extLst>
          </p:cNvPr>
          <p:cNvSpPr txBox="1"/>
          <p:nvPr/>
        </p:nvSpPr>
        <p:spPr>
          <a:xfrm>
            <a:off x="4945804" y="3107153"/>
            <a:ext cx="23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E99C96-45FF-4E9C-B398-F842B11D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534" y="0"/>
            <a:ext cx="3352442" cy="6858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EDD200-8DEF-4A81-B8AC-53B6177E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69" y="2450828"/>
            <a:ext cx="3267531" cy="194337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8840EF2-C589-448C-BBB0-ECAA1CA2D26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Download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242FAD5C-F56C-4D80-91C1-08C75AA98555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33"/>
                </a:solidFill>
                <a:latin typeface="Ubuntu"/>
              </a:rPr>
              <a:t>U.S. Government export approval is needed to download software.</a:t>
            </a:r>
            <a:br>
              <a:rPr lang="en-US" dirty="0">
                <a:solidFill>
                  <a:srgbClr val="333333"/>
                </a:solidFill>
                <a:latin typeface="Ubuntu"/>
              </a:rPr>
            </a:br>
            <a:br>
              <a:rPr lang="en-US" dirty="0">
                <a:solidFill>
                  <a:srgbClr val="333333"/>
                </a:solidFill>
                <a:latin typeface="Ubuntu"/>
              </a:rPr>
            </a:br>
            <a:r>
              <a:rPr lang="en-US" dirty="0" err="1">
                <a:solidFill>
                  <a:srgbClr val="333333"/>
                </a:solidFill>
                <a:latin typeface="Ubuntu"/>
              </a:rPr>
              <a:t>Ceck</a:t>
            </a:r>
            <a:r>
              <a:rPr lang="en-US" dirty="0">
                <a:solidFill>
                  <a:srgbClr val="333333"/>
                </a:solidFill>
                <a:latin typeface="Ubuntu"/>
              </a:rPr>
              <a:t> for correctness of </a:t>
            </a:r>
            <a:r>
              <a:rPr lang="en-US" dirty="0" err="1">
                <a:solidFill>
                  <a:srgbClr val="333333"/>
                </a:solidFill>
                <a:latin typeface="Ubuntu"/>
              </a:rPr>
              <a:t>infos</a:t>
            </a:r>
            <a:r>
              <a:rPr lang="en-US" dirty="0">
                <a:solidFill>
                  <a:srgbClr val="333333"/>
                </a:solidFill>
                <a:latin typeface="Ubuntu"/>
              </a:rPr>
              <a:t>, in particular university name.</a:t>
            </a:r>
            <a:br>
              <a:rPr lang="en-US" dirty="0">
                <a:solidFill>
                  <a:srgbClr val="333333"/>
                </a:solidFill>
                <a:latin typeface="Ubuntu"/>
              </a:rPr>
            </a:br>
            <a:br>
              <a:rPr lang="en-US" dirty="0">
                <a:solidFill>
                  <a:srgbClr val="333333"/>
                </a:solidFill>
                <a:latin typeface="Ubuntu"/>
              </a:rPr>
            </a:br>
            <a:r>
              <a:rPr lang="en-US" dirty="0">
                <a:solidFill>
                  <a:srgbClr val="333333"/>
                </a:solidFill>
                <a:latin typeface="Ubuntu"/>
              </a:rPr>
              <a:t>Check that the application will be used for civil application and certify that you agree with conditions.</a:t>
            </a:r>
            <a:br>
              <a:rPr lang="en-US" dirty="0">
                <a:solidFill>
                  <a:srgbClr val="333333"/>
                </a:solidFill>
                <a:latin typeface="Ubuntu"/>
              </a:rPr>
            </a:br>
            <a:br>
              <a:rPr lang="en-US" dirty="0">
                <a:solidFill>
                  <a:srgbClr val="333333"/>
                </a:solidFill>
                <a:latin typeface="Ubuntu"/>
              </a:rPr>
            </a:br>
            <a:r>
              <a:rPr lang="en-US" dirty="0">
                <a:solidFill>
                  <a:srgbClr val="333333"/>
                </a:solidFill>
                <a:latin typeface="Ubuntu"/>
              </a:rPr>
              <a:t>Submit the application and you will be prompted to download the software.</a:t>
            </a:r>
          </a:p>
          <a:p>
            <a:r>
              <a:rPr lang="en-US" dirty="0">
                <a:solidFill>
                  <a:srgbClr val="333333"/>
                </a:solidFill>
                <a:latin typeface="Ubuntu"/>
              </a:rPr>
              <a:t>Once all three SDK are downloaded, install them. Process is simple and illustrated in the next slide.</a:t>
            </a:r>
          </a:p>
          <a:p>
            <a:r>
              <a:rPr lang="en-US" dirty="0">
                <a:solidFill>
                  <a:srgbClr val="333333"/>
                </a:solidFill>
                <a:latin typeface="Ubuntu"/>
              </a:rPr>
              <a:t>Repeat these steps per each SDK.</a:t>
            </a:r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F71783A-B9AE-4C4F-ACF5-83626BB1230D}"/>
              </a:ext>
            </a:extLst>
          </p:cNvPr>
          <p:cNvSpPr/>
          <p:nvPr/>
        </p:nvSpPr>
        <p:spPr>
          <a:xfrm>
            <a:off x="8475976" y="3162300"/>
            <a:ext cx="448493" cy="4191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2FD4FF3-39B9-43CF-8192-45569C12D4F6}"/>
              </a:ext>
            </a:extLst>
          </p:cNvPr>
          <p:cNvSpPr/>
          <p:nvPr/>
        </p:nvSpPr>
        <p:spPr>
          <a:xfrm>
            <a:off x="6707716" y="374650"/>
            <a:ext cx="1166284" cy="1098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E18387-DA25-41E0-A2DA-50AF0E90435D}"/>
              </a:ext>
            </a:extLst>
          </p:cNvPr>
          <p:cNvSpPr txBox="1"/>
          <p:nvPr/>
        </p:nvSpPr>
        <p:spPr>
          <a:xfrm>
            <a:off x="5992971" y="424934"/>
            <a:ext cx="96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8847513-66D8-4246-B1DD-827E74925A35}"/>
              </a:ext>
            </a:extLst>
          </p:cNvPr>
          <p:cNvSpPr/>
          <p:nvPr/>
        </p:nvSpPr>
        <p:spPr>
          <a:xfrm>
            <a:off x="5213122" y="1854200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5D2AAE-8770-45FA-8244-6648AED8A26A}"/>
              </a:ext>
            </a:extLst>
          </p:cNvPr>
          <p:cNvSpPr txBox="1"/>
          <p:nvPr/>
        </p:nvSpPr>
        <p:spPr>
          <a:xfrm>
            <a:off x="4498378" y="190448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F66031F5-5F35-495E-B177-873C1AEABDAC}"/>
              </a:ext>
            </a:extLst>
          </p:cNvPr>
          <p:cNvSpPr/>
          <p:nvPr/>
        </p:nvSpPr>
        <p:spPr>
          <a:xfrm>
            <a:off x="6785356" y="5777984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36D834-F64B-48D8-BA93-A2EA4DDA5FC2}"/>
              </a:ext>
            </a:extLst>
          </p:cNvPr>
          <p:cNvSpPr txBox="1"/>
          <p:nvPr/>
        </p:nvSpPr>
        <p:spPr>
          <a:xfrm>
            <a:off x="6070612" y="582826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0671961-F389-4871-85F9-1912571CEC60}"/>
              </a:ext>
            </a:extLst>
          </p:cNvPr>
          <p:cNvSpPr/>
          <p:nvPr/>
        </p:nvSpPr>
        <p:spPr>
          <a:xfrm>
            <a:off x="5154270" y="6013450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956FD10-9558-425F-9404-AE303B40D6A8}"/>
              </a:ext>
            </a:extLst>
          </p:cNvPr>
          <p:cNvSpPr txBox="1"/>
          <p:nvPr/>
        </p:nvSpPr>
        <p:spPr>
          <a:xfrm>
            <a:off x="4439526" y="606373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4.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689537A-BC6F-4450-90D4-72AAEE8DAE40}"/>
              </a:ext>
            </a:extLst>
          </p:cNvPr>
          <p:cNvSpPr/>
          <p:nvPr/>
        </p:nvSpPr>
        <p:spPr>
          <a:xfrm>
            <a:off x="8924469" y="3502025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33D0DE-B327-46F3-B365-A9BAD09406A1}"/>
              </a:ext>
            </a:extLst>
          </p:cNvPr>
          <p:cNvSpPr txBox="1"/>
          <p:nvPr/>
        </p:nvSpPr>
        <p:spPr>
          <a:xfrm>
            <a:off x="8209725" y="35523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B4B488C-CE97-4D3E-8C6C-93F0DB7E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71" y="1709124"/>
            <a:ext cx="3143250" cy="23918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5B284DC-8173-4750-89DC-A1A1B519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58" y="1709123"/>
            <a:ext cx="3143250" cy="23918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975F27-DDC0-47A9-90A8-888C48E3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71" y="4279776"/>
            <a:ext cx="3143250" cy="23918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FE91D6-3B9E-47AB-AC8C-75EB8EC16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558" y="4279775"/>
            <a:ext cx="3143250" cy="2391875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C8CF0809-D2EE-434C-9C68-6E0ED13DF46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SDK </a:t>
            </a:r>
            <a:r>
              <a:rPr lang="it-IT" sz="2400" dirty="0" err="1">
                <a:solidFill>
                  <a:schemeClr val="tx1"/>
                </a:solidFill>
              </a:rPr>
              <a:t>Install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6E908D-7243-4115-82BF-411C80822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345" y="1708020"/>
            <a:ext cx="3143250" cy="23918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C6BCF9-4568-44DF-B68E-3781C3487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345" y="4279775"/>
            <a:ext cx="3143250" cy="23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EA355DA-5414-4DA7-95E9-E20E40C1730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CCS </a:t>
            </a:r>
            <a:r>
              <a:rPr lang="it-IT" sz="2400" dirty="0" err="1">
                <a:solidFill>
                  <a:schemeClr val="tx1"/>
                </a:solidFill>
              </a:rPr>
              <a:t>Install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51BEAE-FC14-4EDD-B8B1-393F1B93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" y="3159172"/>
            <a:ext cx="3711786" cy="290185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BDBD6C-83E2-4748-B02F-71811ABA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34" y="710363"/>
            <a:ext cx="3711786" cy="290185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F2FC52-23F5-4832-BEF8-CB3429537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434" y="3727542"/>
            <a:ext cx="3711786" cy="2901858"/>
          </a:xfrm>
          <a:prstGeom prst="rect">
            <a:avLst/>
          </a:prstGeom>
        </p:spPr>
      </p:pic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DABD2C18-19A2-4BAF-8C72-0A1AD7604C95}"/>
              </a:ext>
            </a:extLst>
          </p:cNvPr>
          <p:cNvSpPr txBox="1">
            <a:spLocks/>
          </p:cNvSpPr>
          <p:nvPr/>
        </p:nvSpPr>
        <p:spPr>
          <a:xfrm>
            <a:off x="604618" y="1671835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3333"/>
                </a:solidFill>
                <a:latin typeface="Ubuntu"/>
              </a:rPr>
              <a:t>Download </a:t>
            </a:r>
            <a:r>
              <a:rPr lang="it-IT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CCSTUDIO </a:t>
            </a:r>
            <a:r>
              <a:rPr lang="it-IT" b="0" i="0" dirty="0">
                <a:solidFill>
                  <a:srgbClr val="333333"/>
                </a:solidFill>
                <a:effectLst/>
                <a:latin typeface="Ubuntu"/>
              </a:rPr>
              <a:t>IDE 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and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install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it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. </a:t>
            </a:r>
          </a:p>
          <a:p>
            <a:r>
              <a:rPr lang="it-IT" b="0" i="0" dirty="0" err="1">
                <a:solidFill>
                  <a:srgbClr val="333333"/>
                </a:solidFill>
                <a:effectLst/>
                <a:latin typeface="Ubuntu"/>
              </a:rPr>
              <a:t>Acc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ept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the agreement and check that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everything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is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ok for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installation</a:t>
            </a:r>
            <a:r>
              <a:rPr lang="it-IT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38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08DB7A-347B-47C4-BF5E-70BAF116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46" y="1461398"/>
            <a:ext cx="5716506" cy="446913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EA5CEA57-DE16-4886-B655-E87B2880A38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CCS </a:t>
            </a:r>
            <a:r>
              <a:rPr lang="it-IT" sz="2400" dirty="0" err="1">
                <a:solidFill>
                  <a:schemeClr val="tx1"/>
                </a:solidFill>
              </a:rPr>
              <a:t>Install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EBE571B-CF0F-4550-9555-6B2111464D0A}"/>
              </a:ext>
            </a:extLst>
          </p:cNvPr>
          <p:cNvSpPr txBox="1">
            <a:spLocks/>
          </p:cNvSpPr>
          <p:nvPr/>
        </p:nvSpPr>
        <p:spPr>
          <a:xfrm>
            <a:off x="604618" y="1671835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33333"/>
                </a:solidFill>
                <a:latin typeface="Ubuntu"/>
              </a:rPr>
              <a:t>Select the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components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you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need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.</a:t>
            </a:r>
          </a:p>
          <a:p>
            <a:r>
              <a:rPr lang="it-IT" dirty="0">
                <a:solidFill>
                  <a:srgbClr val="333333"/>
                </a:solidFill>
                <a:latin typeface="Ubuntu"/>
              </a:rPr>
              <a:t>For LAUNCHXL-CC2640R2	board Select </a:t>
            </a:r>
            <a:r>
              <a:rPr lang="it-IT" b="1" i="1" dirty="0" err="1">
                <a:solidFill>
                  <a:srgbClr val="333333"/>
                </a:solidFill>
                <a:latin typeface="Ubuntu"/>
              </a:rPr>
              <a:t>SimpleLink</a:t>
            </a:r>
            <a:r>
              <a:rPr lang="it-IT" b="1" i="1" dirty="0">
                <a:solidFill>
                  <a:srgbClr val="333333"/>
                </a:solidFill>
                <a:latin typeface="Ubuntu"/>
              </a:rPr>
              <a:t> CC13xx and CC26xx Wireless MCU</a:t>
            </a:r>
          </a:p>
          <a:p>
            <a:r>
              <a:rPr lang="it-IT" dirty="0">
                <a:solidFill>
                  <a:srgbClr val="333333"/>
                </a:solidFill>
                <a:latin typeface="Ubuntu"/>
              </a:rPr>
              <a:t>Click</a:t>
            </a:r>
            <a:r>
              <a:rPr lang="it-IT" b="1" i="1" dirty="0">
                <a:solidFill>
                  <a:srgbClr val="333333"/>
                </a:solidFill>
                <a:latin typeface="Ubuntu"/>
              </a:rPr>
              <a:t> Next</a:t>
            </a:r>
            <a:endParaRPr lang="it-IT" b="1" i="1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E6D4C5A-8D89-47E1-BEB3-6C21E51C6074}"/>
              </a:ext>
            </a:extLst>
          </p:cNvPr>
          <p:cNvSpPr/>
          <p:nvPr/>
        </p:nvSpPr>
        <p:spPr>
          <a:xfrm>
            <a:off x="6096000" y="2547248"/>
            <a:ext cx="2277291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929BCB-4BE1-4744-A78A-4B5453F19DF6}"/>
              </a:ext>
            </a:extLst>
          </p:cNvPr>
          <p:cNvSpPr txBox="1"/>
          <p:nvPr/>
        </p:nvSpPr>
        <p:spPr>
          <a:xfrm>
            <a:off x="5381255" y="2597532"/>
            <a:ext cx="188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913D1F-CF06-47F6-9028-A5C8F82B2405}"/>
              </a:ext>
            </a:extLst>
          </p:cNvPr>
          <p:cNvSpPr/>
          <p:nvPr/>
        </p:nvSpPr>
        <p:spPr>
          <a:xfrm>
            <a:off x="10469456" y="5552608"/>
            <a:ext cx="861483" cy="469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B4CD78-8722-46C1-AC05-D979FC192D6D}"/>
              </a:ext>
            </a:extLst>
          </p:cNvPr>
          <p:cNvSpPr txBox="1"/>
          <p:nvPr/>
        </p:nvSpPr>
        <p:spPr>
          <a:xfrm>
            <a:off x="9754712" y="560289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1.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3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C85FC8-5981-4B0F-AD02-EBA7B2F4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46" y="1461398"/>
            <a:ext cx="5716504" cy="4469139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67EA33B9-2DD6-4ADF-BD37-EC43965148C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err="1"/>
              <a:t>Prerequisites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Software CCS </a:t>
            </a:r>
            <a:r>
              <a:rPr lang="it-IT" sz="2400" dirty="0" err="1">
                <a:solidFill>
                  <a:schemeClr val="tx1"/>
                </a:solidFill>
              </a:rPr>
              <a:t>Install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5D50AD5-25BD-4200-948C-728042B50DC2}"/>
              </a:ext>
            </a:extLst>
          </p:cNvPr>
          <p:cNvSpPr txBox="1">
            <a:spLocks/>
          </p:cNvSpPr>
          <p:nvPr/>
        </p:nvSpPr>
        <p:spPr>
          <a:xfrm>
            <a:off x="604618" y="1671835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333333"/>
                </a:solidFill>
                <a:latin typeface="Ubuntu"/>
              </a:rPr>
              <a:t>Select the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components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you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need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.</a:t>
            </a:r>
          </a:p>
          <a:p>
            <a:r>
              <a:rPr lang="it-IT" dirty="0">
                <a:solidFill>
                  <a:srgbClr val="333333"/>
                </a:solidFill>
                <a:latin typeface="Ubuntu"/>
              </a:rPr>
              <a:t>For LAUNCHXL-CC2640R2	board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only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the Default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choice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is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 </a:t>
            </a:r>
            <a:r>
              <a:rPr lang="it-IT" dirty="0" err="1">
                <a:solidFill>
                  <a:srgbClr val="333333"/>
                </a:solidFill>
                <a:latin typeface="Ubuntu"/>
              </a:rPr>
              <a:t>needed</a:t>
            </a:r>
            <a:r>
              <a:rPr lang="it-IT" dirty="0">
                <a:solidFill>
                  <a:srgbClr val="333333"/>
                </a:solidFill>
                <a:latin typeface="Ubuntu"/>
              </a:rPr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199954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09D386-1648-46DF-889E-3C31AF65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41" y="1261888"/>
            <a:ext cx="5543931" cy="4334221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668078-0807-4DC2-A763-4DA91678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0" y="1261889"/>
            <a:ext cx="5543931" cy="43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690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270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Trebuchet MS</vt:lpstr>
      <vt:lpstr>Ubuntu</vt:lpstr>
      <vt:lpstr>Wingdings 3</vt:lpstr>
      <vt:lpstr>Sfaccettatura</vt:lpstr>
      <vt:lpstr>TI LaunchPad </vt:lpstr>
      <vt:lpstr>Prerequisites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1</cp:revision>
  <dcterms:created xsi:type="dcterms:W3CDTF">2021-11-09T10:46:54Z</dcterms:created>
  <dcterms:modified xsi:type="dcterms:W3CDTF">2021-11-10T09:57:57Z</dcterms:modified>
</cp:coreProperties>
</file>