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0" r:id="rId7"/>
    <p:sldId id="262" r:id="rId8"/>
    <p:sldId id="266" r:id="rId9"/>
    <p:sldId id="267" r:id="rId10"/>
    <p:sldId id="268" r:id="rId11"/>
    <p:sldId id="269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48A7-1FCF-410A-A89C-815188424E29}" v="2" dt="2021-11-10T09:58:05.477"/>
    <p1510:client id="{55254253-C93E-4B84-BB0E-C81EF9F7841D}" v="46" dt="2021-11-10T09:51:26.758"/>
    <p1510:client id="{7AFE0944-3691-4501-89AF-42D4F78D569B}" v="32" dt="2021-11-10T13:55:1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7AFE0944-3691-4501-89AF-42D4F78D569B}"/>
    <pc:docChg chg="undo custSel addSld delSld modSld sldOrd">
      <pc:chgData name="GERALDI MARCO" userId="4fb09083-7c07-44a8-8941-2e9ea6e3562c" providerId="ADAL" clId="{7AFE0944-3691-4501-89AF-42D4F78D569B}" dt="2021-11-10T13:57:09.868" v="3009"/>
      <pc:docMkLst>
        <pc:docMk/>
      </pc:docMkLst>
      <pc:sldChg chg="modSp mod">
        <pc:chgData name="GERALDI MARCO" userId="4fb09083-7c07-44a8-8941-2e9ea6e3562c" providerId="ADAL" clId="{7AFE0944-3691-4501-89AF-42D4F78D569B}" dt="2021-11-10T09:58:39.513" v="16" actId="20577"/>
        <pc:sldMkLst>
          <pc:docMk/>
          <pc:sldMk cId="4161441247" sldId="256"/>
        </pc:sldMkLst>
        <pc:spChg chg="mod">
          <ac:chgData name="GERALDI MARCO" userId="4fb09083-7c07-44a8-8941-2e9ea6e3562c" providerId="ADAL" clId="{7AFE0944-3691-4501-89AF-42D4F78D569B}" dt="2021-11-10T09:58:39.513" v="16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7AFE0944-3691-4501-89AF-42D4F78D569B}" dt="2021-11-10T10:03:16.858" v="52" actId="14100"/>
        <pc:sldMkLst>
          <pc:docMk/>
          <pc:sldMk cId="3824232839" sldId="257"/>
        </pc:sldMkLst>
        <pc:spChg chg="mod">
          <ac:chgData name="GERALDI MARCO" userId="4fb09083-7c07-44a8-8941-2e9ea6e3562c" providerId="ADAL" clId="{7AFE0944-3691-4501-89AF-42D4F78D569B}" dt="2021-11-10T10:01:17.838" v="35" actId="20577"/>
          <ac:spMkLst>
            <pc:docMk/>
            <pc:sldMk cId="3824232839" sldId="257"/>
            <ac:spMk id="2" creationId="{4E8CD7DA-7DCF-4321-93B3-4507E606C269}"/>
          </ac:spMkLst>
        </pc:spChg>
        <pc:spChg chg="add del mod">
          <ac:chgData name="GERALDI MARCO" userId="4fb09083-7c07-44a8-8941-2e9ea6e3562c" providerId="ADAL" clId="{7AFE0944-3691-4501-89AF-42D4F78D569B}" dt="2021-11-10T10:01:26.958" v="37"/>
          <ac:spMkLst>
            <pc:docMk/>
            <pc:sldMk cId="3824232839" sldId="257"/>
            <ac:spMk id="3" creationId="{D20AED2B-216C-43D3-A685-75088596A528}"/>
          </ac:spMkLst>
        </pc:spChg>
        <pc:spChg chg="del">
          <ac:chgData name="GERALDI MARCO" userId="4fb09083-7c07-44a8-8941-2e9ea6e3562c" providerId="ADAL" clId="{7AFE0944-3691-4501-89AF-42D4F78D569B}" dt="2021-11-10T10:02:01.149" v="40" actId="22"/>
          <ac:spMkLst>
            <pc:docMk/>
            <pc:sldMk cId="3824232839" sldId="257"/>
            <ac:spMk id="4" creationId="{C3FB9AAD-92C5-4CB6-A0FD-BBF9F4AFF53E}"/>
          </ac:spMkLst>
        </pc:spChg>
        <pc:spChg chg="add del mod">
          <ac:chgData name="GERALDI MARCO" userId="4fb09083-7c07-44a8-8941-2e9ea6e3562c" providerId="ADAL" clId="{7AFE0944-3691-4501-89AF-42D4F78D569B}" dt="2021-11-10T10:02:55.381" v="44" actId="108"/>
          <ac:spMkLst>
            <pc:docMk/>
            <pc:sldMk cId="3824232839" sldId="257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7AFE0944-3691-4501-89AF-42D4F78D569B}" dt="2021-11-10T10:03:16.858" v="52" actId="14100"/>
          <ac:picMkLst>
            <pc:docMk/>
            <pc:sldMk cId="3824232839" sldId="257"/>
            <ac:picMk id="7" creationId="{2FD3B6C4-9C6A-49F6-A0FA-3596431C14DC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0:05:39.139" v="108" actId="20577"/>
        <pc:sldMkLst>
          <pc:docMk/>
          <pc:sldMk cId="76956414" sldId="258"/>
        </pc:sldMkLst>
        <pc:spChg chg="del">
          <ac:chgData name="GERALDI MARCO" userId="4fb09083-7c07-44a8-8941-2e9ea6e3562c" providerId="ADAL" clId="{7AFE0944-3691-4501-89AF-42D4F78D569B}" dt="2021-11-10T10:04:23.875" v="54" actId="478"/>
          <ac:spMkLst>
            <pc:docMk/>
            <pc:sldMk cId="76956414" sldId="258"/>
            <ac:spMk id="2" creationId="{0D334660-738F-40D1-AA42-3DC8614CAF31}"/>
          </ac:spMkLst>
        </pc:spChg>
        <pc:spChg chg="mod">
          <ac:chgData name="GERALDI MARCO" userId="4fb09083-7c07-44a8-8941-2e9ea6e3562c" providerId="ADAL" clId="{7AFE0944-3691-4501-89AF-42D4F78D569B}" dt="2021-11-10T10:05:39.139" v="108" actId="20577"/>
          <ac:spMkLst>
            <pc:docMk/>
            <pc:sldMk cId="76956414" sldId="258"/>
            <ac:spMk id="3" creationId="{4EC60AE8-866B-4468-A64F-63CA3F0BDB0A}"/>
          </ac:spMkLst>
        </pc:spChg>
        <pc:spChg chg="del">
          <ac:chgData name="GERALDI MARCO" userId="4fb09083-7c07-44a8-8941-2e9ea6e3562c" providerId="ADAL" clId="{7AFE0944-3691-4501-89AF-42D4F78D569B}" dt="2021-11-10T10:04:54.715" v="81" actId="22"/>
          <ac:spMkLst>
            <pc:docMk/>
            <pc:sldMk cId="76956414" sldId="258"/>
            <ac:spMk id="4" creationId="{FB8A00E3-5F04-44B8-88FD-6C16A2B7339F}"/>
          </ac:spMkLst>
        </pc:spChg>
        <pc:spChg chg="add mod">
          <ac:chgData name="GERALDI MARCO" userId="4fb09083-7c07-44a8-8941-2e9ea6e3562c" providerId="ADAL" clId="{7AFE0944-3691-4501-89AF-42D4F78D569B}" dt="2021-11-10T10:04:38.126" v="80" actId="20577"/>
          <ac:spMkLst>
            <pc:docMk/>
            <pc:sldMk cId="76956414" sldId="258"/>
            <ac:spMk id="5" creationId="{1E8410E5-8D2B-4CEF-BADA-5C3C835099A6}"/>
          </ac:spMkLst>
        </pc:spChg>
        <pc:picChg chg="add mod ord">
          <ac:chgData name="GERALDI MARCO" userId="4fb09083-7c07-44a8-8941-2e9ea6e3562c" providerId="ADAL" clId="{7AFE0944-3691-4501-89AF-42D4F78D569B}" dt="2021-11-10T10:04:56.202" v="82" actId="1076"/>
          <ac:picMkLst>
            <pc:docMk/>
            <pc:sldMk cId="76956414" sldId="258"/>
            <ac:picMk id="7" creationId="{E2319951-6E6D-4BC0-B7A3-A3015324BCC3}"/>
          </ac:picMkLst>
        </pc:picChg>
        <pc:picChg chg="add mod">
          <ac:chgData name="GERALDI MARCO" userId="4fb09083-7c07-44a8-8941-2e9ea6e3562c" providerId="ADAL" clId="{7AFE0944-3691-4501-89AF-42D4F78D569B}" dt="2021-11-10T10:05:08.131" v="84" actId="1076"/>
          <ac:picMkLst>
            <pc:docMk/>
            <pc:sldMk cId="76956414" sldId="258"/>
            <ac:picMk id="9" creationId="{3400A6DE-3C97-4A4F-9C27-BC564DE07290}"/>
          </ac:picMkLst>
        </pc:picChg>
      </pc:sldChg>
      <pc:sldChg chg="addSp modSp new del mod">
        <pc:chgData name="GERALDI MARCO" userId="4fb09083-7c07-44a8-8941-2e9ea6e3562c" providerId="ADAL" clId="{7AFE0944-3691-4501-89AF-42D4F78D569B}" dt="2021-11-10T13:03:50.547" v="122" actId="47"/>
        <pc:sldMkLst>
          <pc:docMk/>
          <pc:sldMk cId="2248177929" sldId="259"/>
        </pc:sldMkLst>
        <pc:picChg chg="add">
          <ac:chgData name="GERALDI MARCO" userId="4fb09083-7c07-44a8-8941-2e9ea6e3562c" providerId="ADAL" clId="{7AFE0944-3691-4501-89AF-42D4F78D569B}" dt="2021-11-10T10:38:44.173" v="110" actId="22"/>
          <ac:picMkLst>
            <pc:docMk/>
            <pc:sldMk cId="2248177929" sldId="259"/>
            <ac:picMk id="6" creationId="{0137A961-F602-43BA-BAE2-43CF39F74057}"/>
          </ac:picMkLst>
        </pc:picChg>
        <pc:picChg chg="add">
          <ac:chgData name="GERALDI MARCO" userId="4fb09083-7c07-44a8-8941-2e9ea6e3562c" providerId="ADAL" clId="{7AFE0944-3691-4501-89AF-42D4F78D569B}" dt="2021-11-10T10:38:55.922" v="111" actId="22"/>
          <ac:picMkLst>
            <pc:docMk/>
            <pc:sldMk cId="2248177929" sldId="259"/>
            <ac:picMk id="8" creationId="{DAFC239C-BC44-43DE-BE24-06E92DE3748B}"/>
          </ac:picMkLst>
        </pc:picChg>
        <pc:picChg chg="add mod">
          <ac:chgData name="GERALDI MARCO" userId="4fb09083-7c07-44a8-8941-2e9ea6e3562c" providerId="ADAL" clId="{7AFE0944-3691-4501-89AF-42D4F78D569B}" dt="2021-11-10T10:39:28.776" v="113" actId="1076"/>
          <ac:picMkLst>
            <pc:docMk/>
            <pc:sldMk cId="2248177929" sldId="259"/>
            <ac:picMk id="10" creationId="{2DB89784-A045-4924-9614-5A9C807781D5}"/>
          </ac:picMkLst>
        </pc:picChg>
      </pc:sldChg>
      <pc:sldChg chg="addSp delSp modSp new mod ord">
        <pc:chgData name="GERALDI MARCO" userId="4fb09083-7c07-44a8-8941-2e9ea6e3562c" providerId="ADAL" clId="{7AFE0944-3691-4501-89AF-42D4F78D569B}" dt="2021-11-10T13:56:56.092" v="3005"/>
        <pc:sldMkLst>
          <pc:docMk/>
          <pc:sldMk cId="4118167832" sldId="260"/>
        </pc:sldMkLst>
        <pc:spChg chg="del">
          <ac:chgData name="GERALDI MARCO" userId="4fb09083-7c07-44a8-8941-2e9ea6e3562c" providerId="ADAL" clId="{7AFE0944-3691-4501-89AF-42D4F78D569B}" dt="2021-11-10T13:52:46.072" v="2477" actId="478"/>
          <ac:spMkLst>
            <pc:docMk/>
            <pc:sldMk cId="4118167832" sldId="260"/>
            <ac:spMk id="2" creationId="{DD76E33F-0355-4ABF-8D14-22C7E32B6AD1}"/>
          </ac:spMkLst>
        </pc:spChg>
        <pc:spChg chg="del">
          <ac:chgData name="GERALDI MARCO" userId="4fb09083-7c07-44a8-8941-2e9ea6e3562c" providerId="ADAL" clId="{7AFE0944-3691-4501-89AF-42D4F78D569B}" dt="2021-11-10T13:53:09.648" v="2514" actId="478"/>
          <ac:spMkLst>
            <pc:docMk/>
            <pc:sldMk cId="4118167832" sldId="260"/>
            <ac:spMk id="3" creationId="{F0275348-1400-479A-9E6B-6EED0BE89854}"/>
          </ac:spMkLst>
        </pc:spChg>
        <pc:spChg chg="del">
          <ac:chgData name="GERALDI MARCO" userId="4fb09083-7c07-44a8-8941-2e9ea6e3562c" providerId="ADAL" clId="{7AFE0944-3691-4501-89AF-42D4F78D569B}" dt="2021-11-10T13:53:12.223" v="2516" actId="478"/>
          <ac:spMkLst>
            <pc:docMk/>
            <pc:sldMk cId="4118167832" sldId="260"/>
            <ac:spMk id="4" creationId="{3C59E69F-656E-49A8-A5C8-8D63CF675FCF}"/>
          </ac:spMkLst>
        </pc:spChg>
        <pc:spChg chg="add mod">
          <ac:chgData name="GERALDI MARCO" userId="4fb09083-7c07-44a8-8941-2e9ea6e3562c" providerId="ADAL" clId="{7AFE0944-3691-4501-89AF-42D4F78D569B}" dt="2021-11-10T13:52:57.135" v="2509" actId="20577"/>
          <ac:spMkLst>
            <pc:docMk/>
            <pc:sldMk cId="4118167832" sldId="260"/>
            <ac:spMk id="7" creationId="{504B067C-93AD-4506-9925-9717A4B9EA0E}"/>
          </ac:spMkLst>
        </pc:spChg>
        <pc:spChg chg="add mod">
          <ac:chgData name="GERALDI MARCO" userId="4fb09083-7c07-44a8-8941-2e9ea6e3562c" providerId="ADAL" clId="{7AFE0944-3691-4501-89AF-42D4F78D569B}" dt="2021-11-10T13:54:32.349" v="2676" actId="20577"/>
          <ac:spMkLst>
            <pc:docMk/>
            <pc:sldMk cId="4118167832" sldId="260"/>
            <ac:spMk id="8" creationId="{D2F3AC46-897B-4DE8-B65C-C60558B37BFA}"/>
          </ac:spMkLst>
        </pc:spChg>
        <pc:picChg chg="add mod">
          <ac:chgData name="GERALDI MARCO" userId="4fb09083-7c07-44a8-8941-2e9ea6e3562c" providerId="ADAL" clId="{7AFE0944-3691-4501-89AF-42D4F78D569B}" dt="2021-11-10T13:54:51.899" v="2687" actId="1076"/>
          <ac:picMkLst>
            <pc:docMk/>
            <pc:sldMk cId="4118167832" sldId="260"/>
            <ac:picMk id="6" creationId="{F8EEC140-86FC-48A9-9FD1-F24451EEA098}"/>
          </ac:picMkLst>
        </pc:picChg>
        <pc:picChg chg="add mod">
          <ac:chgData name="GERALDI MARCO" userId="4fb09083-7c07-44a8-8941-2e9ea6e3562c" providerId="ADAL" clId="{7AFE0944-3691-4501-89AF-42D4F78D569B}" dt="2021-11-10T13:54:50.452" v="2686" actId="1076"/>
          <ac:picMkLst>
            <pc:docMk/>
            <pc:sldMk cId="4118167832" sldId="260"/>
            <ac:picMk id="9" creationId="{F51F7D25-0ACB-46DD-B907-319014F70764}"/>
          </ac:picMkLst>
        </pc:picChg>
      </pc:sldChg>
      <pc:sldChg chg="addSp delSp new del mod">
        <pc:chgData name="GERALDI MARCO" userId="4fb09083-7c07-44a8-8941-2e9ea6e3562c" providerId="ADAL" clId="{7AFE0944-3691-4501-89AF-42D4F78D569B}" dt="2021-11-10T13:55:03.620" v="2690" actId="47"/>
        <pc:sldMkLst>
          <pc:docMk/>
          <pc:sldMk cId="2623439792" sldId="261"/>
        </pc:sldMkLst>
        <pc:picChg chg="add del">
          <ac:chgData name="GERALDI MARCO" userId="4fb09083-7c07-44a8-8941-2e9ea6e3562c" providerId="ADAL" clId="{7AFE0944-3691-4501-89AF-42D4F78D569B}" dt="2021-11-10T13:54:38.095" v="2680" actId="21"/>
          <ac:picMkLst>
            <pc:docMk/>
            <pc:sldMk cId="2623439792" sldId="261"/>
            <ac:picMk id="6" creationId="{60DA7116-7204-47D5-AB63-BE6CF5BA341B}"/>
          </ac:picMkLst>
        </pc:picChg>
      </pc:sldChg>
      <pc:sldChg chg="addSp delSp new mod ord">
        <pc:chgData name="GERALDI MARCO" userId="4fb09083-7c07-44a8-8941-2e9ea6e3562c" providerId="ADAL" clId="{7AFE0944-3691-4501-89AF-42D4F78D569B}" dt="2021-11-10T13:56:56.092" v="3005"/>
        <pc:sldMkLst>
          <pc:docMk/>
          <pc:sldMk cId="1681291517" sldId="262"/>
        </pc:sldMkLst>
        <pc:spChg chg="del">
          <ac:chgData name="GERALDI MARCO" userId="4fb09083-7c07-44a8-8941-2e9ea6e3562c" providerId="ADAL" clId="{7AFE0944-3691-4501-89AF-42D4F78D569B}" dt="2021-11-10T13:55:02.373" v="2689" actId="478"/>
          <ac:spMkLst>
            <pc:docMk/>
            <pc:sldMk cId="1681291517" sldId="262"/>
            <ac:spMk id="2" creationId="{90C9AF9C-0F13-47FF-BE50-94FA085CF484}"/>
          </ac:spMkLst>
        </pc:spChg>
        <pc:spChg chg="del">
          <ac:chgData name="GERALDI MARCO" userId="4fb09083-7c07-44a8-8941-2e9ea6e3562c" providerId="ADAL" clId="{7AFE0944-3691-4501-89AF-42D4F78D569B}" dt="2021-11-10T13:55:01.510" v="2688" actId="478"/>
          <ac:spMkLst>
            <pc:docMk/>
            <pc:sldMk cId="1681291517" sldId="262"/>
            <ac:spMk id="3" creationId="{B3166DC0-2921-41C2-AC0D-071F3E81914E}"/>
          </ac:spMkLst>
        </pc:spChg>
        <pc:picChg chg="add">
          <ac:chgData name="GERALDI MARCO" userId="4fb09083-7c07-44a8-8941-2e9ea6e3562c" providerId="ADAL" clId="{7AFE0944-3691-4501-89AF-42D4F78D569B}" dt="2021-11-10T11:40:06.357" v="119" actId="22"/>
          <ac:picMkLst>
            <pc:docMk/>
            <pc:sldMk cId="1681291517" sldId="262"/>
            <ac:picMk id="6" creationId="{7E0D7F1A-119E-456C-854F-0E65914CC5CF}"/>
          </ac:picMkLst>
        </pc:picChg>
      </pc:sldChg>
      <pc:sldChg chg="addSp delSp modSp new mod ord">
        <pc:chgData name="GERALDI MARCO" userId="4fb09083-7c07-44a8-8941-2e9ea6e3562c" providerId="ADAL" clId="{7AFE0944-3691-4501-89AF-42D4F78D569B}" dt="2021-11-10T13:57:09.868" v="3009"/>
        <pc:sldMkLst>
          <pc:docMk/>
          <pc:sldMk cId="1501269827" sldId="263"/>
        </pc:sldMkLst>
        <pc:spChg chg="del">
          <ac:chgData name="GERALDI MARCO" userId="4fb09083-7c07-44a8-8941-2e9ea6e3562c" providerId="ADAL" clId="{7AFE0944-3691-4501-89AF-42D4F78D569B}" dt="2021-11-10T13:55:17.987" v="2692" actId="478"/>
          <ac:spMkLst>
            <pc:docMk/>
            <pc:sldMk cId="1501269827" sldId="263"/>
            <ac:spMk id="2" creationId="{E6E1A114-4050-4B9A-AD33-71E07ACAE1DF}"/>
          </ac:spMkLst>
        </pc:spChg>
        <pc:spChg chg="mod">
          <ac:chgData name="GERALDI MARCO" userId="4fb09083-7c07-44a8-8941-2e9ea6e3562c" providerId="ADAL" clId="{7AFE0944-3691-4501-89AF-42D4F78D569B}" dt="2021-11-10T13:56:30.875" v="3001" actId="20577"/>
          <ac:spMkLst>
            <pc:docMk/>
            <pc:sldMk cId="1501269827" sldId="263"/>
            <ac:spMk id="3" creationId="{842E5F53-5439-400F-B780-529AF5F3D1A8}"/>
          </ac:spMkLst>
        </pc:spChg>
        <pc:spChg chg="del">
          <ac:chgData name="GERALDI MARCO" userId="4fb09083-7c07-44a8-8941-2e9ea6e3562c" providerId="ADAL" clId="{7AFE0944-3691-4501-89AF-42D4F78D569B}" dt="2021-11-10T13:56:32.935" v="3002" actId="478"/>
          <ac:spMkLst>
            <pc:docMk/>
            <pc:sldMk cId="1501269827" sldId="263"/>
            <ac:spMk id="4" creationId="{9C714D90-DA34-44C0-8D17-1E4B9B8EF8EC}"/>
          </ac:spMkLst>
        </pc:spChg>
        <pc:spChg chg="add mod">
          <ac:chgData name="GERALDI MARCO" userId="4fb09083-7c07-44a8-8941-2e9ea6e3562c" providerId="ADAL" clId="{7AFE0944-3691-4501-89AF-42D4F78D569B}" dt="2021-11-10T13:55:16.349" v="2691"/>
          <ac:spMkLst>
            <pc:docMk/>
            <pc:sldMk cId="1501269827" sldId="263"/>
            <ac:spMk id="7" creationId="{2E07647F-D8D9-4FFE-A00A-D39018D8CE46}"/>
          </ac:spMkLst>
        </pc:spChg>
        <pc:picChg chg="add mod">
          <ac:chgData name="GERALDI MARCO" userId="4fb09083-7c07-44a8-8941-2e9ea6e3562c" providerId="ADAL" clId="{7AFE0944-3691-4501-89AF-42D4F78D569B}" dt="2021-11-10T13:56:36.043" v="3003" actId="1076"/>
          <ac:picMkLst>
            <pc:docMk/>
            <pc:sldMk cId="1501269827" sldId="263"/>
            <ac:picMk id="6" creationId="{F0AB58AD-31CA-4A5E-9521-2CA2E19AEB75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14:41.445" v="251" actId="14100"/>
        <pc:sldMkLst>
          <pc:docMk/>
          <pc:sldMk cId="3880063561" sldId="264"/>
        </pc:sldMkLst>
        <pc:spChg chg="del">
          <ac:chgData name="GERALDI MARCO" userId="4fb09083-7c07-44a8-8941-2e9ea6e3562c" providerId="ADAL" clId="{7AFE0944-3691-4501-89AF-42D4F78D569B}" dt="2021-11-10T13:04:10.192" v="124" actId="478"/>
          <ac:spMkLst>
            <pc:docMk/>
            <pc:sldMk cId="3880063561" sldId="264"/>
            <ac:spMk id="2" creationId="{E0F74F02-50C9-4BB3-BD7E-A07736FADCBF}"/>
          </ac:spMkLst>
        </pc:spChg>
        <pc:spChg chg="add del mod">
          <ac:chgData name="GERALDI MARCO" userId="4fb09083-7c07-44a8-8941-2e9ea6e3562c" providerId="ADAL" clId="{7AFE0944-3691-4501-89AF-42D4F78D569B}" dt="2021-11-10T13:13:22.464" v="248" actId="113"/>
          <ac:spMkLst>
            <pc:docMk/>
            <pc:sldMk cId="3880063561" sldId="264"/>
            <ac:spMk id="3" creationId="{EF3D1F5A-7F77-467B-8130-1CF2E8207AB1}"/>
          </ac:spMkLst>
        </pc:spChg>
        <pc:spChg chg="del">
          <ac:chgData name="GERALDI MARCO" userId="4fb09083-7c07-44a8-8941-2e9ea6e3562c" providerId="ADAL" clId="{7AFE0944-3691-4501-89AF-42D4F78D569B}" dt="2021-11-10T13:11:50.709" v="179" actId="22"/>
          <ac:spMkLst>
            <pc:docMk/>
            <pc:sldMk cId="3880063561" sldId="264"/>
            <ac:spMk id="4" creationId="{0295845B-CB10-4CB5-83D8-478A872574A4}"/>
          </ac:spMkLst>
        </pc:spChg>
        <pc:spChg chg="add mod">
          <ac:chgData name="GERALDI MARCO" userId="4fb09083-7c07-44a8-8941-2e9ea6e3562c" providerId="ADAL" clId="{7AFE0944-3691-4501-89AF-42D4F78D569B}" dt="2021-11-10T13:08:10.355" v="176" actId="20577"/>
          <ac:spMkLst>
            <pc:docMk/>
            <pc:sldMk cId="3880063561" sldId="264"/>
            <ac:spMk id="5" creationId="{7A7E534E-7523-40D7-9182-5D090F39C483}"/>
          </ac:spMkLst>
        </pc:spChg>
        <pc:spChg chg="add mod">
          <ac:chgData name="GERALDI MARCO" userId="4fb09083-7c07-44a8-8941-2e9ea6e3562c" providerId="ADAL" clId="{7AFE0944-3691-4501-89AF-42D4F78D569B}" dt="2021-11-10T13:14:41.445" v="251" actId="14100"/>
          <ac:spMkLst>
            <pc:docMk/>
            <pc:sldMk cId="3880063561" sldId="264"/>
            <ac:spMk id="10" creationId="{00FD7961-D0AB-4FE9-B020-61719D73B506}"/>
          </ac:spMkLst>
        </pc:spChg>
        <pc:spChg chg="add mod">
          <ac:chgData name="GERALDI MARCO" userId="4fb09083-7c07-44a8-8941-2e9ea6e3562c" providerId="ADAL" clId="{7AFE0944-3691-4501-89AF-42D4F78D569B}" dt="2021-11-10T13:14:41.445" v="251" actId="14100"/>
          <ac:spMkLst>
            <pc:docMk/>
            <pc:sldMk cId="3880063561" sldId="264"/>
            <ac:spMk id="11" creationId="{5491FD4D-F980-4202-ACC7-77DDF4513752}"/>
          </ac:spMkLst>
        </pc:spChg>
        <pc:picChg chg="add del mod ord">
          <ac:chgData name="GERALDI MARCO" userId="4fb09083-7c07-44a8-8941-2e9ea6e3562c" providerId="ADAL" clId="{7AFE0944-3691-4501-89AF-42D4F78D569B}" dt="2021-11-10T13:11:49.108" v="178" actId="22"/>
          <ac:picMkLst>
            <pc:docMk/>
            <pc:sldMk cId="3880063561" sldId="264"/>
            <ac:picMk id="7" creationId="{919CB421-0DDA-4A48-9CB1-F492728032F2}"/>
          </ac:picMkLst>
        </pc:picChg>
        <pc:picChg chg="add mod ord">
          <ac:chgData name="GERALDI MARCO" userId="4fb09083-7c07-44a8-8941-2e9ea6e3562c" providerId="ADAL" clId="{7AFE0944-3691-4501-89AF-42D4F78D569B}" dt="2021-11-10T13:12:13.852" v="181" actId="14100"/>
          <ac:picMkLst>
            <pc:docMk/>
            <pc:sldMk cId="3880063561" sldId="264"/>
            <ac:picMk id="9" creationId="{0D967155-8B4C-4867-B485-65558CB46903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22:05.732" v="696" actId="20577"/>
        <pc:sldMkLst>
          <pc:docMk/>
          <pc:sldMk cId="710496191" sldId="265"/>
        </pc:sldMkLst>
        <pc:spChg chg="del">
          <ac:chgData name="GERALDI MARCO" userId="4fb09083-7c07-44a8-8941-2e9ea6e3562c" providerId="ADAL" clId="{7AFE0944-3691-4501-89AF-42D4F78D569B}" dt="2021-11-10T13:15:07.020" v="254" actId="478"/>
          <ac:spMkLst>
            <pc:docMk/>
            <pc:sldMk cId="710496191" sldId="265"/>
            <ac:spMk id="2" creationId="{73A6E336-A590-405A-8CC4-286E25C5A445}"/>
          </ac:spMkLst>
        </pc:spChg>
        <pc:spChg chg="mod">
          <ac:chgData name="GERALDI MARCO" userId="4fb09083-7c07-44a8-8941-2e9ea6e3562c" providerId="ADAL" clId="{7AFE0944-3691-4501-89AF-42D4F78D569B}" dt="2021-11-10T13:22:02.624" v="694" actId="114"/>
          <ac:spMkLst>
            <pc:docMk/>
            <pc:sldMk cId="710496191" sldId="265"/>
            <ac:spMk id="3" creationId="{A58C7553-0000-4A70-A611-F63837D6E811}"/>
          </ac:spMkLst>
        </pc:spChg>
        <pc:spChg chg="del">
          <ac:chgData name="GERALDI MARCO" userId="4fb09083-7c07-44a8-8941-2e9ea6e3562c" providerId="ADAL" clId="{7AFE0944-3691-4501-89AF-42D4F78D569B}" dt="2021-11-10T13:15:48.735" v="257" actId="22"/>
          <ac:spMkLst>
            <pc:docMk/>
            <pc:sldMk cId="710496191" sldId="265"/>
            <ac:spMk id="4" creationId="{9208550A-3FC7-4A55-A4CF-50293D9B04D7}"/>
          </ac:spMkLst>
        </pc:spChg>
        <pc:spChg chg="add mod">
          <ac:chgData name="GERALDI MARCO" userId="4fb09083-7c07-44a8-8941-2e9ea6e3562c" providerId="ADAL" clId="{7AFE0944-3691-4501-89AF-42D4F78D569B}" dt="2021-11-10T13:15:05.244" v="253"/>
          <ac:spMkLst>
            <pc:docMk/>
            <pc:sldMk cId="710496191" sldId="265"/>
            <ac:spMk id="5" creationId="{3964F557-1C56-47CC-8AA7-288E8FDFB850}"/>
          </ac:spMkLst>
        </pc:spChg>
        <pc:spChg chg="add mod">
          <ac:chgData name="GERALDI MARCO" userId="4fb09083-7c07-44a8-8941-2e9ea6e3562c" providerId="ADAL" clId="{7AFE0944-3691-4501-89AF-42D4F78D569B}" dt="2021-11-10T13:17:13.804" v="276" actId="14100"/>
          <ac:spMkLst>
            <pc:docMk/>
            <pc:sldMk cId="710496191" sldId="265"/>
            <ac:spMk id="12" creationId="{F548440E-CA1C-48CB-A44D-96A339AE07BD}"/>
          </ac:spMkLst>
        </pc:spChg>
        <pc:spChg chg="add mod">
          <ac:chgData name="GERALDI MARCO" userId="4fb09083-7c07-44a8-8941-2e9ea6e3562c" providerId="ADAL" clId="{7AFE0944-3691-4501-89AF-42D4F78D569B}" dt="2021-11-10T13:17:09.981" v="275" actId="14100"/>
          <ac:spMkLst>
            <pc:docMk/>
            <pc:sldMk cId="710496191" sldId="265"/>
            <ac:spMk id="13" creationId="{7794E45D-08D1-43A8-B0A3-773E227E701A}"/>
          </ac:spMkLst>
        </pc:spChg>
        <pc:spChg chg="add mod">
          <ac:chgData name="GERALDI MARCO" userId="4fb09083-7c07-44a8-8941-2e9ea6e3562c" providerId="ADAL" clId="{7AFE0944-3691-4501-89AF-42D4F78D569B}" dt="2021-11-10T13:17:52.620" v="287" actId="1076"/>
          <ac:spMkLst>
            <pc:docMk/>
            <pc:sldMk cId="710496191" sldId="265"/>
            <ac:spMk id="14" creationId="{700E0402-D242-4115-93C4-BEA5F57C2042}"/>
          </ac:spMkLst>
        </pc:spChg>
        <pc:spChg chg="add mod">
          <ac:chgData name="GERALDI MARCO" userId="4fb09083-7c07-44a8-8941-2e9ea6e3562c" providerId="ADAL" clId="{7AFE0944-3691-4501-89AF-42D4F78D569B}" dt="2021-11-10T13:17:52.620" v="287" actId="1076"/>
          <ac:spMkLst>
            <pc:docMk/>
            <pc:sldMk cId="710496191" sldId="265"/>
            <ac:spMk id="15" creationId="{34F01613-233A-4159-9FC9-9653070F47BE}"/>
          </ac:spMkLst>
        </pc:spChg>
        <pc:spChg chg="add mod">
          <ac:chgData name="GERALDI MARCO" userId="4fb09083-7c07-44a8-8941-2e9ea6e3562c" providerId="ADAL" clId="{7AFE0944-3691-4501-89AF-42D4F78D569B}" dt="2021-11-10T13:18:10.979" v="290" actId="1076"/>
          <ac:spMkLst>
            <pc:docMk/>
            <pc:sldMk cId="710496191" sldId="265"/>
            <ac:spMk id="16" creationId="{2DE6F37A-A0D0-4887-BE7C-AB0BAC2752D8}"/>
          </ac:spMkLst>
        </pc:spChg>
        <pc:spChg chg="add mod">
          <ac:chgData name="GERALDI MARCO" userId="4fb09083-7c07-44a8-8941-2e9ea6e3562c" providerId="ADAL" clId="{7AFE0944-3691-4501-89AF-42D4F78D569B}" dt="2021-11-10T13:18:14.032" v="292" actId="20577"/>
          <ac:spMkLst>
            <pc:docMk/>
            <pc:sldMk cId="710496191" sldId="265"/>
            <ac:spMk id="17" creationId="{793FB5B2-BBCD-40CA-9E82-721B254C5A85}"/>
          </ac:spMkLst>
        </pc:spChg>
        <pc:spChg chg="add mod">
          <ac:chgData name="GERALDI MARCO" userId="4fb09083-7c07-44a8-8941-2e9ea6e3562c" providerId="ADAL" clId="{7AFE0944-3691-4501-89AF-42D4F78D569B}" dt="2021-11-10T13:21:57.724" v="689" actId="1076"/>
          <ac:spMkLst>
            <pc:docMk/>
            <pc:sldMk cId="710496191" sldId="265"/>
            <ac:spMk id="20" creationId="{8D9C1D9E-1330-4071-BBB2-8DD47D3DAD61}"/>
          </ac:spMkLst>
        </pc:spChg>
        <pc:spChg chg="add mod">
          <ac:chgData name="GERALDI MARCO" userId="4fb09083-7c07-44a8-8941-2e9ea6e3562c" providerId="ADAL" clId="{7AFE0944-3691-4501-89AF-42D4F78D569B}" dt="2021-11-10T13:22:05.732" v="696" actId="20577"/>
          <ac:spMkLst>
            <pc:docMk/>
            <pc:sldMk cId="710496191" sldId="265"/>
            <ac:spMk id="21" creationId="{51E532CF-F03A-4D5E-AA5D-EBDC850A15A2}"/>
          </ac:spMkLst>
        </pc:spChg>
        <pc:picChg chg="add del">
          <ac:chgData name="GERALDI MARCO" userId="4fb09083-7c07-44a8-8941-2e9ea6e3562c" providerId="ADAL" clId="{7AFE0944-3691-4501-89AF-42D4F78D569B}" dt="2021-11-10T13:15:46.368" v="256" actId="478"/>
          <ac:picMkLst>
            <pc:docMk/>
            <pc:sldMk cId="710496191" sldId="265"/>
            <ac:picMk id="7" creationId="{75F91D16-E455-4DCC-837F-10854402307F}"/>
          </ac:picMkLst>
        </pc:picChg>
        <pc:picChg chg="add mod ord">
          <ac:chgData name="GERALDI MARCO" userId="4fb09083-7c07-44a8-8941-2e9ea6e3562c" providerId="ADAL" clId="{7AFE0944-3691-4501-89AF-42D4F78D569B}" dt="2021-11-10T13:16:21.252" v="265" actId="1076"/>
          <ac:picMkLst>
            <pc:docMk/>
            <pc:sldMk cId="710496191" sldId="265"/>
            <ac:picMk id="9" creationId="{915C6810-DF3D-4DA2-B2E7-0947A70BD5C6}"/>
          </ac:picMkLst>
        </pc:picChg>
        <pc:picChg chg="add mod">
          <ac:chgData name="GERALDI MARCO" userId="4fb09083-7c07-44a8-8941-2e9ea6e3562c" providerId="ADAL" clId="{7AFE0944-3691-4501-89AF-42D4F78D569B}" dt="2021-11-10T13:16:20.116" v="264" actId="1076"/>
          <ac:picMkLst>
            <pc:docMk/>
            <pc:sldMk cId="710496191" sldId="265"/>
            <ac:picMk id="11" creationId="{FE4599A2-CD23-4865-84B5-AC44514A1C1F}"/>
          </ac:picMkLst>
        </pc:picChg>
        <pc:picChg chg="add mod">
          <ac:chgData name="GERALDI MARCO" userId="4fb09083-7c07-44a8-8941-2e9ea6e3562c" providerId="ADAL" clId="{7AFE0944-3691-4501-89AF-42D4F78D569B}" dt="2021-11-10T13:21:53.035" v="688" actId="1076"/>
          <ac:picMkLst>
            <pc:docMk/>
            <pc:sldMk cId="710496191" sldId="265"/>
            <ac:picMk id="19" creationId="{949A51EF-4E15-412E-9DEE-A63C26FA82A1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30:51.204" v="1343"/>
        <pc:sldMkLst>
          <pc:docMk/>
          <pc:sldMk cId="1621775535" sldId="266"/>
        </pc:sldMkLst>
        <pc:spChg chg="del">
          <ac:chgData name="GERALDI MARCO" userId="4fb09083-7c07-44a8-8941-2e9ea6e3562c" providerId="ADAL" clId="{7AFE0944-3691-4501-89AF-42D4F78D569B}" dt="2021-11-10T13:26:52.346" v="1007" actId="478"/>
          <ac:spMkLst>
            <pc:docMk/>
            <pc:sldMk cId="1621775535" sldId="266"/>
            <ac:spMk id="2" creationId="{CBAA1914-B07A-40C7-B22B-B97FB5D499DE}"/>
          </ac:spMkLst>
        </pc:spChg>
        <pc:spChg chg="mod">
          <ac:chgData name="GERALDI MARCO" userId="4fb09083-7c07-44a8-8941-2e9ea6e3562c" providerId="ADAL" clId="{7AFE0944-3691-4501-89AF-42D4F78D569B}" dt="2021-11-10T13:30:51.204" v="1343"/>
          <ac:spMkLst>
            <pc:docMk/>
            <pc:sldMk cId="1621775535" sldId="266"/>
            <ac:spMk id="3" creationId="{87C40EBF-E0EC-40C8-84E5-0DC53BB0595E}"/>
          </ac:spMkLst>
        </pc:spChg>
        <pc:spChg chg="del">
          <ac:chgData name="GERALDI MARCO" userId="4fb09083-7c07-44a8-8941-2e9ea6e3562c" providerId="ADAL" clId="{7AFE0944-3691-4501-89AF-42D4F78D569B}" dt="2021-11-10T13:22:45.271" v="702" actId="478"/>
          <ac:spMkLst>
            <pc:docMk/>
            <pc:sldMk cId="1621775535" sldId="266"/>
            <ac:spMk id="4" creationId="{5B637061-479C-476D-A637-32163A475272}"/>
          </ac:spMkLst>
        </pc:spChg>
        <pc:spChg chg="add mod">
          <ac:chgData name="GERALDI MARCO" userId="4fb09083-7c07-44a8-8941-2e9ea6e3562c" providerId="ADAL" clId="{7AFE0944-3691-4501-89AF-42D4F78D569B}" dt="2021-11-10T13:25:12.658" v="998" actId="14100"/>
          <ac:spMkLst>
            <pc:docMk/>
            <pc:sldMk cId="1621775535" sldId="266"/>
            <ac:spMk id="7" creationId="{C74E75A6-0B9B-4A5F-B07C-850A2307B860}"/>
          </ac:spMkLst>
        </pc:spChg>
        <pc:spChg chg="add mod">
          <ac:chgData name="GERALDI MARCO" userId="4fb09083-7c07-44a8-8941-2e9ea6e3562c" providerId="ADAL" clId="{7AFE0944-3691-4501-89AF-42D4F78D569B}" dt="2021-11-10T13:25:18.586" v="999" actId="1076"/>
          <ac:spMkLst>
            <pc:docMk/>
            <pc:sldMk cId="1621775535" sldId="266"/>
            <ac:spMk id="8" creationId="{B1724BC9-2866-4D21-9690-1BFCF2B6A47D}"/>
          </ac:spMkLst>
        </pc:spChg>
        <pc:spChg chg="add mod">
          <ac:chgData name="GERALDI MARCO" userId="4fb09083-7c07-44a8-8941-2e9ea6e3562c" providerId="ADAL" clId="{7AFE0944-3691-4501-89AF-42D4F78D569B}" dt="2021-11-10T13:26:56.316" v="1009"/>
          <ac:spMkLst>
            <pc:docMk/>
            <pc:sldMk cId="1621775535" sldId="266"/>
            <ac:spMk id="9" creationId="{5852A9E2-39BA-451F-B21C-4C9EA74D94A5}"/>
          </ac:spMkLst>
        </pc:spChg>
        <pc:picChg chg="add mod">
          <ac:chgData name="GERALDI MARCO" userId="4fb09083-7c07-44a8-8941-2e9ea6e3562c" providerId="ADAL" clId="{7AFE0944-3691-4501-89AF-42D4F78D569B}" dt="2021-11-10T13:22:48.746" v="705" actId="1076"/>
          <ac:picMkLst>
            <pc:docMk/>
            <pc:sldMk cId="1621775535" sldId="266"/>
            <ac:picMk id="6" creationId="{4A80BABC-8464-421A-9503-C15F8C4E4DE9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28:40.383" v="1341" actId="20577"/>
        <pc:sldMkLst>
          <pc:docMk/>
          <pc:sldMk cId="4052838949" sldId="267"/>
        </pc:sldMkLst>
        <pc:spChg chg="del">
          <ac:chgData name="GERALDI MARCO" userId="4fb09083-7c07-44a8-8941-2e9ea6e3562c" providerId="ADAL" clId="{7AFE0944-3691-4501-89AF-42D4F78D569B}" dt="2021-11-10T13:26:54.921" v="1008" actId="478"/>
          <ac:spMkLst>
            <pc:docMk/>
            <pc:sldMk cId="4052838949" sldId="267"/>
            <ac:spMk id="2" creationId="{8C0D1FD9-229E-4CA5-8ADD-4C7214DFAF46}"/>
          </ac:spMkLst>
        </pc:spChg>
        <pc:spChg chg="mod">
          <ac:chgData name="GERALDI MARCO" userId="4fb09083-7c07-44a8-8941-2e9ea6e3562c" providerId="ADAL" clId="{7AFE0944-3691-4501-89AF-42D4F78D569B}" dt="2021-11-10T13:28:40.383" v="1341" actId="20577"/>
          <ac:spMkLst>
            <pc:docMk/>
            <pc:sldMk cId="4052838949" sldId="267"/>
            <ac:spMk id="3" creationId="{1EDEDE70-F8BF-444F-B464-565D524B9805}"/>
          </ac:spMkLst>
        </pc:spChg>
        <pc:spChg chg="del">
          <ac:chgData name="GERALDI MARCO" userId="4fb09083-7c07-44a8-8941-2e9ea6e3562c" providerId="ADAL" clId="{7AFE0944-3691-4501-89AF-42D4F78D569B}" dt="2021-11-10T13:26:37.070" v="1003" actId="478"/>
          <ac:spMkLst>
            <pc:docMk/>
            <pc:sldMk cId="4052838949" sldId="267"/>
            <ac:spMk id="4" creationId="{68EF8E00-7118-4209-9AB0-9AA2D0B3DB45}"/>
          </ac:spMkLst>
        </pc:spChg>
        <pc:spChg chg="add mod">
          <ac:chgData name="GERALDI MARCO" userId="4fb09083-7c07-44a8-8941-2e9ea6e3562c" providerId="ADAL" clId="{7AFE0944-3691-4501-89AF-42D4F78D569B}" dt="2021-11-10T13:26:56.967" v="1010"/>
          <ac:spMkLst>
            <pc:docMk/>
            <pc:sldMk cId="4052838949" sldId="267"/>
            <ac:spMk id="7" creationId="{EDC3EA09-8853-42C0-A0FD-94ACD119822F}"/>
          </ac:spMkLst>
        </pc:spChg>
        <pc:picChg chg="add mod">
          <ac:chgData name="GERALDI MARCO" userId="4fb09083-7c07-44a8-8941-2e9ea6e3562c" providerId="ADAL" clId="{7AFE0944-3691-4501-89AF-42D4F78D569B}" dt="2021-11-10T13:26:44.241" v="1006" actId="1076"/>
          <ac:picMkLst>
            <pc:docMk/>
            <pc:sldMk cId="4052838949" sldId="267"/>
            <ac:picMk id="6" creationId="{533A1D79-4D0A-48BF-939B-F59C35F06132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32:12.933" v="1366" actId="20577"/>
        <pc:sldMkLst>
          <pc:docMk/>
          <pc:sldMk cId="2445982351" sldId="268"/>
        </pc:sldMkLst>
        <pc:spChg chg="del">
          <ac:chgData name="GERALDI MARCO" userId="4fb09083-7c07-44a8-8941-2e9ea6e3562c" providerId="ADAL" clId="{7AFE0944-3691-4501-89AF-42D4F78D569B}" dt="2021-11-10T13:31:20.108" v="1345" actId="478"/>
          <ac:spMkLst>
            <pc:docMk/>
            <pc:sldMk cId="2445982351" sldId="268"/>
            <ac:spMk id="2" creationId="{3BE43D06-A8B6-42DD-93DD-968602F15848}"/>
          </ac:spMkLst>
        </pc:spChg>
        <pc:spChg chg="del">
          <ac:chgData name="GERALDI MARCO" userId="4fb09083-7c07-44a8-8941-2e9ea6e3562c" providerId="ADAL" clId="{7AFE0944-3691-4501-89AF-42D4F78D569B}" dt="2021-11-10T13:31:54.235" v="1359" actId="478"/>
          <ac:spMkLst>
            <pc:docMk/>
            <pc:sldMk cId="2445982351" sldId="268"/>
            <ac:spMk id="3" creationId="{A441415A-2624-47DF-A312-26EDEAEC92FF}"/>
          </ac:spMkLst>
        </pc:spChg>
        <pc:spChg chg="del">
          <ac:chgData name="GERALDI MARCO" userId="4fb09083-7c07-44a8-8941-2e9ea6e3562c" providerId="ADAL" clId="{7AFE0944-3691-4501-89AF-42D4F78D569B}" dt="2021-11-10T13:31:27.863" v="1346"/>
          <ac:spMkLst>
            <pc:docMk/>
            <pc:sldMk cId="2445982351" sldId="268"/>
            <ac:spMk id="4" creationId="{779BBDDF-82D2-4248-9997-1CACFEA0916F}"/>
          </ac:spMkLst>
        </pc:spChg>
        <pc:spChg chg="add mod">
          <ac:chgData name="GERALDI MARCO" userId="4fb09083-7c07-44a8-8941-2e9ea6e3562c" providerId="ADAL" clId="{7AFE0944-3691-4501-89AF-42D4F78D569B}" dt="2021-11-10T13:31:39.814" v="1358" actId="20577"/>
          <ac:spMkLst>
            <pc:docMk/>
            <pc:sldMk cId="2445982351" sldId="268"/>
            <ac:spMk id="6" creationId="{17814BD7-8FC3-4705-B403-C6E9404E603A}"/>
          </ac:spMkLst>
        </pc:spChg>
        <pc:spChg chg="add mod">
          <ac:chgData name="GERALDI MARCO" userId="4fb09083-7c07-44a8-8941-2e9ea6e3562c" providerId="ADAL" clId="{7AFE0944-3691-4501-89AF-42D4F78D569B}" dt="2021-11-10T13:32:12.933" v="1366" actId="20577"/>
          <ac:spMkLst>
            <pc:docMk/>
            <pc:sldMk cId="2445982351" sldId="268"/>
            <ac:spMk id="7" creationId="{59CD37C0-2FFF-498C-B0BE-0E883A9D82DC}"/>
          </ac:spMkLst>
        </pc:spChg>
        <pc:picChg chg="add mod">
          <ac:chgData name="GERALDI MARCO" userId="4fb09083-7c07-44a8-8941-2e9ea6e3562c" providerId="ADAL" clId="{7AFE0944-3691-4501-89AF-42D4F78D569B}" dt="2021-11-10T13:31:27.863" v="1346"/>
          <ac:picMkLst>
            <pc:docMk/>
            <pc:sldMk cId="2445982351" sldId="268"/>
            <ac:picMk id="5" creationId="{E049E59F-7474-4E37-BA09-9D60462636EF}"/>
          </ac:picMkLst>
        </pc:picChg>
        <pc:picChg chg="add mod">
          <ac:chgData name="GERALDI MARCO" userId="4fb09083-7c07-44a8-8941-2e9ea6e3562c" providerId="ADAL" clId="{7AFE0944-3691-4501-89AF-42D4F78D569B}" dt="2021-11-10T13:32:05.009" v="1363" actId="1076"/>
          <ac:picMkLst>
            <pc:docMk/>
            <pc:sldMk cId="2445982351" sldId="268"/>
            <ac:picMk id="8" creationId="{FCC0668D-C797-4E05-9DA4-50C59E91849E}"/>
          </ac:picMkLst>
        </pc:picChg>
      </pc:sldChg>
      <pc:sldChg chg="addSp delSp modSp new mod">
        <pc:chgData name="GERALDI MARCO" userId="4fb09083-7c07-44a8-8941-2e9ea6e3562c" providerId="ADAL" clId="{7AFE0944-3691-4501-89AF-42D4F78D569B}" dt="2021-11-10T13:40:38.159" v="1451" actId="20577"/>
        <pc:sldMkLst>
          <pc:docMk/>
          <pc:sldMk cId="1817163944" sldId="269"/>
        </pc:sldMkLst>
        <pc:spChg chg="del">
          <ac:chgData name="GERALDI MARCO" userId="4fb09083-7c07-44a8-8941-2e9ea6e3562c" providerId="ADAL" clId="{7AFE0944-3691-4501-89AF-42D4F78D569B}" dt="2021-11-10T13:32:46.433" v="1372" actId="478"/>
          <ac:spMkLst>
            <pc:docMk/>
            <pc:sldMk cId="1817163944" sldId="269"/>
            <ac:spMk id="2" creationId="{3D3EBE79-38A7-4562-A982-E1652B2FC123}"/>
          </ac:spMkLst>
        </pc:spChg>
        <pc:spChg chg="del">
          <ac:chgData name="GERALDI MARCO" userId="4fb09083-7c07-44a8-8941-2e9ea6e3562c" providerId="ADAL" clId="{7AFE0944-3691-4501-89AF-42D4F78D569B}" dt="2021-11-10T13:32:35.371" v="1369" actId="478"/>
          <ac:spMkLst>
            <pc:docMk/>
            <pc:sldMk cId="1817163944" sldId="269"/>
            <ac:spMk id="3" creationId="{14C53413-562C-422F-8C79-5E5EA769D055}"/>
          </ac:spMkLst>
        </pc:spChg>
        <pc:spChg chg="del">
          <ac:chgData name="GERALDI MARCO" userId="4fb09083-7c07-44a8-8941-2e9ea6e3562c" providerId="ADAL" clId="{7AFE0944-3691-4501-89AF-42D4F78D569B}" dt="2021-11-10T13:32:34.746" v="1368" actId="478"/>
          <ac:spMkLst>
            <pc:docMk/>
            <pc:sldMk cId="1817163944" sldId="269"/>
            <ac:spMk id="4" creationId="{141DB70D-E3BE-427D-9FB5-4CA111E169A3}"/>
          </ac:spMkLst>
        </pc:spChg>
        <pc:spChg chg="add mod">
          <ac:chgData name="GERALDI MARCO" userId="4fb09083-7c07-44a8-8941-2e9ea6e3562c" providerId="ADAL" clId="{7AFE0944-3691-4501-89AF-42D4F78D569B}" dt="2021-11-10T13:37:55.859" v="1437" actId="113"/>
          <ac:spMkLst>
            <pc:docMk/>
            <pc:sldMk cId="1817163944" sldId="269"/>
            <ac:spMk id="5" creationId="{A1259CCE-038C-4772-BC41-83E2A79D2282}"/>
          </ac:spMkLst>
        </pc:spChg>
        <pc:spChg chg="add mod">
          <ac:chgData name="GERALDI MARCO" userId="4fb09083-7c07-44a8-8941-2e9ea6e3562c" providerId="ADAL" clId="{7AFE0944-3691-4501-89AF-42D4F78D569B}" dt="2021-11-10T13:40:22.238" v="1443" actId="1076"/>
          <ac:spMkLst>
            <pc:docMk/>
            <pc:sldMk cId="1817163944" sldId="269"/>
            <ac:spMk id="9" creationId="{16365FED-E384-4BC6-8F15-7BC79247E2C2}"/>
          </ac:spMkLst>
        </pc:spChg>
        <pc:spChg chg="add mod">
          <ac:chgData name="GERALDI MARCO" userId="4fb09083-7c07-44a8-8941-2e9ea6e3562c" providerId="ADAL" clId="{7AFE0944-3691-4501-89AF-42D4F78D569B}" dt="2021-11-10T13:40:29.110" v="1444" actId="1076"/>
          <ac:spMkLst>
            <pc:docMk/>
            <pc:sldMk cId="1817163944" sldId="269"/>
            <ac:spMk id="10" creationId="{EF07033F-C641-4E6D-A701-A51414CF1E67}"/>
          </ac:spMkLst>
        </pc:spChg>
        <pc:spChg chg="add del mod">
          <ac:chgData name="GERALDI MARCO" userId="4fb09083-7c07-44a8-8941-2e9ea6e3562c" providerId="ADAL" clId="{7AFE0944-3691-4501-89AF-42D4F78D569B}" dt="2021-11-10T13:40:05.521" v="1439" actId="478"/>
          <ac:spMkLst>
            <pc:docMk/>
            <pc:sldMk cId="1817163944" sldId="269"/>
            <ac:spMk id="12" creationId="{E4E42DCB-94D5-4EA3-860B-7D77F7975BC3}"/>
          </ac:spMkLst>
        </pc:spChg>
        <pc:spChg chg="add mod">
          <ac:chgData name="GERALDI MARCO" userId="4fb09083-7c07-44a8-8941-2e9ea6e3562c" providerId="ADAL" clId="{7AFE0944-3691-4501-89AF-42D4F78D569B}" dt="2021-11-10T13:32:51.208" v="1378" actId="20577"/>
          <ac:spMkLst>
            <pc:docMk/>
            <pc:sldMk cId="1817163944" sldId="269"/>
            <ac:spMk id="13" creationId="{4DA2ECAC-DB94-4C01-8DC2-0EE145FF93B6}"/>
          </ac:spMkLst>
        </pc:spChg>
        <pc:spChg chg="add mod">
          <ac:chgData name="GERALDI MARCO" userId="4fb09083-7c07-44a8-8941-2e9ea6e3562c" providerId="ADAL" clId="{7AFE0944-3691-4501-89AF-42D4F78D569B}" dt="2021-11-10T13:40:38.159" v="1451" actId="20577"/>
          <ac:spMkLst>
            <pc:docMk/>
            <pc:sldMk cId="1817163944" sldId="269"/>
            <ac:spMk id="19" creationId="{3377012F-914C-4321-84F1-0E13DE6FD4FA}"/>
          </ac:spMkLst>
        </pc:spChg>
        <pc:picChg chg="add del mod">
          <ac:chgData name="GERALDI MARCO" userId="4fb09083-7c07-44a8-8941-2e9ea6e3562c" providerId="ADAL" clId="{7AFE0944-3691-4501-89AF-42D4F78D569B}" dt="2021-11-10T13:36:01.783" v="1379" actId="478"/>
          <ac:picMkLst>
            <pc:docMk/>
            <pc:sldMk cId="1817163944" sldId="269"/>
            <ac:picMk id="6" creationId="{00BDCFE1-C556-4796-9311-E6302937E413}"/>
          </ac:picMkLst>
        </pc:picChg>
        <pc:picChg chg="add del mod">
          <ac:chgData name="GERALDI MARCO" userId="4fb09083-7c07-44a8-8941-2e9ea6e3562c" providerId="ADAL" clId="{7AFE0944-3691-4501-89AF-42D4F78D569B}" dt="2021-11-10T13:40:04.609" v="1438" actId="478"/>
          <ac:picMkLst>
            <pc:docMk/>
            <pc:sldMk cId="1817163944" sldId="269"/>
            <ac:picMk id="11" creationId="{0CCD3025-B8C3-4DEA-A99D-5FBBB66F9A57}"/>
          </ac:picMkLst>
        </pc:picChg>
        <pc:picChg chg="add del mod">
          <ac:chgData name="GERALDI MARCO" userId="4fb09083-7c07-44a8-8941-2e9ea6e3562c" providerId="ADAL" clId="{7AFE0944-3691-4501-89AF-42D4F78D569B}" dt="2021-11-10T13:37:31.645" v="1397" actId="478"/>
          <ac:picMkLst>
            <pc:docMk/>
            <pc:sldMk cId="1817163944" sldId="269"/>
            <ac:picMk id="15" creationId="{C7B450D0-2A11-4B2F-BA85-C9E67615A9B2}"/>
          </ac:picMkLst>
        </pc:picChg>
        <pc:picChg chg="add mod">
          <ac:chgData name="GERALDI MARCO" userId="4fb09083-7c07-44a8-8941-2e9ea6e3562c" providerId="ADAL" clId="{7AFE0944-3691-4501-89AF-42D4F78D569B}" dt="2021-11-10T13:40:09.199" v="1441" actId="1076"/>
          <ac:picMkLst>
            <pc:docMk/>
            <pc:sldMk cId="1817163944" sldId="269"/>
            <ac:picMk id="17" creationId="{131AD835-FD93-4075-B9E9-0AE907E9DBFD}"/>
          </ac:picMkLst>
        </pc:picChg>
        <pc:cxnChg chg="add mod">
          <ac:chgData name="GERALDI MARCO" userId="4fb09083-7c07-44a8-8941-2e9ea6e3562c" providerId="ADAL" clId="{7AFE0944-3691-4501-89AF-42D4F78D569B}" dt="2021-11-10T13:40:22.238" v="1443" actId="1076"/>
          <ac:cxnSpMkLst>
            <pc:docMk/>
            <pc:sldMk cId="1817163944" sldId="269"/>
            <ac:cxnSpMk id="7" creationId="{09B62BAD-72EE-47F1-A59D-9FC4D930DD1E}"/>
          </ac:cxnSpMkLst>
        </pc:cxnChg>
        <pc:cxnChg chg="add mod">
          <ac:chgData name="GERALDI MARCO" userId="4fb09083-7c07-44a8-8941-2e9ea6e3562c" providerId="ADAL" clId="{7AFE0944-3691-4501-89AF-42D4F78D569B}" dt="2021-11-10T13:40:14.415" v="1442" actId="1076"/>
          <ac:cxnSpMkLst>
            <pc:docMk/>
            <pc:sldMk cId="1817163944" sldId="269"/>
            <ac:cxnSpMk id="8" creationId="{48D6FED3-6998-4350-B562-497F3F7A3672}"/>
          </ac:cxnSpMkLst>
        </pc:cxnChg>
        <pc:cxnChg chg="add mod">
          <ac:chgData name="GERALDI MARCO" userId="4fb09083-7c07-44a8-8941-2e9ea6e3562c" providerId="ADAL" clId="{7AFE0944-3691-4501-89AF-42D4F78D569B}" dt="2021-11-10T13:40:35.239" v="1446" actId="1076"/>
          <ac:cxnSpMkLst>
            <pc:docMk/>
            <pc:sldMk cId="1817163944" sldId="269"/>
            <ac:cxnSpMk id="18" creationId="{393E25A1-110F-4B51-98EC-FE6B46A0A0B5}"/>
          </ac:cxnSpMkLst>
        </pc:cxnChg>
      </pc:sldChg>
      <pc:sldChg chg="addSp delSp modSp new mod">
        <pc:chgData name="GERALDI MARCO" userId="4fb09083-7c07-44a8-8941-2e9ea6e3562c" providerId="ADAL" clId="{7AFE0944-3691-4501-89AF-42D4F78D569B}" dt="2021-11-10T13:46:53.146" v="2079" actId="27636"/>
        <pc:sldMkLst>
          <pc:docMk/>
          <pc:sldMk cId="374135773" sldId="270"/>
        </pc:sldMkLst>
        <pc:spChg chg="del">
          <ac:chgData name="GERALDI MARCO" userId="4fb09083-7c07-44a8-8941-2e9ea6e3562c" providerId="ADAL" clId="{7AFE0944-3691-4501-89AF-42D4F78D569B}" dt="2021-11-10T13:41:26.648" v="1454" actId="478"/>
          <ac:spMkLst>
            <pc:docMk/>
            <pc:sldMk cId="374135773" sldId="270"/>
            <ac:spMk id="2" creationId="{739A6EC3-C2CF-428A-99DF-2F93BFD35D15}"/>
          </ac:spMkLst>
        </pc:spChg>
        <pc:spChg chg="mod">
          <ac:chgData name="GERALDI MARCO" userId="4fb09083-7c07-44a8-8941-2e9ea6e3562c" providerId="ADAL" clId="{7AFE0944-3691-4501-89AF-42D4F78D569B}" dt="2021-11-10T13:46:53.146" v="2079" actId="27636"/>
          <ac:spMkLst>
            <pc:docMk/>
            <pc:sldMk cId="374135773" sldId="270"/>
            <ac:spMk id="3" creationId="{E796986B-E61E-4965-B799-E5EA52DA324F}"/>
          </ac:spMkLst>
        </pc:spChg>
        <pc:spChg chg="del">
          <ac:chgData name="GERALDI MARCO" userId="4fb09083-7c07-44a8-8941-2e9ea6e3562c" providerId="ADAL" clId="{7AFE0944-3691-4501-89AF-42D4F78D569B}" dt="2021-11-10T13:41:54.059" v="1457" actId="478"/>
          <ac:spMkLst>
            <pc:docMk/>
            <pc:sldMk cId="374135773" sldId="270"/>
            <ac:spMk id="4" creationId="{958396B9-6809-4BA7-AE2C-03387DB49B63}"/>
          </ac:spMkLst>
        </pc:spChg>
        <pc:spChg chg="add mod">
          <ac:chgData name="GERALDI MARCO" userId="4fb09083-7c07-44a8-8941-2e9ea6e3562c" providerId="ADAL" clId="{7AFE0944-3691-4501-89AF-42D4F78D569B}" dt="2021-11-10T13:41:25.281" v="1453"/>
          <ac:spMkLst>
            <pc:docMk/>
            <pc:sldMk cId="374135773" sldId="270"/>
            <ac:spMk id="5" creationId="{C3174F86-AA83-411D-B9B4-6BF91718E26C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9" creationId="{3CC57217-DA06-433A-A952-73492172A1D1}"/>
          </ac:spMkLst>
        </pc:spChg>
        <pc:spChg chg="add del mod">
          <ac:chgData name="GERALDI MARCO" userId="4fb09083-7c07-44a8-8941-2e9ea6e3562c" providerId="ADAL" clId="{7AFE0944-3691-4501-89AF-42D4F78D569B}" dt="2021-11-10T13:42:28.633" v="1465" actId="478"/>
          <ac:spMkLst>
            <pc:docMk/>
            <pc:sldMk cId="374135773" sldId="270"/>
            <ac:spMk id="11" creationId="{468D27B2-6BB3-409D-8687-8726A3DC5A2D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13" creationId="{7A5F05E3-8CF1-444E-AA7A-AD6A0DCF1B08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17" creationId="{6FA9D49D-7645-4A64-A981-5013462D7C3B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19" creationId="{879D049B-162C-4EA7-855D-DCAEE634C32B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21" creationId="{10568968-5D31-4BF8-ACA6-EB295169E833}"/>
          </ac:spMkLst>
        </pc:spChg>
        <pc:spChg chg="add mod">
          <ac:chgData name="GERALDI MARCO" userId="4fb09083-7c07-44a8-8941-2e9ea6e3562c" providerId="ADAL" clId="{7AFE0944-3691-4501-89AF-42D4F78D569B}" dt="2021-11-10T13:44:09.102" v="1533" actId="1076"/>
          <ac:spMkLst>
            <pc:docMk/>
            <pc:sldMk cId="374135773" sldId="270"/>
            <ac:spMk id="23" creationId="{643B7D04-E64E-4CC6-92F4-2287C6F9BA83}"/>
          </ac:spMkLst>
        </pc:spChg>
        <pc:picChg chg="add mod">
          <ac:chgData name="GERALDI MARCO" userId="4fb09083-7c07-44a8-8941-2e9ea6e3562c" providerId="ADAL" clId="{7AFE0944-3691-4501-89AF-42D4F78D569B}" dt="2021-11-10T13:44:09.102" v="1533" actId="1076"/>
          <ac:picMkLst>
            <pc:docMk/>
            <pc:sldMk cId="374135773" sldId="270"/>
            <ac:picMk id="7" creationId="{7F845419-A54C-4087-A02A-E17EC9E0C1AE}"/>
          </ac:picMkLst>
        </pc:pic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8" creationId="{3279FFD4-73F6-4454-B8DD-0A54CF79BE62}"/>
          </ac:cxnSpMkLst>
        </pc:cxnChg>
        <pc:cxnChg chg="add del mod">
          <ac:chgData name="GERALDI MARCO" userId="4fb09083-7c07-44a8-8941-2e9ea6e3562c" providerId="ADAL" clId="{7AFE0944-3691-4501-89AF-42D4F78D569B}" dt="2021-11-10T13:42:28.633" v="1465" actId="478"/>
          <ac:cxnSpMkLst>
            <pc:docMk/>
            <pc:sldMk cId="374135773" sldId="270"/>
            <ac:cxnSpMk id="10" creationId="{0F3EBE24-CDF8-4896-82AE-1E5D526B78D9}"/>
          </ac:cxnSpMkLst>
        </pc:cxn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12" creationId="{10599E67-E2B8-4211-8383-446ADC5D9ABE}"/>
          </ac:cxnSpMkLst>
        </pc:cxn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16" creationId="{6A194DFF-6A89-445D-8C37-25E460FF7D74}"/>
          </ac:cxnSpMkLst>
        </pc:cxn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18" creationId="{6C53E57C-76AD-4505-90B7-60D27B8F1097}"/>
          </ac:cxnSpMkLst>
        </pc:cxn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20" creationId="{82024121-4D4B-470A-9332-DEA13F6E57DE}"/>
          </ac:cxnSpMkLst>
        </pc:cxnChg>
        <pc:cxnChg chg="add mod">
          <ac:chgData name="GERALDI MARCO" userId="4fb09083-7c07-44a8-8941-2e9ea6e3562c" providerId="ADAL" clId="{7AFE0944-3691-4501-89AF-42D4F78D569B}" dt="2021-11-10T13:44:09.102" v="1533" actId="1076"/>
          <ac:cxnSpMkLst>
            <pc:docMk/>
            <pc:sldMk cId="374135773" sldId="270"/>
            <ac:cxnSpMk id="22" creationId="{7E382CAB-803F-459F-AF10-BAF1AF3EC5A1}"/>
          </ac:cxnSpMkLst>
        </pc:cxnChg>
      </pc:sldChg>
      <pc:sldChg chg="addSp delSp modSp new mod">
        <pc:chgData name="GERALDI MARCO" userId="4fb09083-7c07-44a8-8941-2e9ea6e3562c" providerId="ADAL" clId="{7AFE0944-3691-4501-89AF-42D4F78D569B}" dt="2021-11-10T13:52:19.546" v="2474" actId="27636"/>
        <pc:sldMkLst>
          <pc:docMk/>
          <pc:sldMk cId="3020596899" sldId="271"/>
        </pc:sldMkLst>
        <pc:spChg chg="del">
          <ac:chgData name="GERALDI MARCO" userId="4fb09083-7c07-44a8-8941-2e9ea6e3562c" providerId="ADAL" clId="{7AFE0944-3691-4501-89AF-42D4F78D569B}" dt="2021-11-10T13:47:20.936" v="2082" actId="478"/>
          <ac:spMkLst>
            <pc:docMk/>
            <pc:sldMk cId="3020596899" sldId="271"/>
            <ac:spMk id="2" creationId="{16551C34-4144-4436-9207-194E17F3F73A}"/>
          </ac:spMkLst>
        </pc:spChg>
        <pc:spChg chg="mod">
          <ac:chgData name="GERALDI MARCO" userId="4fb09083-7c07-44a8-8941-2e9ea6e3562c" providerId="ADAL" clId="{7AFE0944-3691-4501-89AF-42D4F78D569B}" dt="2021-11-10T13:52:19.546" v="2474" actId="27636"/>
          <ac:spMkLst>
            <pc:docMk/>
            <pc:sldMk cId="3020596899" sldId="271"/>
            <ac:spMk id="3" creationId="{5C4B9AC2-55EA-4CBE-A6B8-A885C5F055AB}"/>
          </ac:spMkLst>
        </pc:spChg>
        <pc:spChg chg="del">
          <ac:chgData name="GERALDI MARCO" userId="4fb09083-7c07-44a8-8941-2e9ea6e3562c" providerId="ADAL" clId="{7AFE0944-3691-4501-89AF-42D4F78D569B}" dt="2021-11-10T13:47:44.368" v="2083" actId="22"/>
          <ac:spMkLst>
            <pc:docMk/>
            <pc:sldMk cId="3020596899" sldId="271"/>
            <ac:spMk id="4" creationId="{CEE1F7DC-59D0-48BB-BB0D-91C101475B84}"/>
          </ac:spMkLst>
        </pc:spChg>
        <pc:spChg chg="add mod">
          <ac:chgData name="GERALDI MARCO" userId="4fb09083-7c07-44a8-8941-2e9ea6e3562c" providerId="ADAL" clId="{7AFE0944-3691-4501-89AF-42D4F78D569B}" dt="2021-11-10T13:47:19.569" v="2081"/>
          <ac:spMkLst>
            <pc:docMk/>
            <pc:sldMk cId="3020596899" sldId="271"/>
            <ac:spMk id="5" creationId="{E675A521-97EC-488F-9D42-4CDEABD31202}"/>
          </ac:spMkLst>
        </pc:spChg>
        <pc:picChg chg="add mod ord">
          <ac:chgData name="GERALDI MARCO" userId="4fb09083-7c07-44a8-8941-2e9ea6e3562c" providerId="ADAL" clId="{7AFE0944-3691-4501-89AF-42D4F78D569B}" dt="2021-11-10T13:47:44.368" v="2083" actId="22"/>
          <ac:picMkLst>
            <pc:docMk/>
            <pc:sldMk cId="3020596899" sldId="271"/>
            <ac:picMk id="7" creationId="{C52F37B1-B21E-4BD4-9778-2CA0C4B4E1DE}"/>
          </ac:picMkLst>
        </pc:picChg>
      </pc:sldChg>
    </pc:docChg>
  </pc:docChgLst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11/10/2021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01.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49E59F-7474-4E37-BA09-9D6046263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318410"/>
            <a:ext cx="4184650" cy="356579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17814BD7-8FC3-4705-B403-C6E9404E603A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build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9CD37C0-2FFF-498C-B0BE-0E883A9D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3" y="2318410"/>
            <a:ext cx="4011168" cy="3968251"/>
          </a:xfrm>
        </p:spPr>
        <p:txBody>
          <a:bodyPr/>
          <a:lstStyle/>
          <a:p>
            <a:r>
              <a:rPr lang="en-US" b="0" dirty="0"/>
              <a:t>Before run the program on your board it’s a good idea to check for errors:</a:t>
            </a:r>
          </a:p>
          <a:p>
            <a:r>
              <a:rPr lang="en-US" b="0" dirty="0"/>
              <a:t>Compile the project by clicking on the Build icon         .</a:t>
            </a:r>
          </a:p>
          <a:p>
            <a:r>
              <a:rPr lang="en-US" b="0" dirty="0"/>
              <a:t>The result will be shown in the console box.</a:t>
            </a:r>
          </a:p>
          <a:p>
            <a:r>
              <a:rPr lang="en-US" b="0" dirty="0"/>
              <a:t>If there are non errors, continue by downloading the project to your board.</a:t>
            </a:r>
            <a:endParaRPr lang="it-IT" b="0" dirty="0"/>
          </a:p>
        </p:txBody>
      </p:sp>
      <p:pic>
        <p:nvPicPr>
          <p:cNvPr id="8" name="Segnaposto contenuto 12">
            <a:extLst>
              <a:ext uri="{FF2B5EF4-FFF2-40B4-BE49-F238E27FC236}">
                <a16:creationId xmlns:a16="http://schemas.microsoft.com/office/drawing/2014/main" id="{FCC0668D-C797-4E05-9DA4-50C59E918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3" r="67232"/>
          <a:stretch/>
        </p:blipFill>
        <p:spPr>
          <a:xfrm>
            <a:off x="2917825" y="3594183"/>
            <a:ext cx="53982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1259CCE-038C-4772-BC41-83E2A79D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4685"/>
            <a:ext cx="4011168" cy="3968251"/>
          </a:xfrm>
        </p:spPr>
        <p:txBody>
          <a:bodyPr/>
          <a:lstStyle/>
          <a:p>
            <a:r>
              <a:rPr lang="en-US" b="0" dirty="0"/>
              <a:t>In order to test the program on the board there are two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Flash</a:t>
            </a:r>
            <a:r>
              <a:rPr lang="en-US" b="0" dirty="0"/>
              <a:t>: all the files will be download on the board and the program will start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Debug</a:t>
            </a:r>
            <a:r>
              <a:rPr lang="en-US" b="0" dirty="0"/>
              <a:t>: in this mode it’s possible to debug your application using breakpoints or moving step by step in the code using the arrows.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Click on the </a:t>
            </a:r>
            <a:r>
              <a:rPr lang="en-US" b="1" i="1" dirty="0"/>
              <a:t>debug</a:t>
            </a:r>
            <a:r>
              <a:rPr lang="en-US" dirty="0"/>
              <a:t> icon 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9B62BAD-72EE-47F1-A59D-9FC4D930DD1E}"/>
              </a:ext>
            </a:extLst>
          </p:cNvPr>
          <p:cNvCxnSpPr/>
          <p:nvPr/>
        </p:nvCxnSpPr>
        <p:spPr>
          <a:xfrm flipV="1">
            <a:off x="7474345" y="3322687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8D6FED3-6998-4350-B562-497F3F7A3672}"/>
              </a:ext>
            </a:extLst>
          </p:cNvPr>
          <p:cNvCxnSpPr/>
          <p:nvPr/>
        </p:nvCxnSpPr>
        <p:spPr>
          <a:xfrm flipV="1">
            <a:off x="6335270" y="3315185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65FED-E384-4BC6-8F15-7BC79247E2C2}"/>
              </a:ext>
            </a:extLst>
          </p:cNvPr>
          <p:cNvSpPr txBox="1"/>
          <p:nvPr/>
        </p:nvSpPr>
        <p:spPr>
          <a:xfrm>
            <a:off x="7560071" y="3789532"/>
            <a:ext cx="84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Flash</a:t>
            </a:r>
            <a:endParaRPr lang="it-IT" i="1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07033F-C641-4E6D-A701-A51414CF1E67}"/>
              </a:ext>
            </a:extLst>
          </p:cNvPr>
          <p:cNvSpPr txBox="1"/>
          <p:nvPr/>
        </p:nvSpPr>
        <p:spPr>
          <a:xfrm>
            <a:off x="6380652" y="3785252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Debug</a:t>
            </a:r>
            <a:endParaRPr lang="it-IT" i="1" dirty="0">
              <a:solidFill>
                <a:srgbClr val="FF0000"/>
              </a:solidFill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4DA2ECAC-DB94-4C01-8DC2-0EE145FF93B6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Debug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31AD835-FD93-4075-B9E9-0AE907E9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75" y="2263517"/>
            <a:ext cx="3713009" cy="98451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93E25A1-110F-4B51-98EC-FE6B46A0A0B5}"/>
              </a:ext>
            </a:extLst>
          </p:cNvPr>
          <p:cNvCxnSpPr/>
          <p:nvPr/>
        </p:nvCxnSpPr>
        <p:spPr>
          <a:xfrm flipV="1">
            <a:off x="8633646" y="3315185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377012F-914C-4321-84F1-0E13DE6FD4FA}"/>
              </a:ext>
            </a:extLst>
          </p:cNvPr>
          <p:cNvSpPr txBox="1"/>
          <p:nvPr/>
        </p:nvSpPr>
        <p:spPr>
          <a:xfrm>
            <a:off x="8679028" y="3785252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Build</a:t>
            </a:r>
            <a:endParaRPr lang="it-IT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6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E5F53-5439-400F-B780-529AF5F3D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to upload firmware on the board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that a firmware update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for the </a:t>
            </a:r>
            <a:r>
              <a:rPr lang="it-IT" dirty="0" err="1"/>
              <a:t>programmer</a:t>
            </a:r>
            <a:r>
              <a:rPr lang="it-IT" dirty="0"/>
              <a:t> (XDS110 Probe, top </a:t>
            </a:r>
            <a:r>
              <a:rPr lang="it-IT" dirty="0" err="1"/>
              <a:t>half</a:t>
            </a:r>
            <a:r>
              <a:rPr lang="it-IT" dirty="0"/>
              <a:t> of the </a:t>
            </a:r>
            <a:r>
              <a:rPr lang="it-IT" dirty="0" err="1"/>
              <a:t>launchpad</a:t>
            </a:r>
            <a:r>
              <a:rPr lang="it-IT" dirty="0"/>
              <a:t> board)</a:t>
            </a:r>
          </a:p>
          <a:p>
            <a:r>
              <a:rPr lang="it-IT" dirty="0"/>
              <a:t>Update and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AB58AD-31CA-4A5E-9521-2CA2E19A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68" y="2300287"/>
            <a:ext cx="4629150" cy="225742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2E07647F-D8D9-4FFE-A00A-D39018D8CE46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Possible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Errors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6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6986B-E61E-4965-B799-E5EA52D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16271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Play: </a:t>
            </a:r>
            <a:r>
              <a:rPr lang="it-IT" dirty="0" err="1"/>
              <a:t>will</a:t>
            </a:r>
            <a:r>
              <a:rPr lang="it-IT" dirty="0"/>
              <a:t> start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breakpoint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catch</a:t>
            </a:r>
          </a:p>
          <a:p>
            <a:r>
              <a:rPr lang="it-IT" dirty="0"/>
              <a:t>Pause: stop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,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respondig</a:t>
            </a:r>
            <a:r>
              <a:rPr lang="it-IT" dirty="0"/>
              <a:t> </a:t>
            </a:r>
            <a:r>
              <a:rPr lang="it-IT" dirty="0" err="1"/>
              <a:t>correctly</a:t>
            </a:r>
            <a:endParaRPr lang="it-IT" dirty="0"/>
          </a:p>
          <a:p>
            <a:r>
              <a:rPr lang="it-IT" dirty="0"/>
              <a:t>Stop: terminate debugging</a:t>
            </a:r>
          </a:p>
          <a:p>
            <a:r>
              <a:rPr lang="it-IT" dirty="0"/>
              <a:t>Step </a:t>
            </a:r>
            <a:r>
              <a:rPr lang="it-IT" dirty="0" err="1"/>
              <a:t>into</a:t>
            </a:r>
            <a:r>
              <a:rPr lang="it-IT" dirty="0"/>
              <a:t>: </a:t>
            </a:r>
            <a:r>
              <a:rPr lang="it-IT" dirty="0" err="1"/>
              <a:t>enter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code </a:t>
            </a:r>
            <a:r>
              <a:rPr lang="it-IT" dirty="0" err="1"/>
              <a:t>section</a:t>
            </a:r>
            <a:r>
              <a:rPr lang="it-IT" dirty="0"/>
              <a:t> </a:t>
            </a:r>
          </a:p>
          <a:p>
            <a:r>
              <a:rPr lang="it-IT" dirty="0"/>
              <a:t>Ste Over: continue to the </a:t>
            </a:r>
            <a:r>
              <a:rPr lang="it-IT" dirty="0" err="1"/>
              <a:t>next</a:t>
            </a:r>
            <a:r>
              <a:rPr lang="it-IT" dirty="0"/>
              <a:t> line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entering</a:t>
            </a:r>
            <a:r>
              <a:rPr lang="it-IT" dirty="0"/>
              <a:t> in the following </a:t>
            </a:r>
            <a:r>
              <a:rPr lang="it-IT" dirty="0" err="1"/>
              <a:t>function</a:t>
            </a:r>
            <a:r>
              <a:rPr lang="it-IT" dirty="0"/>
              <a:t> code </a:t>
            </a:r>
            <a:r>
              <a:rPr lang="it-IT" dirty="0" err="1"/>
              <a:t>section</a:t>
            </a:r>
            <a:endParaRPr lang="it-IT" dirty="0"/>
          </a:p>
          <a:p>
            <a:r>
              <a:rPr lang="it-IT" dirty="0"/>
              <a:t>Step Return: </a:t>
            </a:r>
            <a:r>
              <a:rPr lang="it-IT" dirty="0" err="1"/>
              <a:t>return</a:t>
            </a:r>
            <a:r>
              <a:rPr lang="it-IT" dirty="0"/>
              <a:t> to the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code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3174F86-AA83-411D-B9B4-6BF91718E26C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Debug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845419-A54C-4087-A02A-E17EC9E0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964" y="3679125"/>
            <a:ext cx="3500438" cy="66675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79FFD4-73F6-4454-B8DD-0A54CF79BE62}"/>
              </a:ext>
            </a:extLst>
          </p:cNvPr>
          <p:cNvCxnSpPr/>
          <p:nvPr/>
        </p:nvCxnSpPr>
        <p:spPr>
          <a:xfrm flipV="1">
            <a:off x="6273423" y="4345875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C57217-DA06-433A-A952-73492172A1D1}"/>
              </a:ext>
            </a:extLst>
          </p:cNvPr>
          <p:cNvSpPr txBox="1"/>
          <p:nvPr/>
        </p:nvSpPr>
        <p:spPr>
          <a:xfrm>
            <a:off x="5925964" y="5057088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Play</a:t>
            </a:r>
            <a:endParaRPr lang="it-IT" i="1" dirty="0">
              <a:solidFill>
                <a:srgbClr val="FF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0599E67-E2B8-4211-8383-446ADC5D9ABE}"/>
              </a:ext>
            </a:extLst>
          </p:cNvPr>
          <p:cNvCxnSpPr>
            <a:cxnSpLocks/>
          </p:cNvCxnSpPr>
          <p:nvPr/>
        </p:nvCxnSpPr>
        <p:spPr>
          <a:xfrm>
            <a:off x="6820778" y="2900628"/>
            <a:ext cx="0" cy="754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5F05E3-8CF1-444E-AA7A-AD6A0DCF1B08}"/>
              </a:ext>
            </a:extLst>
          </p:cNvPr>
          <p:cNvSpPr txBox="1"/>
          <p:nvPr/>
        </p:nvSpPr>
        <p:spPr>
          <a:xfrm>
            <a:off x="6521445" y="2531296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Pause</a:t>
            </a:r>
            <a:endParaRPr lang="it-IT" i="1" dirty="0">
              <a:solidFill>
                <a:srgbClr val="FF0000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A194DFF-6A89-445D-8C37-25E460FF7D74}"/>
              </a:ext>
            </a:extLst>
          </p:cNvPr>
          <p:cNvCxnSpPr/>
          <p:nvPr/>
        </p:nvCxnSpPr>
        <p:spPr>
          <a:xfrm flipV="1">
            <a:off x="7308304" y="4399076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A9D49D-7645-4A64-A981-5013462D7C3B}"/>
              </a:ext>
            </a:extLst>
          </p:cNvPr>
          <p:cNvSpPr txBox="1"/>
          <p:nvPr/>
        </p:nvSpPr>
        <p:spPr>
          <a:xfrm>
            <a:off x="6960845" y="5110289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Stop</a:t>
            </a:r>
            <a:endParaRPr lang="it-IT" i="1" dirty="0">
              <a:solidFill>
                <a:srgbClr val="FF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C53E57C-76AD-4505-90B7-60D27B8F1097}"/>
              </a:ext>
            </a:extLst>
          </p:cNvPr>
          <p:cNvCxnSpPr>
            <a:cxnSpLocks/>
          </p:cNvCxnSpPr>
          <p:nvPr/>
        </p:nvCxnSpPr>
        <p:spPr>
          <a:xfrm>
            <a:off x="7866404" y="2887260"/>
            <a:ext cx="0" cy="754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79D049B-162C-4EA7-855D-DCAEE634C32B}"/>
              </a:ext>
            </a:extLst>
          </p:cNvPr>
          <p:cNvSpPr txBox="1"/>
          <p:nvPr/>
        </p:nvSpPr>
        <p:spPr>
          <a:xfrm>
            <a:off x="7567071" y="2517928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Step into</a:t>
            </a:r>
            <a:endParaRPr lang="it-IT" i="1" dirty="0">
              <a:solidFill>
                <a:srgbClr val="FF0000"/>
              </a:solidFill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2024121-4D4B-470A-9332-DEA13F6E57DE}"/>
              </a:ext>
            </a:extLst>
          </p:cNvPr>
          <p:cNvCxnSpPr/>
          <p:nvPr/>
        </p:nvCxnSpPr>
        <p:spPr>
          <a:xfrm flipV="1">
            <a:off x="8452297" y="4399076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0568968-5D31-4BF8-ACA6-EB295169E833}"/>
              </a:ext>
            </a:extLst>
          </p:cNvPr>
          <p:cNvSpPr txBox="1"/>
          <p:nvPr/>
        </p:nvSpPr>
        <p:spPr>
          <a:xfrm>
            <a:off x="8104838" y="5110289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Step Over</a:t>
            </a:r>
            <a:endParaRPr lang="it-IT" i="1" dirty="0">
              <a:solidFill>
                <a:srgbClr val="FF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E382CAB-803F-459F-AF10-BAF1AF3EC5A1}"/>
              </a:ext>
            </a:extLst>
          </p:cNvPr>
          <p:cNvCxnSpPr>
            <a:cxnSpLocks/>
          </p:cNvCxnSpPr>
          <p:nvPr/>
        </p:nvCxnSpPr>
        <p:spPr>
          <a:xfrm>
            <a:off x="9010397" y="2887260"/>
            <a:ext cx="0" cy="754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43B7D04-E64E-4CC6-92F4-2287C6F9BA83}"/>
              </a:ext>
            </a:extLst>
          </p:cNvPr>
          <p:cNvSpPr txBox="1"/>
          <p:nvPr/>
        </p:nvSpPr>
        <p:spPr>
          <a:xfrm>
            <a:off x="8711064" y="2517928"/>
            <a:ext cx="15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Step Return</a:t>
            </a:r>
            <a:endParaRPr lang="it-IT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B9AC2-55EA-4CBE-A6B8-A885C5F05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83754"/>
          </a:xfrm>
        </p:spPr>
        <p:txBody>
          <a:bodyPr>
            <a:norm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work with the </a:t>
            </a:r>
            <a:r>
              <a:rPr lang="it-IT" dirty="0" err="1"/>
              <a:t>empty</a:t>
            </a:r>
            <a:r>
              <a:rPr lang="it-IT" dirty="0"/>
              <a:t> project:</a:t>
            </a:r>
          </a:p>
          <a:p>
            <a:pPr lvl="1"/>
            <a:r>
              <a:rPr lang="it-IT" dirty="0" err="1"/>
              <a:t>Aim</a:t>
            </a:r>
            <a:r>
              <a:rPr lang="it-IT" dirty="0"/>
              <a:t> of the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blink</a:t>
            </a:r>
            <a:r>
              <a:rPr lang="it-IT" dirty="0"/>
              <a:t> the </a:t>
            </a:r>
            <a:r>
              <a:rPr lang="it-IT" dirty="0" err="1"/>
              <a:t>built</a:t>
            </a:r>
            <a:r>
              <a:rPr lang="it-IT" dirty="0"/>
              <a:t>-in LED	</a:t>
            </a:r>
          </a:p>
          <a:p>
            <a:r>
              <a:rPr lang="it-IT" dirty="0"/>
              <a:t>Put a </a:t>
            </a:r>
            <a:r>
              <a:rPr lang="it-IT" dirty="0" err="1"/>
              <a:t>breakpoint</a:t>
            </a:r>
            <a:r>
              <a:rPr lang="it-IT" dirty="0"/>
              <a:t> in line 58 and 75 end press play.</a:t>
            </a:r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press the led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blink</a:t>
            </a:r>
            <a:r>
              <a:rPr lang="it-IT" dirty="0"/>
              <a:t>.</a:t>
            </a:r>
          </a:p>
          <a:p>
            <a:r>
              <a:rPr lang="it-IT" dirty="0"/>
              <a:t>Double click </a:t>
            </a:r>
            <a:r>
              <a:rPr lang="it-IT" dirty="0" err="1"/>
              <a:t>again</a:t>
            </a:r>
            <a:r>
              <a:rPr lang="it-IT" dirty="0"/>
              <a:t> on the line </a:t>
            </a:r>
            <a:r>
              <a:rPr lang="it-IT" dirty="0" err="1"/>
              <a:t>number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breakpoint</a:t>
            </a:r>
            <a:r>
              <a:rPr lang="it-IT" dirty="0"/>
              <a:t> and click play</a:t>
            </a:r>
          </a:p>
          <a:p>
            <a:r>
              <a:rPr lang="it-IT" dirty="0"/>
              <a:t>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and the led </a:t>
            </a:r>
            <a:r>
              <a:rPr lang="it-IT" dirty="0" err="1"/>
              <a:t>blink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52F37B1-B21E-4BD4-9778-2CA0C4B4E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84685"/>
            <a:ext cx="4184650" cy="3633243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675A521-97EC-488F-9D42-4CDEABD3120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Debug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 up Desktop Environment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FD3B6C4-9C6A-49F6-A0FA-3596431C1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7624" y="2193135"/>
            <a:ext cx="5565775" cy="2755057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Ubuntu"/>
              </a:rPr>
              <a:t>Open SCS and click Updates → Check for Updates. </a:t>
            </a:r>
          </a:p>
          <a:p>
            <a:r>
              <a:rPr lang="en-US" dirty="0">
                <a:solidFill>
                  <a:srgbClr val="333333"/>
                </a:solidFill>
                <a:latin typeface="Ubuntu"/>
              </a:rPr>
              <a:t>If any new patches are available, click Updates → Manage Updates... and apply all new patches.</a:t>
            </a:r>
          </a:p>
          <a:p>
            <a:r>
              <a:rPr lang="en-US" dirty="0">
                <a:solidFill>
                  <a:srgbClr val="333333"/>
                </a:solidFill>
                <a:latin typeface="Ubuntu"/>
              </a:rPr>
              <a:t> Note that the picture below is only used as an example. You may have a newer version, and there may be no patches available.</a:t>
            </a:r>
            <a:endParaRPr lang="it-IT" dirty="0">
              <a:solidFill>
                <a:srgbClr val="333333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60AE8-866B-4468-A64F-63CA3F0BD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Simply connect the micro-USB cable from your computer to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buntu"/>
              </a:rPr>
              <a:t>LaunchPad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 as shown in the figure.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When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buntu"/>
              </a:rPr>
              <a:t>LaunchPad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 is connected, the Windows Device Manager (</a:t>
            </a:r>
            <a:r>
              <a:rPr lang="en-US" b="0" i="1" dirty="0">
                <a:solidFill>
                  <a:srgbClr val="333333"/>
                </a:solidFill>
                <a:effectLst/>
                <a:latin typeface="Ubuntu"/>
              </a:rPr>
              <a:t>Start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 → </a:t>
            </a:r>
            <a:r>
              <a:rPr lang="en-US" b="0" i="1" dirty="0">
                <a:solidFill>
                  <a:srgbClr val="333333"/>
                </a:solidFill>
                <a:effectLst/>
                <a:latin typeface="Ubuntu"/>
              </a:rPr>
              <a:t>Run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 → </a:t>
            </a:r>
            <a:r>
              <a:rPr lang="en-US" b="0" i="1" dirty="0">
                <a:solidFill>
                  <a:srgbClr val="333333"/>
                </a:solidFill>
                <a:effectLst/>
                <a:latin typeface="Ubuntu"/>
              </a:rPr>
              <a:t>mmc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Ubuntu"/>
              </a:rPr>
              <a:t>devmgmt.msc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 → </a:t>
            </a:r>
            <a:r>
              <a:rPr lang="en-US" b="0" i="1" dirty="0">
                <a:solidFill>
                  <a:srgbClr val="333333"/>
                </a:solidFill>
                <a:effectLst/>
                <a:latin typeface="Ubuntu"/>
              </a:rPr>
              <a:t>Ok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) should show you the highlighted devices connected.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2319951-6E6D-4BC0-B7A3-A3015324B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1931757"/>
            <a:ext cx="4184650" cy="2169218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E8410E5-8D2B-4CEF-BADA-5C3C835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Connect </a:t>
            </a:r>
            <a:r>
              <a:rPr lang="it-IT" dirty="0" err="1"/>
              <a:t>LaunchPad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Hardware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00A6DE-3C97-4A4F-9C27-BC564DE0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39" y="4183108"/>
            <a:ext cx="3038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D1F5A-7F77-467B-8130-1CF2E8207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Open Code Composer Studio and Select </a:t>
            </a:r>
            <a:r>
              <a:rPr lang="it-IT" b="1" i="1" dirty="0" err="1"/>
              <a:t>Browse</a:t>
            </a:r>
            <a:r>
              <a:rPr lang="it-IT" b="1" i="1" dirty="0"/>
              <a:t> and import </a:t>
            </a:r>
            <a:r>
              <a:rPr lang="it-IT" b="1" i="1" dirty="0" err="1"/>
              <a:t>Examples</a:t>
            </a:r>
            <a:endParaRPr lang="it-IT" b="1" i="1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D967155-8B4C-4867-B485-65558CB469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1" y="2160589"/>
            <a:ext cx="6765197" cy="3880772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7A7E534E-7523-40D7-9182-5D090F39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Import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0FD7961-D0AB-4FE9-B020-61719D73B506}"/>
              </a:ext>
            </a:extLst>
          </p:cNvPr>
          <p:cNvSpPr/>
          <p:nvPr/>
        </p:nvSpPr>
        <p:spPr>
          <a:xfrm>
            <a:off x="7282910" y="3659154"/>
            <a:ext cx="1861090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91FD4D-F980-4202-ACC7-77DDF4513752}"/>
              </a:ext>
            </a:extLst>
          </p:cNvPr>
          <p:cNvSpPr txBox="1"/>
          <p:nvPr/>
        </p:nvSpPr>
        <p:spPr>
          <a:xfrm>
            <a:off x="6568165" y="3709438"/>
            <a:ext cx="15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C7553-0000-4A70-A611-F63837D6E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i="1" dirty="0"/>
              <a:t>Resource Explorer </a:t>
            </a:r>
            <a:r>
              <a:rPr lang="it-IT" dirty="0" err="1"/>
              <a:t>will</a:t>
            </a:r>
            <a:r>
              <a:rPr lang="it-IT" dirty="0"/>
              <a:t> open:</a:t>
            </a:r>
          </a:p>
          <a:p>
            <a:r>
              <a:rPr lang="it-IT" dirty="0"/>
              <a:t>If you </a:t>
            </a:r>
            <a:r>
              <a:rPr lang="it-IT" dirty="0" err="1"/>
              <a:t>have</a:t>
            </a:r>
            <a:r>
              <a:rPr lang="it-IT" dirty="0"/>
              <a:t> a board </a:t>
            </a:r>
            <a:r>
              <a:rPr lang="it-IT" dirty="0" err="1"/>
              <a:t>connected</a:t>
            </a:r>
            <a:r>
              <a:rPr lang="it-IT" dirty="0"/>
              <a:t> you can click on </a:t>
            </a:r>
            <a:r>
              <a:rPr lang="it-IT" b="1" i="1" dirty="0"/>
              <a:t>USE MY BOARD </a:t>
            </a:r>
            <a:r>
              <a:rPr lang="it-IT" dirty="0" err="1"/>
              <a:t>button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fill</a:t>
            </a:r>
            <a:r>
              <a:rPr lang="it-IT" dirty="0"/>
              <a:t> the filters, </a:t>
            </a:r>
            <a:r>
              <a:rPr lang="it-IT" dirty="0" err="1"/>
              <a:t>then</a:t>
            </a:r>
            <a:r>
              <a:rPr lang="it-IT" dirty="0"/>
              <a:t> click </a:t>
            </a:r>
            <a:r>
              <a:rPr lang="it-IT" b="1" i="1" dirty="0"/>
              <a:t>NEXT</a:t>
            </a:r>
            <a:r>
              <a:rPr lang="it-IT" dirty="0"/>
              <a:t> </a:t>
            </a:r>
          </a:p>
          <a:p>
            <a:r>
              <a:rPr lang="it-IT" dirty="0"/>
              <a:t>A list of </a:t>
            </a:r>
            <a:r>
              <a:rPr lang="it-IT" dirty="0" err="1"/>
              <a:t>examples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, for this </a:t>
            </a:r>
            <a:r>
              <a:rPr lang="it-IT" dirty="0" err="1"/>
              <a:t>example</a:t>
            </a:r>
            <a:r>
              <a:rPr lang="it-IT" dirty="0"/>
              <a:t> import the </a:t>
            </a:r>
            <a:r>
              <a:rPr lang="it-IT" b="1" i="1" dirty="0" err="1"/>
              <a:t>empty</a:t>
            </a:r>
            <a:r>
              <a:rPr lang="it-IT" dirty="0"/>
              <a:t> project </a:t>
            </a:r>
          </a:p>
          <a:p>
            <a:r>
              <a:rPr lang="it-IT" dirty="0" err="1"/>
              <a:t>Then</a:t>
            </a:r>
            <a:r>
              <a:rPr lang="it-IT" dirty="0"/>
              <a:t> click </a:t>
            </a:r>
            <a:r>
              <a:rPr lang="it-IT" b="1" i="1" dirty="0"/>
              <a:t>OK</a:t>
            </a:r>
            <a:r>
              <a:rPr lang="it-IT" dirty="0"/>
              <a:t>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5C6810-DF3D-4DA2-B2E7-0947A70BD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8910" y="1422400"/>
            <a:ext cx="4184650" cy="2400473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964F557-1C56-47CC-8AA7-288E8FDFB850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Import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4599A2-CD23-4865-84B5-AC44514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910" y="4100975"/>
            <a:ext cx="4184650" cy="2400473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548440E-CA1C-48CB-A44D-96A339AE07BD}"/>
              </a:ext>
            </a:extLst>
          </p:cNvPr>
          <p:cNvSpPr/>
          <p:nvPr/>
        </p:nvSpPr>
        <p:spPr>
          <a:xfrm>
            <a:off x="6810745" y="2360902"/>
            <a:ext cx="1446564" cy="1883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94E45D-08D1-43A8-B0A3-773E227E701A}"/>
              </a:ext>
            </a:extLst>
          </p:cNvPr>
          <p:cNvSpPr txBox="1"/>
          <p:nvPr/>
        </p:nvSpPr>
        <p:spPr>
          <a:xfrm>
            <a:off x="6096000" y="2253304"/>
            <a:ext cx="7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00E0402-D242-4115-93C4-BEA5F57C2042}"/>
              </a:ext>
            </a:extLst>
          </p:cNvPr>
          <p:cNvSpPr/>
          <p:nvPr/>
        </p:nvSpPr>
        <p:spPr>
          <a:xfrm>
            <a:off x="7920369" y="2580166"/>
            <a:ext cx="378215" cy="2075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4F01613-233A-4159-9FC9-9653070F47BE}"/>
              </a:ext>
            </a:extLst>
          </p:cNvPr>
          <p:cNvSpPr txBox="1"/>
          <p:nvPr/>
        </p:nvSpPr>
        <p:spPr>
          <a:xfrm>
            <a:off x="7214659" y="2503621"/>
            <a:ext cx="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DE6F37A-A0D0-4887-BE7C-AB0BAC2752D8}"/>
              </a:ext>
            </a:extLst>
          </p:cNvPr>
          <p:cNvSpPr/>
          <p:nvPr/>
        </p:nvSpPr>
        <p:spPr>
          <a:xfrm>
            <a:off x="8814363" y="5142813"/>
            <a:ext cx="378215" cy="2075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3FB5B2-BBCD-40CA-9E82-721B254C5A85}"/>
              </a:ext>
            </a:extLst>
          </p:cNvPr>
          <p:cNvSpPr txBox="1"/>
          <p:nvPr/>
        </p:nvSpPr>
        <p:spPr>
          <a:xfrm>
            <a:off x="8108653" y="5066268"/>
            <a:ext cx="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49A51EF-4E15-412E-9DEE-A63C26FA8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48" y="4807468"/>
            <a:ext cx="1870982" cy="1266913"/>
          </a:xfrm>
          <a:prstGeom prst="rect">
            <a:avLst/>
          </a:prstGeom>
        </p:spPr>
      </p:pic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8D9C1D9E-1330-4071-BBB2-8DD47D3DAD61}"/>
              </a:ext>
            </a:extLst>
          </p:cNvPr>
          <p:cNvSpPr/>
          <p:nvPr/>
        </p:nvSpPr>
        <p:spPr>
          <a:xfrm>
            <a:off x="3956879" y="5888465"/>
            <a:ext cx="378215" cy="2075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E532CF-F03A-4D5E-AA5D-EBDC850A15A2}"/>
              </a:ext>
            </a:extLst>
          </p:cNvPr>
          <p:cNvSpPr txBox="1"/>
          <p:nvPr/>
        </p:nvSpPr>
        <p:spPr>
          <a:xfrm>
            <a:off x="3251169" y="5811920"/>
            <a:ext cx="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4.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8EEC140-86FC-48A9-9FD1-F24451E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46" y="403878"/>
            <a:ext cx="5579420" cy="320056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504B067C-93AD-4506-9925-9717A4B9EA0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Possible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Errors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2F3AC46-897B-4DE8-B65C-C60558B3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83754"/>
          </a:xfrm>
        </p:spPr>
        <p:txBody>
          <a:bodyPr>
            <a:normAutofit/>
          </a:bodyPr>
          <a:lstStyle/>
          <a:p>
            <a:r>
              <a:rPr lang="it-IT" dirty="0"/>
              <a:t>At first import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that </a:t>
            </a:r>
            <a:r>
              <a:rPr lang="it-IT" dirty="0" err="1"/>
              <a:t>additional</a:t>
            </a:r>
            <a:r>
              <a:rPr lang="it-IT" dirty="0"/>
              <a:t> software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install</a:t>
            </a:r>
            <a:r>
              <a:rPr lang="it-IT" dirty="0"/>
              <a:t>.</a:t>
            </a:r>
          </a:p>
          <a:p>
            <a:r>
              <a:rPr lang="it-IT" dirty="0"/>
              <a:t>Continue by </a:t>
            </a:r>
            <a:r>
              <a:rPr lang="it-IT" dirty="0" err="1"/>
              <a:t>installing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51F7D25-0ACB-46DD-B907-319014F7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46" y="3718264"/>
            <a:ext cx="5579420" cy="30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077115-4C27-4462-BFE3-190F43047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0D7F1A-119E-456C-854F-0E65914C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838200"/>
            <a:ext cx="67913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40EBF-E0EC-40C8-84E5-0DC53BB05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b="1" i="1" dirty="0" err="1"/>
              <a:t>empty</a:t>
            </a:r>
            <a:r>
              <a:rPr lang="it-IT" dirty="0"/>
              <a:t> project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in the </a:t>
            </a:r>
            <a:r>
              <a:rPr lang="it-IT" b="1" i="1" dirty="0"/>
              <a:t>project </a:t>
            </a:r>
            <a:r>
              <a:rPr lang="it-IT" b="1" i="1" dirty="0" err="1"/>
              <a:t>explorer</a:t>
            </a:r>
            <a:r>
              <a:rPr lang="it-IT" dirty="0"/>
              <a:t>, </a:t>
            </a:r>
            <a:r>
              <a:rPr lang="it-IT" dirty="0" err="1"/>
              <a:t>along</a:t>
            </a:r>
            <a:r>
              <a:rPr lang="it-IT" dirty="0"/>
              <a:t> with the </a:t>
            </a:r>
            <a:r>
              <a:rPr lang="it-IT" dirty="0" err="1"/>
              <a:t>tirtos</a:t>
            </a:r>
            <a:r>
              <a:rPr lang="it-IT" dirty="0"/>
              <a:t> one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it</a:t>
            </a:r>
            <a:r>
              <a:rPr lang="it-IT" dirty="0"/>
              <a:t> (check </a:t>
            </a:r>
            <a:r>
              <a:rPr lang="it-IT" b="1" i="1" dirty="0"/>
              <a:t>Project </a:t>
            </a:r>
            <a:r>
              <a:rPr lang="it-IT" b="1" i="1" dirty="0" err="1"/>
              <a:t>Dependencies</a:t>
            </a:r>
            <a:r>
              <a:rPr lang="it-IT" dirty="0"/>
              <a:t>)</a:t>
            </a:r>
          </a:p>
          <a:p>
            <a:r>
              <a:rPr lang="it-IT" dirty="0" err="1"/>
              <a:t>Then</a:t>
            </a:r>
            <a:r>
              <a:rPr lang="it-IT" dirty="0"/>
              <a:t> open </a:t>
            </a:r>
            <a:r>
              <a:rPr lang="it-IT" dirty="0" err="1"/>
              <a:t>empty.c</a:t>
            </a:r>
            <a:r>
              <a:rPr lang="it-IT" dirty="0"/>
              <a:t> file, </a:t>
            </a:r>
            <a:r>
              <a:rPr lang="it-IT" dirty="0" err="1"/>
              <a:t>where</a:t>
            </a:r>
            <a:r>
              <a:rPr lang="it-IT" dirty="0"/>
              <a:t> the main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.</a:t>
            </a:r>
          </a:p>
          <a:p>
            <a:r>
              <a:rPr lang="en-US" b="0" dirty="0"/>
              <a:t>From here you can manage your projects, add, remove or move files.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80BABC-8464-421A-9503-C15F8C4E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2" y="2798604"/>
            <a:ext cx="4540742" cy="260474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74E75A6-0B9B-4A5F-B07C-850A2307B860}"/>
              </a:ext>
            </a:extLst>
          </p:cNvPr>
          <p:cNvSpPr/>
          <p:nvPr/>
        </p:nvSpPr>
        <p:spPr>
          <a:xfrm>
            <a:off x="5060262" y="4479130"/>
            <a:ext cx="418518" cy="100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724BC9-2866-4D21-9690-1BFCF2B6A47D}"/>
              </a:ext>
            </a:extLst>
          </p:cNvPr>
          <p:cNvSpPr txBox="1"/>
          <p:nvPr/>
        </p:nvSpPr>
        <p:spPr>
          <a:xfrm>
            <a:off x="4407429" y="4344470"/>
            <a:ext cx="7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852A9E2-39BA-451F-B21C-4C9EA74D94A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Import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7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DEDE70-F8BF-444F-B464-565D524B9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Empty</a:t>
            </a:r>
            <a:r>
              <a:rPr lang="it-IT" dirty="0"/>
              <a:t> project </a:t>
            </a:r>
            <a:r>
              <a:rPr lang="it-IT" dirty="0" err="1"/>
              <a:t>will</a:t>
            </a:r>
            <a:r>
              <a:rPr lang="it-IT" dirty="0"/>
              <a:t> import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for the board to start working.</a:t>
            </a:r>
          </a:p>
          <a:p>
            <a:r>
              <a:rPr lang="it-IT" dirty="0"/>
              <a:t>Scroll down </a:t>
            </a:r>
            <a:r>
              <a:rPr lang="it-IT" dirty="0" err="1"/>
              <a:t>until</a:t>
            </a:r>
            <a:r>
              <a:rPr lang="it-IT" dirty="0"/>
              <a:t> line 58 end double click on the </a:t>
            </a:r>
            <a:r>
              <a:rPr lang="it-IT" dirty="0" err="1"/>
              <a:t>number</a:t>
            </a:r>
            <a:r>
              <a:rPr lang="it-IT" dirty="0"/>
              <a:t> to set a </a:t>
            </a:r>
            <a:r>
              <a:rPr lang="it-IT" b="1" i="1" dirty="0" err="1"/>
              <a:t>breakpoint</a:t>
            </a:r>
            <a:r>
              <a:rPr lang="it-IT" b="1" i="1" dirty="0"/>
              <a:t>: </a:t>
            </a:r>
            <a:r>
              <a:rPr lang="it-IT" dirty="0" err="1"/>
              <a:t>during</a:t>
            </a:r>
            <a:r>
              <a:rPr lang="it-IT" dirty="0"/>
              <a:t> debug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pause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breakpoint</a:t>
            </a:r>
            <a:r>
              <a:rPr lang="it-IT" dirty="0"/>
              <a:t>.</a:t>
            </a:r>
            <a:endParaRPr lang="it-IT" b="1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3A1D79-4D0A-48BF-939B-F59C35F0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72" y="2160589"/>
            <a:ext cx="4607791" cy="392635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EDC3EA09-8853-42C0-A0FD-94ACD119822F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CCS IDE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Import </a:t>
            </a:r>
            <a:r>
              <a:rPr lang="it-IT" sz="2400" dirty="0" err="1">
                <a:solidFill>
                  <a:schemeClr val="tx1"/>
                </a:solidFill>
              </a:rPr>
              <a:t>empty</a:t>
            </a:r>
            <a:r>
              <a:rPr lang="it-IT" sz="2400" dirty="0">
                <a:solidFill>
                  <a:schemeClr val="tx1"/>
                </a:solidFill>
              </a:rPr>
              <a:t> project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389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655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Ubuntu</vt:lpstr>
      <vt:lpstr>Wingdings 3</vt:lpstr>
      <vt:lpstr>Sfaccettatura</vt:lpstr>
      <vt:lpstr>TI LaunchPad </vt:lpstr>
      <vt:lpstr>Set up Desktop Environment Software</vt:lpstr>
      <vt:lpstr>Connect LaunchPad Hardware</vt:lpstr>
      <vt:lpstr>CCS IDE Import empty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1</cp:revision>
  <dcterms:created xsi:type="dcterms:W3CDTF">2021-11-09T10:46:54Z</dcterms:created>
  <dcterms:modified xsi:type="dcterms:W3CDTF">2021-11-10T13:57:22Z</dcterms:modified>
</cp:coreProperties>
</file>