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6" r:id="rId9"/>
    <p:sldId id="267" r:id="rId10"/>
    <p:sldId id="264" r:id="rId11"/>
    <p:sldId id="263"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0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E047F-62AC-462C-8DF4-F756B83861DC}" v="139" dt="2021-11-18T14:51:10.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7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4fb09083-7c07-44a8-8941-2e9ea6e3562c" providerId="ADAL" clId="{55254253-C93E-4B84-BB0E-C81EF9F7841D}"/>
    <pc:docChg chg="undo custSel addSld delSld modSld">
      <pc:chgData name="GERALDI MARCO" userId="4fb09083-7c07-44a8-8941-2e9ea6e3562c" providerId="ADAL" clId="{55254253-C93E-4B84-BB0E-C81EF9F7841D}" dt="2021-11-10T09:51:49.299" v="1844" actId="20577"/>
      <pc:docMkLst>
        <pc:docMk/>
      </pc:docMkLst>
      <pc:sldChg chg="modSp mod">
        <pc:chgData name="GERALDI MARCO" userId="4fb09083-7c07-44a8-8941-2e9ea6e3562c" providerId="ADAL" clId="{55254253-C93E-4B84-BB0E-C81EF9F7841D}" dt="2021-11-10T09:51:49.299" v="1844" actId="20577"/>
        <pc:sldMkLst>
          <pc:docMk/>
          <pc:sldMk cId="4161441247" sldId="256"/>
        </pc:sldMkLst>
        <pc:spChg chg="mod">
          <ac:chgData name="GERALDI MARCO" userId="4fb09083-7c07-44a8-8941-2e9ea6e3562c" providerId="ADAL" clId="{55254253-C93E-4B84-BB0E-C81EF9F7841D}" dt="2021-11-10T09:21:09.184" v="81" actId="20577"/>
          <ac:spMkLst>
            <pc:docMk/>
            <pc:sldMk cId="4161441247" sldId="256"/>
            <ac:spMk id="2" creationId="{162F4ABB-EC2D-4DB3-BAE6-8E56DDE848D5}"/>
          </ac:spMkLst>
        </pc:spChg>
        <pc:spChg chg="mod">
          <ac:chgData name="GERALDI MARCO" userId="4fb09083-7c07-44a8-8941-2e9ea6e3562c" providerId="ADAL" clId="{55254253-C93E-4B84-BB0E-C81EF9F7841D}" dt="2021-11-10T09:51:49.299" v="1844" actId="20577"/>
          <ac:spMkLst>
            <pc:docMk/>
            <pc:sldMk cId="4161441247" sldId="256"/>
            <ac:spMk id="3" creationId="{F51521BA-2072-4678-8A46-4B4017576541}"/>
          </ac:spMkLst>
        </pc:spChg>
      </pc:sldChg>
      <pc:sldChg chg="addSp delSp modSp mod">
        <pc:chgData name="GERALDI MARCO" userId="4fb09083-7c07-44a8-8941-2e9ea6e3562c" providerId="ADAL" clId="{55254253-C93E-4B84-BB0E-C81EF9F7841D}" dt="2021-11-10T09:37:06.598" v="1221" actId="20577"/>
        <pc:sldMkLst>
          <pc:docMk/>
          <pc:sldMk cId="3824232839" sldId="257"/>
        </pc:sldMkLst>
        <pc:spChg chg="mod">
          <ac:chgData name="GERALDI MARCO" userId="4fb09083-7c07-44a8-8941-2e9ea6e3562c" providerId="ADAL" clId="{55254253-C93E-4B84-BB0E-C81EF9F7841D}" dt="2021-11-10T09:22:20.988" v="151" actId="207"/>
          <ac:spMkLst>
            <pc:docMk/>
            <pc:sldMk cId="3824232839" sldId="257"/>
            <ac:spMk id="2" creationId="{4E8CD7DA-7DCF-4321-93B3-4507E606C269}"/>
          </ac:spMkLst>
        </pc:spChg>
        <pc:spChg chg="del">
          <ac:chgData name="GERALDI MARCO" userId="4fb09083-7c07-44a8-8941-2e9ea6e3562c" providerId="ADAL" clId="{55254253-C93E-4B84-BB0E-C81EF9F7841D}" dt="2021-11-09T10:47:52.328" v="0"/>
          <ac:spMkLst>
            <pc:docMk/>
            <pc:sldMk cId="3824232839" sldId="257"/>
            <ac:spMk id="3" creationId="{1BBF01E9-DAC8-4974-8AAE-D2676EC2E7A4}"/>
          </ac:spMkLst>
        </pc:spChg>
        <pc:spChg chg="add del mod">
          <ac:chgData name="GERALDI MARCO" userId="4fb09083-7c07-44a8-8941-2e9ea6e3562c" providerId="ADAL" clId="{55254253-C93E-4B84-BB0E-C81EF9F7841D}" dt="2021-11-10T09:23:28.881" v="210"/>
          <ac:spMkLst>
            <pc:docMk/>
            <pc:sldMk cId="3824232839" sldId="257"/>
            <ac:spMk id="3" creationId="{8D344D68-9FBD-453D-A933-105CF2D6D58E}"/>
          </ac:spMkLst>
        </pc:spChg>
        <pc:spChg chg="mod">
          <ac:chgData name="GERALDI MARCO" userId="4fb09083-7c07-44a8-8941-2e9ea6e3562c" providerId="ADAL" clId="{55254253-C93E-4B84-BB0E-C81EF9F7841D}" dt="2021-11-10T09:23:47.121" v="258" actId="20577"/>
          <ac:spMkLst>
            <pc:docMk/>
            <pc:sldMk cId="3824232839" sldId="257"/>
            <ac:spMk id="4" creationId="{C3FB9AAD-92C5-4CB6-A0FD-BBF9F4AFF53E}"/>
          </ac:spMkLst>
        </pc:spChg>
        <pc:spChg chg="add mod">
          <ac:chgData name="GERALDI MARCO" userId="4fb09083-7c07-44a8-8941-2e9ea6e3562c" providerId="ADAL" clId="{55254253-C93E-4B84-BB0E-C81EF9F7841D}" dt="2021-11-10T09:37:06.598" v="1221" actId="20577"/>
          <ac:spMkLst>
            <pc:docMk/>
            <pc:sldMk cId="3824232839" sldId="257"/>
            <ac:spMk id="7" creationId="{9EF8B233-5392-4571-B8B9-7B9150E55B48}"/>
          </ac:spMkLst>
        </pc:spChg>
        <pc:spChg chg="add del mod">
          <ac:chgData name="GERALDI MARCO" userId="4fb09083-7c07-44a8-8941-2e9ea6e3562c" providerId="ADAL" clId="{55254253-C93E-4B84-BB0E-C81EF9F7841D}" dt="2021-11-10T09:36:48.084" v="1207" actId="22"/>
          <ac:spMkLst>
            <pc:docMk/>
            <pc:sldMk cId="3824232839" sldId="257"/>
            <ac:spMk id="8" creationId="{5E2CA7D9-071C-4AD1-9D3B-8D3AD4904355}"/>
          </ac:spMkLst>
        </pc:spChg>
        <pc:picChg chg="add del mod">
          <ac:chgData name="GERALDI MARCO" userId="4fb09083-7c07-44a8-8941-2e9ea6e3562c" providerId="ADAL" clId="{55254253-C93E-4B84-BB0E-C81EF9F7841D}" dt="2021-11-10T09:36:46.808" v="1206" actId="478"/>
          <ac:picMkLst>
            <pc:docMk/>
            <pc:sldMk cId="3824232839" sldId="257"/>
            <ac:picMk id="6" creationId="{979B923D-7FE0-47B7-A033-43E8BEDFE07E}"/>
          </ac:picMkLst>
        </pc:picChg>
        <pc:picChg chg="add mod ord">
          <ac:chgData name="GERALDI MARCO" userId="4fb09083-7c07-44a8-8941-2e9ea6e3562c" providerId="ADAL" clId="{55254253-C93E-4B84-BB0E-C81EF9F7841D}" dt="2021-11-10T09:36:54.705" v="1210" actId="1076"/>
          <ac:picMkLst>
            <pc:docMk/>
            <pc:sldMk cId="3824232839" sldId="257"/>
            <ac:picMk id="10" creationId="{65A04CDD-BC32-404D-ABCD-324ACC20CE1B}"/>
          </ac:picMkLst>
        </pc:picChg>
      </pc:sldChg>
      <pc:sldChg chg="addSp delSp modSp new mod">
        <pc:chgData name="GERALDI MARCO" userId="4fb09083-7c07-44a8-8941-2e9ea6e3562c" providerId="ADAL" clId="{55254253-C93E-4B84-BB0E-C81EF9F7841D}" dt="2021-11-10T09:28:14.213" v="458" actId="1076"/>
        <pc:sldMkLst>
          <pc:docMk/>
          <pc:sldMk cId="3044116189" sldId="258"/>
        </pc:sldMkLst>
        <pc:spChg chg="add del mod">
          <ac:chgData name="GERALDI MARCO" userId="4fb09083-7c07-44a8-8941-2e9ea6e3562c" providerId="ADAL" clId="{55254253-C93E-4B84-BB0E-C81EF9F7841D}" dt="2021-11-10T09:26:01.390" v="405" actId="21"/>
          <ac:spMkLst>
            <pc:docMk/>
            <pc:sldMk cId="3044116189" sldId="258"/>
            <ac:spMk id="2" creationId="{AA4EEFFF-AEB1-4C65-A47F-64F647E20EED}"/>
          </ac:spMkLst>
        </pc:spChg>
        <pc:spChg chg="add mod">
          <ac:chgData name="GERALDI MARCO" userId="4fb09083-7c07-44a8-8941-2e9ea6e3562c" providerId="ADAL" clId="{55254253-C93E-4B84-BB0E-C81EF9F7841D}" dt="2021-11-10T09:25:01.849" v="295" actId="20577"/>
          <ac:spMkLst>
            <pc:docMk/>
            <pc:sldMk cId="3044116189" sldId="258"/>
            <ac:spMk id="4" creationId="{64AE561C-8BFE-4A8F-BA3C-9B5D3953DF76}"/>
          </ac:spMkLst>
        </pc:spChg>
        <pc:spChg chg="add mod">
          <ac:chgData name="GERALDI MARCO" userId="4fb09083-7c07-44a8-8941-2e9ea6e3562c" providerId="ADAL" clId="{55254253-C93E-4B84-BB0E-C81EF9F7841D}" dt="2021-11-10T09:26:52.587" v="430" actId="1076"/>
          <ac:spMkLst>
            <pc:docMk/>
            <pc:sldMk cId="3044116189" sldId="258"/>
            <ac:spMk id="6" creationId="{1A34D45B-2C9F-4EE4-973A-615C18B5E446}"/>
          </ac:spMkLst>
        </pc:spChg>
        <pc:spChg chg="add mod">
          <ac:chgData name="GERALDI MARCO" userId="4fb09083-7c07-44a8-8941-2e9ea6e3562c" providerId="ADAL" clId="{55254253-C93E-4B84-BB0E-C81EF9F7841D}" dt="2021-11-10T09:27:15.978" v="443" actId="1076"/>
          <ac:spMkLst>
            <pc:docMk/>
            <pc:sldMk cId="3044116189" sldId="258"/>
            <ac:spMk id="7" creationId="{8178F348-19A8-457F-9F4D-5C61D6A31B8C}"/>
          </ac:spMkLst>
        </pc:spChg>
        <pc:spChg chg="add mod">
          <ac:chgData name="GERALDI MARCO" userId="4fb09083-7c07-44a8-8941-2e9ea6e3562c" providerId="ADAL" clId="{55254253-C93E-4B84-BB0E-C81EF9F7841D}" dt="2021-11-10T09:27:23.508" v="445" actId="1076"/>
          <ac:spMkLst>
            <pc:docMk/>
            <pc:sldMk cId="3044116189" sldId="258"/>
            <ac:spMk id="8" creationId="{8B893A27-F1A6-4B2D-8812-2BD24D1F98D0}"/>
          </ac:spMkLst>
        </pc:spChg>
        <pc:spChg chg="add mod">
          <ac:chgData name="GERALDI MARCO" userId="4fb09083-7c07-44a8-8941-2e9ea6e3562c" providerId="ADAL" clId="{55254253-C93E-4B84-BB0E-C81EF9F7841D}" dt="2021-11-10T09:27:25.247" v="447" actId="20577"/>
          <ac:spMkLst>
            <pc:docMk/>
            <pc:sldMk cId="3044116189" sldId="258"/>
            <ac:spMk id="9" creationId="{151AEBAA-9B77-4476-9E7B-33490EE5BAB0}"/>
          </ac:spMkLst>
        </pc:spChg>
        <pc:spChg chg="add mod">
          <ac:chgData name="GERALDI MARCO" userId="4fb09083-7c07-44a8-8941-2e9ea6e3562c" providerId="ADAL" clId="{55254253-C93E-4B84-BB0E-C81EF9F7841D}" dt="2021-11-10T09:27:45.355" v="452" actId="1076"/>
          <ac:spMkLst>
            <pc:docMk/>
            <pc:sldMk cId="3044116189" sldId="258"/>
            <ac:spMk id="10" creationId="{912A63FC-808A-4349-8B43-F9D35A27C29F}"/>
          </ac:spMkLst>
        </pc:spChg>
        <pc:spChg chg="add mod">
          <ac:chgData name="GERALDI MARCO" userId="4fb09083-7c07-44a8-8941-2e9ea6e3562c" providerId="ADAL" clId="{55254253-C93E-4B84-BB0E-C81EF9F7841D}" dt="2021-11-10T09:27:46.834" v="454" actId="20577"/>
          <ac:spMkLst>
            <pc:docMk/>
            <pc:sldMk cId="3044116189" sldId="258"/>
            <ac:spMk id="11" creationId="{F49B94A5-8991-48C6-809D-AB29483EBFDD}"/>
          </ac:spMkLst>
        </pc:spChg>
        <pc:picChg chg="add mod">
          <ac:chgData name="GERALDI MARCO" userId="4fb09083-7c07-44a8-8941-2e9ea6e3562c" providerId="ADAL" clId="{55254253-C93E-4B84-BB0E-C81EF9F7841D}" dt="2021-11-10T09:28:14.213" v="458" actId="1076"/>
          <ac:picMkLst>
            <pc:docMk/>
            <pc:sldMk cId="3044116189" sldId="258"/>
            <ac:picMk id="3" creationId="{9179A0CD-0417-4BED-BEB7-22DF57831596}"/>
          </ac:picMkLst>
        </pc:picChg>
        <pc:picChg chg="add mod">
          <ac:chgData name="GERALDI MARCO" userId="4fb09083-7c07-44a8-8941-2e9ea6e3562c" providerId="ADAL" clId="{55254253-C93E-4B84-BB0E-C81EF9F7841D}" dt="2021-11-10T09:26:24.419" v="425" actId="1076"/>
          <ac:picMkLst>
            <pc:docMk/>
            <pc:sldMk cId="3044116189" sldId="258"/>
            <ac:picMk id="5" creationId="{AA3B8E39-F479-4649-A502-424F1A261D2B}"/>
          </ac:picMkLst>
        </pc:picChg>
        <pc:picChg chg="add del mod">
          <ac:chgData name="GERALDI MARCO" userId="4fb09083-7c07-44a8-8941-2e9ea6e3562c" providerId="ADAL" clId="{55254253-C93E-4B84-BB0E-C81EF9F7841D}" dt="2021-11-09T10:48:38.389" v="16" actId="478"/>
          <ac:picMkLst>
            <pc:docMk/>
            <pc:sldMk cId="3044116189" sldId="258"/>
            <ac:picMk id="7" creationId="{E12B630E-D4BD-49E5-9385-CBD9BD6244DD}"/>
          </ac:picMkLst>
        </pc:picChg>
      </pc:sldChg>
      <pc:sldChg chg="addSp delSp modSp new mod">
        <pc:chgData name="GERALDI MARCO" userId="4fb09083-7c07-44a8-8941-2e9ea6e3562c" providerId="ADAL" clId="{55254253-C93E-4B84-BB0E-C81EF9F7841D}" dt="2021-11-10T09:35:58.586" v="1205" actId="6549"/>
        <pc:sldMkLst>
          <pc:docMk/>
          <pc:sldMk cId="4014766916" sldId="259"/>
        </pc:sldMkLst>
        <pc:spChg chg="add del mod">
          <ac:chgData name="GERALDI MARCO" userId="4fb09083-7c07-44a8-8941-2e9ea6e3562c" providerId="ADAL" clId="{55254253-C93E-4B84-BB0E-C81EF9F7841D}" dt="2021-11-10T09:28:17.449" v="460"/>
          <ac:spMkLst>
            <pc:docMk/>
            <pc:sldMk cId="4014766916" sldId="259"/>
            <ac:spMk id="4" creationId="{B221AF7E-6A3A-4DE3-87F6-EEAB83C5C72A}"/>
          </ac:spMkLst>
        </pc:spChg>
        <pc:spChg chg="add del mod">
          <ac:chgData name="GERALDI MARCO" userId="4fb09083-7c07-44a8-8941-2e9ea6e3562c" providerId="ADAL" clId="{55254253-C93E-4B84-BB0E-C81EF9F7841D}" dt="2021-11-10T09:28:17.449" v="460"/>
          <ac:spMkLst>
            <pc:docMk/>
            <pc:sldMk cId="4014766916" sldId="259"/>
            <ac:spMk id="6" creationId="{1DA0CA9E-8FBC-4C2E-916D-6981F872EA5A}"/>
          </ac:spMkLst>
        </pc:spChg>
        <pc:spChg chg="add mod">
          <ac:chgData name="GERALDI MARCO" userId="4fb09083-7c07-44a8-8941-2e9ea6e3562c" providerId="ADAL" clId="{55254253-C93E-4B84-BB0E-C81EF9F7841D}" dt="2021-11-10T09:28:21.264" v="461"/>
          <ac:spMkLst>
            <pc:docMk/>
            <pc:sldMk cId="4014766916" sldId="259"/>
            <ac:spMk id="7" creationId="{A8840EF2-C589-448C-BBB0-ECAA1CA2D268}"/>
          </ac:spMkLst>
        </pc:spChg>
        <pc:spChg chg="add mod">
          <ac:chgData name="GERALDI MARCO" userId="4fb09083-7c07-44a8-8941-2e9ea6e3562c" providerId="ADAL" clId="{55254253-C93E-4B84-BB0E-C81EF9F7841D}" dt="2021-11-10T09:35:58.586" v="1205" actId="6549"/>
          <ac:spMkLst>
            <pc:docMk/>
            <pc:sldMk cId="4014766916" sldId="259"/>
            <ac:spMk id="8" creationId="{242FAD5C-F56C-4D80-91C1-08C75AA98555}"/>
          </ac:spMkLst>
        </pc:spChg>
        <pc:spChg chg="add mod">
          <ac:chgData name="GERALDI MARCO" userId="4fb09083-7c07-44a8-8941-2e9ea6e3562c" providerId="ADAL" clId="{55254253-C93E-4B84-BB0E-C81EF9F7841D}" dt="2021-11-10T09:31:38.041" v="940" actId="207"/>
          <ac:spMkLst>
            <pc:docMk/>
            <pc:sldMk cId="4014766916" sldId="259"/>
            <ac:spMk id="10" creationId="{BF71783A-B9AE-4C4F-ACF5-83626BB1230D}"/>
          </ac:spMkLst>
        </pc:spChg>
        <pc:spChg chg="add mod">
          <ac:chgData name="GERALDI MARCO" userId="4fb09083-7c07-44a8-8941-2e9ea6e3562c" providerId="ADAL" clId="{55254253-C93E-4B84-BB0E-C81EF9F7841D}" dt="2021-11-10T09:31:53.787" v="943" actId="14100"/>
          <ac:spMkLst>
            <pc:docMk/>
            <pc:sldMk cId="4014766916" sldId="259"/>
            <ac:spMk id="11" creationId="{12FD4FF3-39B9-43CF-8192-45569C12D4F6}"/>
          </ac:spMkLst>
        </pc:spChg>
        <pc:spChg chg="add mod">
          <ac:chgData name="GERALDI MARCO" userId="4fb09083-7c07-44a8-8941-2e9ea6e3562c" providerId="ADAL" clId="{55254253-C93E-4B84-BB0E-C81EF9F7841D}" dt="2021-11-10T09:31:53.787" v="943" actId="14100"/>
          <ac:spMkLst>
            <pc:docMk/>
            <pc:sldMk cId="4014766916" sldId="259"/>
            <ac:spMk id="12" creationId="{9CE18387-DA25-41E0-A2DA-50AF0E90435D}"/>
          </ac:spMkLst>
        </pc:spChg>
        <pc:spChg chg="add mod">
          <ac:chgData name="GERALDI MARCO" userId="4fb09083-7c07-44a8-8941-2e9ea6e3562c" providerId="ADAL" clId="{55254253-C93E-4B84-BB0E-C81EF9F7841D}" dt="2021-11-10T09:32:01.030" v="948" actId="1076"/>
          <ac:spMkLst>
            <pc:docMk/>
            <pc:sldMk cId="4014766916" sldId="259"/>
            <ac:spMk id="13" creationId="{78847513-66D8-4246-B1DD-827E74925A35}"/>
          </ac:spMkLst>
        </pc:spChg>
        <pc:spChg chg="add mod">
          <ac:chgData name="GERALDI MARCO" userId="4fb09083-7c07-44a8-8941-2e9ea6e3562c" providerId="ADAL" clId="{55254253-C93E-4B84-BB0E-C81EF9F7841D}" dt="2021-11-10T09:32:12.397" v="953" actId="20577"/>
          <ac:spMkLst>
            <pc:docMk/>
            <pc:sldMk cId="4014766916" sldId="259"/>
            <ac:spMk id="14" creationId="{8D5D2AAE-8770-45FA-8244-6648AED8A26A}"/>
          </ac:spMkLst>
        </pc:spChg>
        <pc:spChg chg="add mod">
          <ac:chgData name="GERALDI MARCO" userId="4fb09083-7c07-44a8-8941-2e9ea6e3562c" providerId="ADAL" clId="{55254253-C93E-4B84-BB0E-C81EF9F7841D}" dt="2021-11-10T09:32:05.922" v="949" actId="1076"/>
          <ac:spMkLst>
            <pc:docMk/>
            <pc:sldMk cId="4014766916" sldId="259"/>
            <ac:spMk id="15" creationId="{F66031F5-5F35-495E-B177-873C1AEABDAC}"/>
          </ac:spMkLst>
        </pc:spChg>
        <pc:spChg chg="add mod">
          <ac:chgData name="GERALDI MARCO" userId="4fb09083-7c07-44a8-8941-2e9ea6e3562c" providerId="ADAL" clId="{55254253-C93E-4B84-BB0E-C81EF9F7841D}" dt="2021-11-10T09:32:15.447" v="957" actId="20577"/>
          <ac:spMkLst>
            <pc:docMk/>
            <pc:sldMk cId="4014766916" sldId="259"/>
            <ac:spMk id="16" creationId="{A536D834-F64B-48D8-BA93-A2EA4DDA5FC2}"/>
          </ac:spMkLst>
        </pc:spChg>
        <pc:spChg chg="add mod">
          <ac:chgData name="GERALDI MARCO" userId="4fb09083-7c07-44a8-8941-2e9ea6e3562c" providerId="ADAL" clId="{55254253-C93E-4B84-BB0E-C81EF9F7841D}" dt="2021-11-10T09:32:10.347" v="951" actId="1076"/>
          <ac:spMkLst>
            <pc:docMk/>
            <pc:sldMk cId="4014766916" sldId="259"/>
            <ac:spMk id="17" creationId="{F0671961-F389-4871-85F9-1912571CEC60}"/>
          </ac:spMkLst>
        </pc:spChg>
        <pc:spChg chg="add mod">
          <ac:chgData name="GERALDI MARCO" userId="4fb09083-7c07-44a8-8941-2e9ea6e3562c" providerId="ADAL" clId="{55254253-C93E-4B84-BB0E-C81EF9F7841D}" dt="2021-11-10T09:32:17.810" v="959" actId="20577"/>
          <ac:spMkLst>
            <pc:docMk/>
            <pc:sldMk cId="4014766916" sldId="259"/>
            <ac:spMk id="18" creationId="{2956FD10-9558-425F-9404-AE303B40D6A8}"/>
          </ac:spMkLst>
        </pc:spChg>
        <pc:spChg chg="add mod">
          <ac:chgData name="GERALDI MARCO" userId="4fb09083-7c07-44a8-8941-2e9ea6e3562c" providerId="ADAL" clId="{55254253-C93E-4B84-BB0E-C81EF9F7841D}" dt="2021-11-10T09:32:23.330" v="961" actId="1076"/>
          <ac:spMkLst>
            <pc:docMk/>
            <pc:sldMk cId="4014766916" sldId="259"/>
            <ac:spMk id="19" creationId="{2689537A-BC6F-4450-90D4-72AAEE8DAE40}"/>
          </ac:spMkLst>
        </pc:spChg>
        <pc:spChg chg="add mod">
          <ac:chgData name="GERALDI MARCO" userId="4fb09083-7c07-44a8-8941-2e9ea6e3562c" providerId="ADAL" clId="{55254253-C93E-4B84-BB0E-C81EF9F7841D}" dt="2021-11-10T09:32:24.922" v="963" actId="20577"/>
          <ac:spMkLst>
            <pc:docMk/>
            <pc:sldMk cId="4014766916" sldId="259"/>
            <ac:spMk id="20" creationId="{BA33D0DE-B327-46F3-B365-A9BAD09406A1}"/>
          </ac:spMkLst>
        </pc:spChg>
        <pc:picChg chg="add mod">
          <ac:chgData name="GERALDI MARCO" userId="4fb09083-7c07-44a8-8941-2e9ea6e3562c" providerId="ADAL" clId="{55254253-C93E-4B84-BB0E-C81EF9F7841D}" dt="2021-11-10T09:30:56.403" v="932" actId="1076"/>
          <ac:picMkLst>
            <pc:docMk/>
            <pc:sldMk cId="4014766916" sldId="259"/>
            <ac:picMk id="3" creationId="{3FE99C96-45FF-4E9C-B398-F842B11D4981}"/>
          </ac:picMkLst>
        </pc:picChg>
        <pc:picChg chg="add mod">
          <ac:chgData name="GERALDI MARCO" userId="4fb09083-7c07-44a8-8941-2e9ea6e3562c" providerId="ADAL" clId="{55254253-C93E-4B84-BB0E-C81EF9F7841D}" dt="2021-11-10T09:30:59.946" v="933" actId="1076"/>
          <ac:picMkLst>
            <pc:docMk/>
            <pc:sldMk cId="4014766916" sldId="259"/>
            <ac:picMk id="5" creationId="{52EDD200-8DEF-4A81-B8AC-53B6177EFFF0}"/>
          </ac:picMkLst>
        </pc:picChg>
        <pc:cxnChg chg="add del mod">
          <ac:chgData name="GERALDI MARCO" userId="4fb09083-7c07-44a8-8941-2e9ea6e3562c" providerId="ADAL" clId="{55254253-C93E-4B84-BB0E-C81EF9F7841D}" dt="2021-11-10T09:31:23.485" v="937" actId="478"/>
          <ac:cxnSpMkLst>
            <pc:docMk/>
            <pc:sldMk cId="4014766916" sldId="259"/>
            <ac:cxnSpMk id="9" creationId="{851A7C8A-BBDF-4775-A27B-892CE9B41081}"/>
          </ac:cxnSpMkLst>
        </pc:cxnChg>
      </pc:sldChg>
      <pc:sldChg chg="addSp delSp modSp new del mod">
        <pc:chgData name="GERALDI MARCO" userId="4fb09083-7c07-44a8-8941-2e9ea6e3562c" providerId="ADAL" clId="{55254253-C93E-4B84-BB0E-C81EF9F7841D}" dt="2021-11-10T09:33:05.115" v="1004" actId="47"/>
        <pc:sldMkLst>
          <pc:docMk/>
          <pc:sldMk cId="487867425" sldId="260"/>
        </pc:sldMkLst>
        <pc:spChg chg="add mod">
          <ac:chgData name="GERALDI MARCO" userId="4fb09083-7c07-44a8-8941-2e9ea6e3562c" providerId="ADAL" clId="{55254253-C93E-4B84-BB0E-C81EF9F7841D}" dt="2021-11-10T09:32:40.384" v="974" actId="20577"/>
          <ac:spMkLst>
            <pc:docMk/>
            <pc:sldMk cId="487867425" sldId="260"/>
            <ac:spMk id="4" creationId="{59DF6A48-53E0-45FD-A61F-BA6BD6F1709E}"/>
          </ac:spMkLst>
        </pc:spChg>
        <pc:spChg chg="add mod">
          <ac:chgData name="GERALDI MARCO" userId="4fb09083-7c07-44a8-8941-2e9ea6e3562c" providerId="ADAL" clId="{55254253-C93E-4B84-BB0E-C81EF9F7841D}" dt="2021-11-10T09:33:01.685" v="1002" actId="20577"/>
          <ac:spMkLst>
            <pc:docMk/>
            <pc:sldMk cId="487867425" sldId="260"/>
            <ac:spMk id="5" creationId="{38DAE070-47AE-40E9-99DE-0A96F83CFB43}"/>
          </ac:spMkLst>
        </pc:spChg>
        <pc:picChg chg="add del mod">
          <ac:chgData name="GERALDI MARCO" userId="4fb09083-7c07-44a8-8941-2e9ea6e3562c" providerId="ADAL" clId="{55254253-C93E-4B84-BB0E-C81EF9F7841D}" dt="2021-11-10T09:33:03.359" v="1003" actId="478"/>
          <ac:picMkLst>
            <pc:docMk/>
            <pc:sldMk cId="487867425" sldId="260"/>
            <ac:picMk id="3" creationId="{DD1A584F-8634-44AF-B47D-8C8BA4887331}"/>
          </ac:picMkLst>
        </pc:picChg>
      </pc:sldChg>
      <pc:sldChg chg="addSp modSp new mod">
        <pc:chgData name="GERALDI MARCO" userId="4fb09083-7c07-44a8-8941-2e9ea6e3562c" providerId="ADAL" clId="{55254253-C93E-4B84-BB0E-C81EF9F7841D}" dt="2021-11-10T09:37:15.598" v="1227" actId="20577"/>
        <pc:sldMkLst>
          <pc:docMk/>
          <pc:sldMk cId="3314659214" sldId="261"/>
        </pc:sldMkLst>
        <pc:spChg chg="add mod">
          <ac:chgData name="GERALDI MARCO" userId="4fb09083-7c07-44a8-8941-2e9ea6e3562c" providerId="ADAL" clId="{55254253-C93E-4B84-BB0E-C81EF9F7841D}" dt="2021-11-10T09:37:15.598" v="1227" actId="20577"/>
          <ac:spMkLst>
            <pc:docMk/>
            <pc:sldMk cId="3314659214" sldId="261"/>
            <ac:spMk id="6" creationId="{C8CF0809-D2EE-434C-9C68-6E0ED13DF463}"/>
          </ac:spMkLst>
        </pc:spChg>
        <pc:picChg chg="add mod">
          <ac:chgData name="GERALDI MARCO" userId="4fb09083-7c07-44a8-8941-2e9ea6e3562c" providerId="ADAL" clId="{55254253-C93E-4B84-BB0E-C81EF9F7841D}" dt="2021-11-10T09:34:07.594" v="1027" actId="1076"/>
          <ac:picMkLst>
            <pc:docMk/>
            <pc:sldMk cId="3314659214" sldId="261"/>
            <ac:picMk id="3" creationId="{9B4B488C-CE97-4D3E-8C6C-93F0DB7E4209}"/>
          </ac:picMkLst>
        </pc:picChg>
        <pc:picChg chg="add mod">
          <ac:chgData name="GERALDI MARCO" userId="4fb09083-7c07-44a8-8941-2e9ea6e3562c" providerId="ADAL" clId="{55254253-C93E-4B84-BB0E-C81EF9F7841D}" dt="2021-11-10T09:34:07.594" v="1027" actId="1076"/>
          <ac:picMkLst>
            <pc:docMk/>
            <pc:sldMk cId="3314659214" sldId="261"/>
            <ac:picMk id="5" creationId="{95B284DC-8173-4750-89DC-A1A1B5198812}"/>
          </ac:picMkLst>
        </pc:picChg>
        <pc:picChg chg="add mod">
          <ac:chgData name="GERALDI MARCO" userId="4fb09083-7c07-44a8-8941-2e9ea6e3562c" providerId="ADAL" clId="{55254253-C93E-4B84-BB0E-C81EF9F7841D}" dt="2021-11-10T09:34:07.594" v="1027" actId="1076"/>
          <ac:picMkLst>
            <pc:docMk/>
            <pc:sldMk cId="3314659214" sldId="261"/>
            <ac:picMk id="7" creationId="{04975F27-DDC0-47A9-90A8-888C48E37073}"/>
          </ac:picMkLst>
        </pc:picChg>
        <pc:picChg chg="add mod">
          <ac:chgData name="GERALDI MARCO" userId="4fb09083-7c07-44a8-8941-2e9ea6e3562c" providerId="ADAL" clId="{55254253-C93E-4B84-BB0E-C81EF9F7841D}" dt="2021-11-10T09:34:07.594" v="1027" actId="1076"/>
          <ac:picMkLst>
            <pc:docMk/>
            <pc:sldMk cId="3314659214" sldId="261"/>
            <ac:picMk id="8" creationId="{2A6E908D-7243-4115-82BF-411C80822AA9}"/>
          </ac:picMkLst>
        </pc:picChg>
        <pc:picChg chg="add mod">
          <ac:chgData name="GERALDI MARCO" userId="4fb09083-7c07-44a8-8941-2e9ea6e3562c" providerId="ADAL" clId="{55254253-C93E-4B84-BB0E-C81EF9F7841D}" dt="2021-11-10T09:34:07.594" v="1027" actId="1076"/>
          <ac:picMkLst>
            <pc:docMk/>
            <pc:sldMk cId="3314659214" sldId="261"/>
            <ac:picMk id="9" creationId="{83FE91D6-3B9E-47AB-AC8C-75EB8EC16EF3}"/>
          </ac:picMkLst>
        </pc:picChg>
        <pc:picChg chg="add mod">
          <ac:chgData name="GERALDI MARCO" userId="4fb09083-7c07-44a8-8941-2e9ea6e3562c" providerId="ADAL" clId="{55254253-C93E-4B84-BB0E-C81EF9F7841D}" dt="2021-11-10T09:34:07.594" v="1027" actId="1076"/>
          <ac:picMkLst>
            <pc:docMk/>
            <pc:sldMk cId="3314659214" sldId="261"/>
            <ac:picMk id="10" creationId="{94C6BCF9-4568-44DF-B68E-3781C3487795}"/>
          </ac:picMkLst>
        </pc:picChg>
      </pc:sldChg>
      <pc:sldChg chg="addSp delSp modSp new mod">
        <pc:chgData name="GERALDI MARCO" userId="4fb09083-7c07-44a8-8941-2e9ea6e3562c" providerId="ADAL" clId="{55254253-C93E-4B84-BB0E-C81EF9F7841D}" dt="2021-11-10T09:41:57.767" v="1509" actId="1076"/>
        <pc:sldMkLst>
          <pc:docMk/>
          <pc:sldMk cId="2953866196" sldId="262"/>
        </pc:sldMkLst>
        <pc:spChg chg="add mod">
          <ac:chgData name="GERALDI MARCO" userId="4fb09083-7c07-44a8-8941-2e9ea6e3562c" providerId="ADAL" clId="{55254253-C93E-4B84-BB0E-C81EF9F7841D}" dt="2021-11-10T09:40:44.404" v="1340" actId="20577"/>
          <ac:spMkLst>
            <pc:docMk/>
            <pc:sldMk cId="2953866196" sldId="262"/>
            <ac:spMk id="4" creationId="{FEA355DA-5414-4DA7-95E9-E20E40C17300}"/>
          </ac:spMkLst>
        </pc:spChg>
        <pc:spChg chg="add mod">
          <ac:chgData name="GERALDI MARCO" userId="4fb09083-7c07-44a8-8941-2e9ea6e3562c" providerId="ADAL" clId="{55254253-C93E-4B84-BB0E-C81EF9F7841D}" dt="2021-11-10T09:41:41.499" v="1504" actId="20577"/>
          <ac:spMkLst>
            <pc:docMk/>
            <pc:sldMk cId="2953866196" sldId="262"/>
            <ac:spMk id="15" creationId="{DABD2C18-19A2-4BAF-8C72-0A1AD7604C95}"/>
          </ac:spMkLst>
        </pc:spChg>
        <pc:picChg chg="add del mod">
          <ac:chgData name="GERALDI MARCO" userId="4fb09083-7c07-44a8-8941-2e9ea6e3562c" providerId="ADAL" clId="{55254253-C93E-4B84-BB0E-C81EF9F7841D}" dt="2021-11-10T09:33:43.240" v="1019" actId="21"/>
          <ac:picMkLst>
            <pc:docMk/>
            <pc:sldMk cId="2953866196" sldId="262"/>
            <ac:picMk id="3" creationId="{15C1D6FE-026D-4BB0-B482-E0A363C9439B}"/>
          </ac:picMkLst>
        </pc:picChg>
        <pc:picChg chg="add del mod">
          <ac:chgData name="GERALDI MARCO" userId="4fb09083-7c07-44a8-8941-2e9ea6e3562c" providerId="ADAL" clId="{55254253-C93E-4B84-BB0E-C81EF9F7841D}" dt="2021-11-10T09:33:43.240" v="1019" actId="21"/>
          <ac:picMkLst>
            <pc:docMk/>
            <pc:sldMk cId="2953866196" sldId="262"/>
            <ac:picMk id="5" creationId="{B2CE994F-E01F-4642-BBEE-41D76C11D6B5}"/>
          </ac:picMkLst>
        </pc:picChg>
        <pc:picChg chg="add mod">
          <ac:chgData name="GERALDI MARCO" userId="4fb09083-7c07-44a8-8941-2e9ea6e3562c" providerId="ADAL" clId="{55254253-C93E-4B84-BB0E-C81EF9F7841D}" dt="2021-11-10T09:41:57.767" v="1509" actId="1076"/>
          <ac:picMkLst>
            <pc:docMk/>
            <pc:sldMk cId="2953866196" sldId="262"/>
            <ac:picMk id="6" creationId="{A651BEAE-FC14-4EDD-B8B1-393F1B93A22A}"/>
          </ac:picMkLst>
        </pc:picChg>
        <pc:picChg chg="add mod">
          <ac:chgData name="GERALDI MARCO" userId="4fb09083-7c07-44a8-8941-2e9ea6e3562c" providerId="ADAL" clId="{55254253-C93E-4B84-BB0E-C81EF9F7841D}" dt="2021-11-10T09:41:54.976" v="1508" actId="1076"/>
          <ac:picMkLst>
            <pc:docMk/>
            <pc:sldMk cId="2953866196" sldId="262"/>
            <ac:picMk id="8" creationId="{B1BDBD6C-83E2-4748-B02F-71811ABAFC4E}"/>
          </ac:picMkLst>
        </pc:picChg>
        <pc:picChg chg="add mod">
          <ac:chgData name="GERALDI MARCO" userId="4fb09083-7c07-44a8-8941-2e9ea6e3562c" providerId="ADAL" clId="{55254253-C93E-4B84-BB0E-C81EF9F7841D}" dt="2021-11-10T09:41:53.679" v="1507" actId="1076"/>
          <ac:picMkLst>
            <pc:docMk/>
            <pc:sldMk cId="2953866196" sldId="262"/>
            <ac:picMk id="10" creationId="{2EF2FC52-23F5-4832-BEF8-CB3429537128}"/>
          </ac:picMkLst>
        </pc:picChg>
        <pc:picChg chg="add del mod">
          <ac:chgData name="GERALDI MARCO" userId="4fb09083-7c07-44a8-8941-2e9ea6e3562c" providerId="ADAL" clId="{55254253-C93E-4B84-BB0E-C81EF9F7841D}" dt="2021-11-10T09:39:05.373" v="1269" actId="478"/>
          <ac:picMkLst>
            <pc:docMk/>
            <pc:sldMk cId="2953866196" sldId="262"/>
            <ac:picMk id="12" creationId="{5D224AF8-5B79-4696-9E5A-0D3504F8593D}"/>
          </ac:picMkLst>
        </pc:picChg>
        <pc:picChg chg="add del mod">
          <ac:chgData name="GERALDI MARCO" userId="4fb09083-7c07-44a8-8941-2e9ea6e3562c" providerId="ADAL" clId="{55254253-C93E-4B84-BB0E-C81EF9F7841D}" dt="2021-11-10T09:39:02.503" v="1268"/>
          <ac:picMkLst>
            <pc:docMk/>
            <pc:sldMk cId="2953866196" sldId="262"/>
            <ac:picMk id="14" creationId="{D1E7635E-00FD-49E6-ACCE-80D3D7816C78}"/>
          </ac:picMkLst>
        </pc:picChg>
      </pc:sldChg>
      <pc:sldChg chg="addSp modSp new mod">
        <pc:chgData name="GERALDI MARCO" userId="4fb09083-7c07-44a8-8941-2e9ea6e3562c" providerId="ADAL" clId="{55254253-C93E-4B84-BB0E-C81EF9F7841D}" dt="2021-11-10T09:45:18.266" v="1705" actId="1076"/>
        <pc:sldMkLst>
          <pc:docMk/>
          <pc:sldMk cId="3714530734" sldId="263"/>
        </pc:sldMkLst>
        <pc:spChg chg="add mod">
          <ac:chgData name="GERALDI MARCO" userId="4fb09083-7c07-44a8-8941-2e9ea6e3562c" providerId="ADAL" clId="{55254253-C93E-4B84-BB0E-C81EF9F7841D}" dt="2021-11-10T09:45:18.266" v="1705" actId="1076"/>
          <ac:spMkLst>
            <pc:docMk/>
            <pc:sldMk cId="3714530734" sldId="263"/>
            <ac:spMk id="4" creationId="{EA5CEA57-DE16-4886-B655-E87B2880A388}"/>
          </ac:spMkLst>
        </pc:spChg>
        <pc:spChg chg="add mod">
          <ac:chgData name="GERALDI MARCO" userId="4fb09083-7c07-44a8-8941-2e9ea6e3562c" providerId="ADAL" clId="{55254253-C93E-4B84-BB0E-C81EF9F7841D}" dt="2021-11-10T09:45:18.266" v="1705" actId="1076"/>
          <ac:spMkLst>
            <pc:docMk/>
            <pc:sldMk cId="3714530734" sldId="263"/>
            <ac:spMk id="5" creationId="{0EBE571B-CF0F-4550-9555-6B2111464D0A}"/>
          </ac:spMkLst>
        </pc:spChg>
        <pc:spChg chg="add mod">
          <ac:chgData name="GERALDI MARCO" userId="4fb09083-7c07-44a8-8941-2e9ea6e3562c" providerId="ADAL" clId="{55254253-C93E-4B84-BB0E-C81EF9F7841D}" dt="2021-11-10T09:43:49.792" v="1663" actId="14100"/>
          <ac:spMkLst>
            <pc:docMk/>
            <pc:sldMk cId="3714530734" sldId="263"/>
            <ac:spMk id="6" creationId="{EE6D4C5A-8D89-47E1-BEB3-6C21E51C6074}"/>
          </ac:spMkLst>
        </pc:spChg>
        <pc:spChg chg="add mod">
          <ac:chgData name="GERALDI MARCO" userId="4fb09083-7c07-44a8-8941-2e9ea6e3562c" providerId="ADAL" clId="{55254253-C93E-4B84-BB0E-C81EF9F7841D}" dt="2021-11-10T09:43:49.792" v="1663" actId="14100"/>
          <ac:spMkLst>
            <pc:docMk/>
            <pc:sldMk cId="3714530734" sldId="263"/>
            <ac:spMk id="7" creationId="{9D929BCB-4BE1-4744-A78A-4B5453F19DF6}"/>
          </ac:spMkLst>
        </pc:spChg>
        <pc:spChg chg="add mod">
          <ac:chgData name="GERALDI MARCO" userId="4fb09083-7c07-44a8-8941-2e9ea6e3562c" providerId="ADAL" clId="{55254253-C93E-4B84-BB0E-C81EF9F7841D}" dt="2021-11-10T09:44:08.695" v="1668" actId="1076"/>
          <ac:spMkLst>
            <pc:docMk/>
            <pc:sldMk cId="3714530734" sldId="263"/>
            <ac:spMk id="8" creationId="{4E913D1F-CF06-47F6-9028-A5C8F82B2405}"/>
          </ac:spMkLst>
        </pc:spChg>
        <pc:spChg chg="add mod">
          <ac:chgData name="GERALDI MARCO" userId="4fb09083-7c07-44a8-8941-2e9ea6e3562c" providerId="ADAL" clId="{55254253-C93E-4B84-BB0E-C81EF9F7841D}" dt="2021-11-10T09:44:08.695" v="1668" actId="1076"/>
          <ac:spMkLst>
            <pc:docMk/>
            <pc:sldMk cId="3714530734" sldId="263"/>
            <ac:spMk id="9" creationId="{29B4CD78-8722-46C1-AC05-D979FC192D6D}"/>
          </ac:spMkLst>
        </pc:spChg>
        <pc:picChg chg="add mod">
          <ac:chgData name="GERALDI MARCO" userId="4fb09083-7c07-44a8-8941-2e9ea6e3562c" providerId="ADAL" clId="{55254253-C93E-4B84-BB0E-C81EF9F7841D}" dt="2021-11-10T09:43:50.352" v="1664" actId="1076"/>
          <ac:picMkLst>
            <pc:docMk/>
            <pc:sldMk cId="3714530734" sldId="263"/>
            <ac:picMk id="3" creationId="{1508DB7A-347B-47C4-BF5E-70BAF1168AB7}"/>
          </ac:picMkLst>
        </pc:picChg>
      </pc:sldChg>
      <pc:sldChg chg="addSp delSp modSp new mod">
        <pc:chgData name="GERALDI MARCO" userId="4fb09083-7c07-44a8-8941-2e9ea6e3562c" providerId="ADAL" clId="{55254253-C93E-4B84-BB0E-C81EF9F7841D}" dt="2021-11-10T09:45:45.486" v="1767" actId="20577"/>
        <pc:sldMkLst>
          <pc:docMk/>
          <pc:sldMk cId="1999545301" sldId="264"/>
        </pc:sldMkLst>
        <pc:spChg chg="add mod">
          <ac:chgData name="GERALDI MARCO" userId="4fb09083-7c07-44a8-8941-2e9ea6e3562c" providerId="ADAL" clId="{55254253-C93E-4B84-BB0E-C81EF9F7841D}" dt="2021-11-10T09:45:20.366" v="1706"/>
          <ac:spMkLst>
            <pc:docMk/>
            <pc:sldMk cId="1999545301" sldId="264"/>
            <ac:spMk id="6" creationId="{67EA33B9-2DD6-4ADF-BD37-EC43965148C6}"/>
          </ac:spMkLst>
        </pc:spChg>
        <pc:spChg chg="add mod">
          <ac:chgData name="GERALDI MARCO" userId="4fb09083-7c07-44a8-8941-2e9ea6e3562c" providerId="ADAL" clId="{55254253-C93E-4B84-BB0E-C81EF9F7841D}" dt="2021-11-10T09:45:45.486" v="1767" actId="20577"/>
          <ac:spMkLst>
            <pc:docMk/>
            <pc:sldMk cId="1999545301" sldId="264"/>
            <ac:spMk id="7" creationId="{05D50AD5-25BD-4200-948C-728042B50DC2}"/>
          </ac:spMkLst>
        </pc:spChg>
        <pc:picChg chg="add mod ord">
          <ac:chgData name="GERALDI MARCO" userId="4fb09083-7c07-44a8-8941-2e9ea6e3562c" providerId="ADAL" clId="{55254253-C93E-4B84-BB0E-C81EF9F7841D}" dt="2021-11-10T09:45:11.928" v="1702" actId="1076"/>
          <ac:picMkLst>
            <pc:docMk/>
            <pc:sldMk cId="1999545301" sldId="264"/>
            <ac:picMk id="3" creationId="{7BC85FC8-5981-4B0F-AD02-EBA7B2F46849}"/>
          </ac:picMkLst>
        </pc:picChg>
        <pc:picChg chg="add del mod">
          <ac:chgData name="GERALDI MARCO" userId="4fb09083-7c07-44a8-8941-2e9ea6e3562c" providerId="ADAL" clId="{55254253-C93E-4B84-BB0E-C81EF9F7841D}" dt="2021-11-10T09:44:59.286" v="1699" actId="478"/>
          <ac:picMkLst>
            <pc:docMk/>
            <pc:sldMk cId="1999545301" sldId="264"/>
            <ac:picMk id="4" creationId="{746E3A75-13EE-4D8A-9547-CCBF250F9250}"/>
          </ac:picMkLst>
        </pc:picChg>
        <pc:picChg chg="add del mod">
          <ac:chgData name="GERALDI MARCO" userId="4fb09083-7c07-44a8-8941-2e9ea6e3562c" providerId="ADAL" clId="{55254253-C93E-4B84-BB0E-C81EF9F7841D}" dt="2021-11-10T09:45:12.949" v="1703" actId="478"/>
          <ac:picMkLst>
            <pc:docMk/>
            <pc:sldMk cId="1999545301" sldId="264"/>
            <ac:picMk id="5" creationId="{49EEC40E-DE48-4123-83F9-E5716A57EAC1}"/>
          </ac:picMkLst>
        </pc:picChg>
      </pc:sldChg>
      <pc:sldChg chg="addSp modSp new mod">
        <pc:chgData name="GERALDI MARCO" userId="4fb09083-7c07-44a8-8941-2e9ea6e3562c" providerId="ADAL" clId="{55254253-C93E-4B84-BB0E-C81EF9F7841D}" dt="2021-11-10T09:46:09.767" v="1777" actId="1076"/>
        <pc:sldMkLst>
          <pc:docMk/>
          <pc:sldMk cId="3139356903" sldId="265"/>
        </pc:sldMkLst>
        <pc:picChg chg="add mod">
          <ac:chgData name="GERALDI MARCO" userId="4fb09083-7c07-44a8-8941-2e9ea6e3562c" providerId="ADAL" clId="{55254253-C93E-4B84-BB0E-C81EF9F7841D}" dt="2021-11-10T09:46:09.767" v="1777" actId="1076"/>
          <ac:picMkLst>
            <pc:docMk/>
            <pc:sldMk cId="3139356903" sldId="265"/>
            <ac:picMk id="3" creationId="{8809D386-1648-46DF-889E-3C31AF653333}"/>
          </ac:picMkLst>
        </pc:picChg>
        <pc:picChg chg="add mod">
          <ac:chgData name="GERALDI MARCO" userId="4fb09083-7c07-44a8-8941-2e9ea6e3562c" providerId="ADAL" clId="{55254253-C93E-4B84-BB0E-C81EF9F7841D}" dt="2021-11-10T09:46:08.512" v="1776" actId="1076"/>
          <ac:picMkLst>
            <pc:docMk/>
            <pc:sldMk cId="3139356903" sldId="265"/>
            <ac:picMk id="5" creationId="{5E668078-0807-4DC2-A763-4DA91678D09F}"/>
          </ac:picMkLst>
        </pc:picChg>
      </pc:sldChg>
      <pc:sldChg chg="addSp modSp new mod">
        <pc:chgData name="GERALDI MARCO" userId="4fb09083-7c07-44a8-8941-2e9ea6e3562c" providerId="ADAL" clId="{55254253-C93E-4B84-BB0E-C81EF9F7841D}" dt="2021-11-10T09:50:45.509" v="1817" actId="1076"/>
        <pc:sldMkLst>
          <pc:docMk/>
          <pc:sldMk cId="903467962" sldId="266"/>
        </pc:sldMkLst>
        <pc:spChg chg="add mod">
          <ac:chgData name="GERALDI MARCO" userId="4fb09083-7c07-44a8-8941-2e9ea6e3562c" providerId="ADAL" clId="{55254253-C93E-4B84-BB0E-C81EF9F7841D}" dt="2021-11-10T09:49:51.649" v="1800" actId="20577"/>
          <ac:spMkLst>
            <pc:docMk/>
            <pc:sldMk cId="903467962" sldId="266"/>
            <ac:spMk id="12" creationId="{E41158A4-A6AC-482D-82C1-36DB1BE5C502}"/>
          </ac:spMkLst>
        </pc:spChg>
        <pc:picChg chg="add mod">
          <ac:chgData name="GERALDI MARCO" userId="4fb09083-7c07-44a8-8941-2e9ea6e3562c" providerId="ADAL" clId="{55254253-C93E-4B84-BB0E-C81EF9F7841D}" dt="2021-11-10T09:50:45.509" v="1817" actId="1076"/>
          <ac:picMkLst>
            <pc:docMk/>
            <pc:sldMk cId="903467962" sldId="266"/>
            <ac:picMk id="3" creationId="{25F9B0A5-F868-47D0-9131-D320EA98A3E5}"/>
          </ac:picMkLst>
        </pc:picChg>
        <pc:picChg chg="add mod">
          <ac:chgData name="GERALDI MARCO" userId="4fb09083-7c07-44a8-8941-2e9ea6e3562c" providerId="ADAL" clId="{55254253-C93E-4B84-BB0E-C81EF9F7841D}" dt="2021-11-10T09:50:45.509" v="1817" actId="1076"/>
          <ac:picMkLst>
            <pc:docMk/>
            <pc:sldMk cId="903467962" sldId="266"/>
            <ac:picMk id="5" creationId="{9B261CEF-9292-4A14-A4A8-0EA073C73AD5}"/>
          </ac:picMkLst>
        </pc:picChg>
        <pc:picChg chg="add mod">
          <ac:chgData name="GERALDI MARCO" userId="4fb09083-7c07-44a8-8941-2e9ea6e3562c" providerId="ADAL" clId="{55254253-C93E-4B84-BB0E-C81EF9F7841D}" dt="2021-11-10T09:50:45.509" v="1817" actId="1076"/>
          <ac:picMkLst>
            <pc:docMk/>
            <pc:sldMk cId="903467962" sldId="266"/>
            <ac:picMk id="7" creationId="{6C448627-8438-4835-A3B1-7F191685ADFB}"/>
          </ac:picMkLst>
        </pc:picChg>
        <pc:picChg chg="add mod">
          <ac:chgData name="GERALDI MARCO" userId="4fb09083-7c07-44a8-8941-2e9ea6e3562c" providerId="ADAL" clId="{55254253-C93E-4B84-BB0E-C81EF9F7841D}" dt="2021-11-10T09:50:45.509" v="1817" actId="1076"/>
          <ac:picMkLst>
            <pc:docMk/>
            <pc:sldMk cId="903467962" sldId="266"/>
            <ac:picMk id="9" creationId="{71B6DA1E-77E8-41A4-8B61-15AA4F9F4AD8}"/>
          </ac:picMkLst>
        </pc:picChg>
        <pc:picChg chg="add mod">
          <ac:chgData name="GERALDI MARCO" userId="4fb09083-7c07-44a8-8941-2e9ea6e3562c" providerId="ADAL" clId="{55254253-C93E-4B84-BB0E-C81EF9F7841D}" dt="2021-11-10T09:50:45.509" v="1817" actId="1076"/>
          <ac:picMkLst>
            <pc:docMk/>
            <pc:sldMk cId="903467962" sldId="266"/>
            <ac:picMk id="11" creationId="{AF8F99B7-F96A-4101-A850-321758B228D8}"/>
          </ac:picMkLst>
        </pc:picChg>
      </pc:sldChg>
    </pc:docChg>
  </pc:docChgLst>
  <pc:docChgLst>
    <pc:chgData name="GERALDI MARCO" userId="4fb09083-7c07-44a8-8941-2e9ea6e3562c" providerId="ADAL" clId="{871E047F-62AC-462C-8DF4-F756B83861DC}"/>
    <pc:docChg chg="undo custSel addSld modSld sldOrd">
      <pc:chgData name="GERALDI MARCO" userId="4fb09083-7c07-44a8-8941-2e9ea6e3562c" providerId="ADAL" clId="{871E047F-62AC-462C-8DF4-F756B83861DC}" dt="2021-11-18T14:53:21.079" v="3814" actId="14100"/>
      <pc:docMkLst>
        <pc:docMk/>
      </pc:docMkLst>
      <pc:sldChg chg="modSp mod">
        <pc:chgData name="GERALDI MARCO" userId="4fb09083-7c07-44a8-8941-2e9ea6e3562c" providerId="ADAL" clId="{871E047F-62AC-462C-8DF4-F756B83861DC}" dt="2021-11-18T13:35:22.235" v="18" actId="20577"/>
        <pc:sldMkLst>
          <pc:docMk/>
          <pc:sldMk cId="4161441247" sldId="256"/>
        </pc:sldMkLst>
        <pc:spChg chg="mod">
          <ac:chgData name="GERALDI MARCO" userId="4fb09083-7c07-44a8-8941-2e9ea6e3562c" providerId="ADAL" clId="{871E047F-62AC-462C-8DF4-F756B83861DC}" dt="2021-11-18T13:35:22.235" v="18" actId="20577"/>
          <ac:spMkLst>
            <pc:docMk/>
            <pc:sldMk cId="4161441247" sldId="256"/>
            <ac:spMk id="3" creationId="{F51521BA-2072-4678-8A46-4B4017576541}"/>
          </ac:spMkLst>
        </pc:spChg>
      </pc:sldChg>
      <pc:sldChg chg="addSp delSp modSp mod">
        <pc:chgData name="GERALDI MARCO" userId="4fb09083-7c07-44a8-8941-2e9ea6e3562c" providerId="ADAL" clId="{871E047F-62AC-462C-8DF4-F756B83861DC}" dt="2021-11-18T13:38:41.388" v="63" actId="20577"/>
        <pc:sldMkLst>
          <pc:docMk/>
          <pc:sldMk cId="3824232839" sldId="257"/>
        </pc:sldMkLst>
        <pc:spChg chg="mod">
          <ac:chgData name="GERALDI MARCO" userId="4fb09083-7c07-44a8-8941-2e9ea6e3562c" providerId="ADAL" clId="{871E047F-62AC-462C-8DF4-F756B83861DC}" dt="2021-11-18T13:37:24.200" v="56" actId="20577"/>
          <ac:spMkLst>
            <pc:docMk/>
            <pc:sldMk cId="3824232839" sldId="257"/>
            <ac:spMk id="2" creationId="{4E8CD7DA-7DCF-4321-93B3-4507E606C269}"/>
          </ac:spMkLst>
        </pc:spChg>
        <pc:spChg chg="del">
          <ac:chgData name="GERALDI MARCO" userId="4fb09083-7c07-44a8-8941-2e9ea6e3562c" providerId="ADAL" clId="{871E047F-62AC-462C-8DF4-F756B83861DC}" dt="2021-11-18T13:37:49.076" v="57"/>
          <ac:spMkLst>
            <pc:docMk/>
            <pc:sldMk cId="3824232839" sldId="257"/>
            <ac:spMk id="4" creationId="{C3FB9AAD-92C5-4CB6-A0FD-BBF9F4AFF53E}"/>
          </ac:spMkLst>
        </pc:spChg>
        <pc:spChg chg="mod">
          <ac:chgData name="GERALDI MARCO" userId="4fb09083-7c07-44a8-8941-2e9ea6e3562c" providerId="ADAL" clId="{871E047F-62AC-462C-8DF4-F756B83861DC}" dt="2021-11-18T13:38:41.388" v="63" actId="20577"/>
          <ac:spMkLst>
            <pc:docMk/>
            <pc:sldMk cId="3824232839" sldId="257"/>
            <ac:spMk id="5" creationId="{5F8BB661-BE37-4924-A7E2-7142672F3F14}"/>
          </ac:spMkLst>
        </pc:spChg>
        <pc:picChg chg="add mod">
          <ac:chgData name="GERALDI MARCO" userId="4fb09083-7c07-44a8-8941-2e9ea6e3562c" providerId="ADAL" clId="{871E047F-62AC-462C-8DF4-F756B83861DC}" dt="2021-11-18T13:37:54.144" v="58" actId="688"/>
          <ac:picMkLst>
            <pc:docMk/>
            <pc:sldMk cId="3824232839" sldId="257"/>
            <ac:picMk id="6" creationId="{CB672FE8-EDFC-4012-960A-C6DDBBA5883F}"/>
          </ac:picMkLst>
        </pc:picChg>
      </pc:sldChg>
      <pc:sldChg chg="addSp delSp modSp new mod setBg">
        <pc:chgData name="GERALDI MARCO" userId="4fb09083-7c07-44a8-8941-2e9ea6e3562c" providerId="ADAL" clId="{871E047F-62AC-462C-8DF4-F756B83861DC}" dt="2021-11-18T13:57:28.781" v="1263" actId="26606"/>
        <pc:sldMkLst>
          <pc:docMk/>
          <pc:sldMk cId="3691066173" sldId="258"/>
        </pc:sldMkLst>
        <pc:spChg chg="del">
          <ac:chgData name="GERALDI MARCO" userId="4fb09083-7c07-44a8-8941-2e9ea6e3562c" providerId="ADAL" clId="{871E047F-62AC-462C-8DF4-F756B83861DC}" dt="2021-11-18T13:40:54.389" v="65" actId="478"/>
          <ac:spMkLst>
            <pc:docMk/>
            <pc:sldMk cId="3691066173" sldId="258"/>
            <ac:spMk id="2" creationId="{7D0F0EC4-3A09-482A-817E-A6A64FBACF95}"/>
          </ac:spMkLst>
        </pc:spChg>
        <pc:spChg chg="del">
          <ac:chgData name="GERALDI MARCO" userId="4fb09083-7c07-44a8-8941-2e9ea6e3562c" providerId="ADAL" clId="{871E047F-62AC-462C-8DF4-F756B83861DC}" dt="2021-11-18T13:40:57.287" v="67" actId="478"/>
          <ac:spMkLst>
            <pc:docMk/>
            <pc:sldMk cId="3691066173" sldId="258"/>
            <ac:spMk id="3" creationId="{0802666E-F9C4-40CE-9B83-C6F534ED09C8}"/>
          </ac:spMkLst>
        </pc:spChg>
        <pc:spChg chg="del">
          <ac:chgData name="GERALDI MARCO" userId="4fb09083-7c07-44a8-8941-2e9ea6e3562c" providerId="ADAL" clId="{871E047F-62AC-462C-8DF4-F756B83861DC}" dt="2021-11-18T13:40:56.287" v="66" actId="478"/>
          <ac:spMkLst>
            <pc:docMk/>
            <pc:sldMk cId="3691066173" sldId="258"/>
            <ac:spMk id="4" creationId="{41DA1659-424D-4446-B001-59576F59560A}"/>
          </ac:spMkLst>
        </pc:spChg>
        <pc:grpChg chg="add">
          <ac:chgData name="GERALDI MARCO" userId="4fb09083-7c07-44a8-8941-2e9ea6e3562c" providerId="ADAL" clId="{871E047F-62AC-462C-8DF4-F756B83861DC}" dt="2021-11-18T13:57:28.781" v="1263" actId="26606"/>
          <ac:grpSpMkLst>
            <pc:docMk/>
            <pc:sldMk cId="3691066173" sldId="258"/>
            <ac:grpSpMk id="71" creationId="{DDE8DE2B-61C1-46D5-BEB8-521321C182C4}"/>
          </ac:grpSpMkLst>
        </pc:grpChg>
        <pc:picChg chg="add mod">
          <ac:chgData name="GERALDI MARCO" userId="4fb09083-7c07-44a8-8941-2e9ea6e3562c" providerId="ADAL" clId="{871E047F-62AC-462C-8DF4-F756B83861DC}" dt="2021-11-18T13:57:28.781" v="1263" actId="26606"/>
          <ac:picMkLst>
            <pc:docMk/>
            <pc:sldMk cId="3691066173" sldId="258"/>
            <ac:picMk id="1026" creationId="{6B3D7004-E4CF-4A4C-8C8E-82AC2650B4E4}"/>
          </ac:picMkLst>
        </pc:picChg>
      </pc:sldChg>
      <pc:sldChg chg="addSp delSp modSp add mod ord">
        <pc:chgData name="GERALDI MARCO" userId="4fb09083-7c07-44a8-8941-2e9ea6e3562c" providerId="ADAL" clId="{871E047F-62AC-462C-8DF4-F756B83861DC}" dt="2021-11-18T13:47:49.595" v="484" actId="732"/>
        <pc:sldMkLst>
          <pc:docMk/>
          <pc:sldMk cId="59083728" sldId="259"/>
        </pc:sldMkLst>
        <pc:spChg chg="mod">
          <ac:chgData name="GERALDI MARCO" userId="4fb09083-7c07-44a8-8941-2e9ea6e3562c" providerId="ADAL" clId="{871E047F-62AC-462C-8DF4-F756B83861DC}" dt="2021-11-18T13:42:35.997" v="116" actId="20577"/>
          <ac:spMkLst>
            <pc:docMk/>
            <pc:sldMk cId="59083728" sldId="259"/>
            <ac:spMk id="2" creationId="{4E8CD7DA-7DCF-4321-93B3-4507E606C269}"/>
          </ac:spMkLst>
        </pc:spChg>
        <pc:spChg chg="add del mod">
          <ac:chgData name="GERALDI MARCO" userId="4fb09083-7c07-44a8-8941-2e9ea6e3562c" providerId="ADAL" clId="{871E047F-62AC-462C-8DF4-F756B83861DC}" dt="2021-11-18T13:47:38.999" v="483"/>
          <ac:spMkLst>
            <pc:docMk/>
            <pc:sldMk cId="59083728" sldId="259"/>
            <ac:spMk id="4" creationId="{E2902303-56A6-4578-AB5F-407E19925C66}"/>
          </ac:spMkLst>
        </pc:spChg>
        <pc:spChg chg="mod">
          <ac:chgData name="GERALDI MARCO" userId="4fb09083-7c07-44a8-8941-2e9ea6e3562c" providerId="ADAL" clId="{871E047F-62AC-462C-8DF4-F756B83861DC}" dt="2021-11-18T13:47:15.765" v="482" actId="20577"/>
          <ac:spMkLst>
            <pc:docMk/>
            <pc:sldMk cId="59083728" sldId="259"/>
            <ac:spMk id="5" creationId="{5F8BB661-BE37-4924-A7E2-7142672F3F14}"/>
          </ac:spMkLst>
        </pc:spChg>
        <pc:picChg chg="del">
          <ac:chgData name="GERALDI MARCO" userId="4fb09083-7c07-44a8-8941-2e9ea6e3562c" providerId="ADAL" clId="{871E047F-62AC-462C-8DF4-F756B83861DC}" dt="2021-11-18T13:42:27.392" v="100" actId="478"/>
          <ac:picMkLst>
            <pc:docMk/>
            <pc:sldMk cId="59083728" sldId="259"/>
            <ac:picMk id="6" creationId="{CB672FE8-EDFC-4012-960A-C6DDBBA5883F}"/>
          </ac:picMkLst>
        </pc:picChg>
        <pc:picChg chg="add mod">
          <ac:chgData name="GERALDI MARCO" userId="4fb09083-7c07-44a8-8941-2e9ea6e3562c" providerId="ADAL" clId="{871E047F-62AC-462C-8DF4-F756B83861DC}" dt="2021-11-18T13:47:49.595" v="484" actId="732"/>
          <ac:picMkLst>
            <pc:docMk/>
            <pc:sldMk cId="59083728" sldId="259"/>
            <ac:picMk id="2050" creationId="{48F215E7-E07A-47EA-8D34-997E2C41B2FC}"/>
          </ac:picMkLst>
        </pc:picChg>
      </pc:sldChg>
      <pc:sldChg chg="addSp delSp modSp add mod">
        <pc:chgData name="GERALDI MARCO" userId="4fb09083-7c07-44a8-8941-2e9ea6e3562c" providerId="ADAL" clId="{871E047F-62AC-462C-8DF4-F756B83861DC}" dt="2021-11-18T13:53:56.065" v="1262" actId="20577"/>
        <pc:sldMkLst>
          <pc:docMk/>
          <pc:sldMk cId="198750925" sldId="260"/>
        </pc:sldMkLst>
        <pc:spChg chg="mod">
          <ac:chgData name="GERALDI MARCO" userId="4fb09083-7c07-44a8-8941-2e9ea6e3562c" providerId="ADAL" clId="{871E047F-62AC-462C-8DF4-F756B83861DC}" dt="2021-11-18T13:48:41.596" v="526" actId="207"/>
          <ac:spMkLst>
            <pc:docMk/>
            <pc:sldMk cId="198750925" sldId="260"/>
            <ac:spMk id="2" creationId="{4E8CD7DA-7DCF-4321-93B3-4507E606C269}"/>
          </ac:spMkLst>
        </pc:spChg>
        <pc:spChg chg="add del mod">
          <ac:chgData name="GERALDI MARCO" userId="4fb09083-7c07-44a8-8941-2e9ea6e3562c" providerId="ADAL" clId="{871E047F-62AC-462C-8DF4-F756B83861DC}" dt="2021-11-18T13:49:26.693" v="573" actId="22"/>
          <ac:spMkLst>
            <pc:docMk/>
            <pc:sldMk cId="198750925" sldId="260"/>
            <ac:spMk id="3" creationId="{761BEC00-9671-4398-8EC0-9700D331FEBD}"/>
          </ac:spMkLst>
        </pc:spChg>
        <pc:spChg chg="mod">
          <ac:chgData name="GERALDI MARCO" userId="4fb09083-7c07-44a8-8941-2e9ea6e3562c" providerId="ADAL" clId="{871E047F-62AC-462C-8DF4-F756B83861DC}" dt="2021-11-18T13:53:56.065" v="1262" actId="20577"/>
          <ac:spMkLst>
            <pc:docMk/>
            <pc:sldMk cId="198750925" sldId="260"/>
            <ac:spMk id="5" creationId="{5F8BB661-BE37-4924-A7E2-7142672F3F14}"/>
          </ac:spMkLst>
        </pc:spChg>
        <pc:spChg chg="add del mod">
          <ac:chgData name="GERALDI MARCO" userId="4fb09083-7c07-44a8-8941-2e9ea6e3562c" providerId="ADAL" clId="{871E047F-62AC-462C-8DF4-F756B83861DC}" dt="2021-11-18T13:50:06.179" v="575" actId="22"/>
          <ac:spMkLst>
            <pc:docMk/>
            <pc:sldMk cId="198750925" sldId="260"/>
            <ac:spMk id="8" creationId="{0A6364D5-BEA3-40BE-9AA5-1238677E49E7}"/>
          </ac:spMkLst>
        </pc:spChg>
        <pc:picChg chg="add del mod ord">
          <ac:chgData name="GERALDI MARCO" userId="4fb09083-7c07-44a8-8941-2e9ea6e3562c" providerId="ADAL" clId="{871E047F-62AC-462C-8DF4-F756B83861DC}" dt="2021-11-18T13:49:49.278" v="574" actId="478"/>
          <ac:picMkLst>
            <pc:docMk/>
            <pc:sldMk cId="198750925" sldId="260"/>
            <ac:picMk id="6" creationId="{B34EB301-ADA8-4A6A-9B20-A3A4EF921935}"/>
          </ac:picMkLst>
        </pc:picChg>
        <pc:picChg chg="add mod ord">
          <ac:chgData name="GERALDI MARCO" userId="4fb09083-7c07-44a8-8941-2e9ea6e3562c" providerId="ADAL" clId="{871E047F-62AC-462C-8DF4-F756B83861DC}" dt="2021-11-18T13:50:12.083" v="577" actId="1076"/>
          <ac:picMkLst>
            <pc:docMk/>
            <pc:sldMk cId="198750925" sldId="260"/>
            <ac:picMk id="10" creationId="{F65160D0-BA30-4E8B-8E23-EE07DE0F3373}"/>
          </ac:picMkLst>
        </pc:picChg>
        <pc:picChg chg="del">
          <ac:chgData name="GERALDI MARCO" userId="4fb09083-7c07-44a8-8941-2e9ea6e3562c" providerId="ADAL" clId="{871E047F-62AC-462C-8DF4-F756B83861DC}" dt="2021-11-18T13:48:45.104" v="527" actId="478"/>
          <ac:picMkLst>
            <pc:docMk/>
            <pc:sldMk cId="198750925" sldId="260"/>
            <ac:picMk id="2050" creationId="{48F215E7-E07A-47EA-8D34-997E2C41B2FC}"/>
          </ac:picMkLst>
        </pc:picChg>
      </pc:sldChg>
      <pc:sldChg chg="addSp delSp modSp new mod">
        <pc:chgData name="GERALDI MARCO" userId="4fb09083-7c07-44a8-8941-2e9ea6e3562c" providerId="ADAL" clId="{871E047F-62AC-462C-8DF4-F756B83861DC}" dt="2021-11-18T14:18:38.416" v="1834" actId="20577"/>
        <pc:sldMkLst>
          <pc:docMk/>
          <pc:sldMk cId="938168188" sldId="261"/>
        </pc:sldMkLst>
        <pc:spChg chg="del">
          <ac:chgData name="GERALDI MARCO" userId="4fb09083-7c07-44a8-8941-2e9ea6e3562c" providerId="ADAL" clId="{871E047F-62AC-462C-8DF4-F756B83861DC}" dt="2021-11-18T14:04:21.890" v="1276" actId="478"/>
          <ac:spMkLst>
            <pc:docMk/>
            <pc:sldMk cId="938168188" sldId="261"/>
            <ac:spMk id="2" creationId="{F5EE8625-2043-4C41-BD93-0AA5DA39C9D4}"/>
          </ac:spMkLst>
        </pc:spChg>
        <pc:spChg chg="mod">
          <ac:chgData name="GERALDI MARCO" userId="4fb09083-7c07-44a8-8941-2e9ea6e3562c" providerId="ADAL" clId="{871E047F-62AC-462C-8DF4-F756B83861DC}" dt="2021-11-18T14:18:38.416" v="1834" actId="20577"/>
          <ac:spMkLst>
            <pc:docMk/>
            <pc:sldMk cId="938168188" sldId="261"/>
            <ac:spMk id="3" creationId="{B0CC3FBC-C75B-43C2-94C0-F2A83E6ECB42}"/>
          </ac:spMkLst>
        </pc:spChg>
        <pc:spChg chg="del">
          <ac:chgData name="GERALDI MARCO" userId="4fb09083-7c07-44a8-8941-2e9ea6e3562c" providerId="ADAL" clId="{871E047F-62AC-462C-8DF4-F756B83861DC}" dt="2021-11-18T13:58:06.025" v="1265"/>
          <ac:spMkLst>
            <pc:docMk/>
            <pc:sldMk cId="938168188" sldId="261"/>
            <ac:spMk id="4" creationId="{97D06E83-0A60-4DB8-9F08-FF3B652C2548}"/>
          </ac:spMkLst>
        </pc:spChg>
        <pc:spChg chg="add del mod">
          <ac:chgData name="GERALDI MARCO" userId="4fb09083-7c07-44a8-8941-2e9ea6e3562c" providerId="ADAL" clId="{871E047F-62AC-462C-8DF4-F756B83861DC}" dt="2021-11-18T14:03:33.042" v="1275"/>
          <ac:spMkLst>
            <pc:docMk/>
            <pc:sldMk cId="938168188" sldId="261"/>
            <ac:spMk id="7" creationId="{F0B4DB96-4019-4386-8077-F7C3EFCAF99A}"/>
          </ac:spMkLst>
        </pc:spChg>
        <pc:spChg chg="add del mod">
          <ac:chgData name="GERALDI MARCO" userId="4fb09083-7c07-44a8-8941-2e9ea6e3562c" providerId="ADAL" clId="{871E047F-62AC-462C-8DF4-F756B83861DC}" dt="2021-11-18T14:06:37.605" v="1314"/>
          <ac:spMkLst>
            <pc:docMk/>
            <pc:sldMk cId="938168188" sldId="261"/>
            <ac:spMk id="8" creationId="{0CB2E0B5-B25D-40AF-A733-2AC5782B71E6}"/>
          </ac:spMkLst>
        </pc:spChg>
        <pc:spChg chg="add mod">
          <ac:chgData name="GERALDI MARCO" userId="4fb09083-7c07-44a8-8941-2e9ea6e3562c" providerId="ADAL" clId="{871E047F-62AC-462C-8DF4-F756B83861DC}" dt="2021-11-18T14:05:01.703" v="1310" actId="20577"/>
          <ac:spMkLst>
            <pc:docMk/>
            <pc:sldMk cId="938168188" sldId="261"/>
            <ac:spMk id="9" creationId="{4C5FA39A-CC13-438F-BDB9-3428C649ACEC}"/>
          </ac:spMkLst>
        </pc:spChg>
        <pc:picChg chg="add del mod modCrop">
          <ac:chgData name="GERALDI MARCO" userId="4fb09083-7c07-44a8-8941-2e9ea6e3562c" providerId="ADAL" clId="{871E047F-62AC-462C-8DF4-F756B83861DC}" dt="2021-11-18T14:00:30.318" v="1274" actId="478"/>
          <ac:picMkLst>
            <pc:docMk/>
            <pc:sldMk cId="938168188" sldId="261"/>
            <ac:picMk id="5" creationId="{7F01CAF5-020C-4FE2-B4D0-20CCB1DB2CC0}"/>
          </ac:picMkLst>
        </pc:picChg>
        <pc:picChg chg="add del mod">
          <ac:chgData name="GERALDI MARCO" userId="4fb09083-7c07-44a8-8941-2e9ea6e3562c" providerId="ADAL" clId="{871E047F-62AC-462C-8DF4-F756B83861DC}" dt="2021-11-18T14:05:16.481" v="1313" actId="478"/>
          <ac:picMkLst>
            <pc:docMk/>
            <pc:sldMk cId="938168188" sldId="261"/>
            <ac:picMk id="3074" creationId="{05F8E850-857D-4B4C-955C-F730ECA06219}"/>
          </ac:picMkLst>
        </pc:picChg>
        <pc:picChg chg="add mod">
          <ac:chgData name="GERALDI MARCO" userId="4fb09083-7c07-44a8-8941-2e9ea6e3562c" providerId="ADAL" clId="{871E047F-62AC-462C-8DF4-F756B83861DC}" dt="2021-11-18T14:06:45.081" v="1316" actId="1076"/>
          <ac:picMkLst>
            <pc:docMk/>
            <pc:sldMk cId="938168188" sldId="261"/>
            <ac:picMk id="3076" creationId="{5CA122AF-3963-47E8-A19B-63DB0852BB9B}"/>
          </ac:picMkLst>
        </pc:picChg>
      </pc:sldChg>
      <pc:sldChg chg="addSp delSp modSp new mod">
        <pc:chgData name="GERALDI MARCO" userId="4fb09083-7c07-44a8-8941-2e9ea6e3562c" providerId="ADAL" clId="{871E047F-62AC-462C-8DF4-F756B83861DC}" dt="2021-11-18T14:33:20.681" v="2761" actId="20577"/>
        <pc:sldMkLst>
          <pc:docMk/>
          <pc:sldMk cId="1509422937" sldId="262"/>
        </pc:sldMkLst>
        <pc:spChg chg="del">
          <ac:chgData name="GERALDI MARCO" userId="4fb09083-7c07-44a8-8941-2e9ea6e3562c" providerId="ADAL" clId="{871E047F-62AC-462C-8DF4-F756B83861DC}" dt="2021-11-18T14:18:56.654" v="1836" actId="478"/>
          <ac:spMkLst>
            <pc:docMk/>
            <pc:sldMk cId="1509422937" sldId="262"/>
            <ac:spMk id="2" creationId="{544C74D0-3FE8-4082-88B4-343F4D1EF7B3}"/>
          </ac:spMkLst>
        </pc:spChg>
        <pc:spChg chg="mod">
          <ac:chgData name="GERALDI MARCO" userId="4fb09083-7c07-44a8-8941-2e9ea6e3562c" providerId="ADAL" clId="{871E047F-62AC-462C-8DF4-F756B83861DC}" dt="2021-11-18T14:33:20.681" v="2761" actId="20577"/>
          <ac:spMkLst>
            <pc:docMk/>
            <pc:sldMk cId="1509422937" sldId="262"/>
            <ac:spMk id="3" creationId="{46A204F0-A405-471D-A8D1-907386925E32}"/>
          </ac:spMkLst>
        </pc:spChg>
        <pc:spChg chg="del mod">
          <ac:chgData name="GERALDI MARCO" userId="4fb09083-7c07-44a8-8941-2e9ea6e3562c" providerId="ADAL" clId="{871E047F-62AC-462C-8DF4-F756B83861DC}" dt="2021-11-18T14:25:16.759" v="2263"/>
          <ac:spMkLst>
            <pc:docMk/>
            <pc:sldMk cId="1509422937" sldId="262"/>
            <ac:spMk id="4" creationId="{E3634440-A50C-420E-BD23-D70438545779}"/>
          </ac:spMkLst>
        </pc:spChg>
        <pc:spChg chg="add mod">
          <ac:chgData name="GERALDI MARCO" userId="4fb09083-7c07-44a8-8941-2e9ea6e3562c" providerId="ADAL" clId="{871E047F-62AC-462C-8DF4-F756B83861DC}" dt="2021-11-18T14:19:32.929" v="1864" actId="20577"/>
          <ac:spMkLst>
            <pc:docMk/>
            <pc:sldMk cId="1509422937" sldId="262"/>
            <ac:spMk id="5" creationId="{412DF399-1385-409A-A773-C3F0E6F6AD9A}"/>
          </ac:spMkLst>
        </pc:spChg>
        <pc:picChg chg="add mod">
          <ac:chgData name="GERALDI MARCO" userId="4fb09083-7c07-44a8-8941-2e9ea6e3562c" providerId="ADAL" clId="{871E047F-62AC-462C-8DF4-F756B83861DC}" dt="2021-11-18T14:32:44.171" v="2655" actId="1076"/>
          <ac:picMkLst>
            <pc:docMk/>
            <pc:sldMk cId="1509422937" sldId="262"/>
            <ac:picMk id="5122" creationId="{025557F7-C751-48AB-BBF4-162D6AA42AB4}"/>
          </ac:picMkLst>
        </pc:picChg>
        <pc:picChg chg="add mod">
          <ac:chgData name="GERALDI MARCO" userId="4fb09083-7c07-44a8-8941-2e9ea6e3562c" providerId="ADAL" clId="{871E047F-62AC-462C-8DF4-F756B83861DC}" dt="2021-11-18T14:32:47.770" v="2657" actId="14100"/>
          <ac:picMkLst>
            <pc:docMk/>
            <pc:sldMk cId="1509422937" sldId="262"/>
            <ac:picMk id="5124" creationId="{9EAC0D0D-D3ED-4E07-BF60-2E29CFEECCF0}"/>
          </ac:picMkLst>
        </pc:picChg>
        <pc:picChg chg="add del mod">
          <ac:chgData name="GERALDI MARCO" userId="4fb09083-7c07-44a8-8941-2e9ea6e3562c" providerId="ADAL" clId="{871E047F-62AC-462C-8DF4-F756B83861DC}" dt="2021-11-18T14:30:38.657" v="2614" actId="478"/>
          <ac:picMkLst>
            <pc:docMk/>
            <pc:sldMk cId="1509422937" sldId="262"/>
            <ac:picMk id="5126" creationId="{F9603D48-8F3A-4FA7-ABDB-4DB08E6AA6EF}"/>
          </ac:picMkLst>
        </pc:picChg>
        <pc:picChg chg="add mod">
          <ac:chgData name="GERALDI MARCO" userId="4fb09083-7c07-44a8-8941-2e9ea6e3562c" providerId="ADAL" clId="{871E047F-62AC-462C-8DF4-F756B83861DC}" dt="2021-11-18T14:32:48.619" v="2658" actId="1076"/>
          <ac:picMkLst>
            <pc:docMk/>
            <pc:sldMk cId="1509422937" sldId="262"/>
            <ac:picMk id="5128" creationId="{ECCF56E6-E0C8-4EAB-A6F3-27DA45C5E401}"/>
          </ac:picMkLst>
        </pc:picChg>
        <pc:picChg chg="add mod">
          <ac:chgData name="GERALDI MARCO" userId="4fb09083-7c07-44a8-8941-2e9ea6e3562c" providerId="ADAL" clId="{871E047F-62AC-462C-8DF4-F756B83861DC}" dt="2021-11-18T14:32:50.234" v="2659" actId="1076"/>
          <ac:picMkLst>
            <pc:docMk/>
            <pc:sldMk cId="1509422937" sldId="262"/>
            <ac:picMk id="5130" creationId="{A409D30C-AAA3-4F38-8661-B8D82941B8C4}"/>
          </ac:picMkLst>
        </pc:picChg>
      </pc:sldChg>
      <pc:sldChg chg="addSp delSp modSp new mod ord">
        <pc:chgData name="GERALDI MARCO" userId="4fb09083-7c07-44a8-8941-2e9ea6e3562c" providerId="ADAL" clId="{871E047F-62AC-462C-8DF4-F756B83861DC}" dt="2021-11-18T14:50:26.929" v="3513"/>
        <pc:sldMkLst>
          <pc:docMk/>
          <pc:sldMk cId="3603352787" sldId="263"/>
        </pc:sldMkLst>
        <pc:spChg chg="del">
          <ac:chgData name="GERALDI MARCO" userId="4fb09083-7c07-44a8-8941-2e9ea6e3562c" providerId="ADAL" clId="{871E047F-62AC-462C-8DF4-F756B83861DC}" dt="2021-11-18T14:27:17.955" v="2286" actId="478"/>
          <ac:spMkLst>
            <pc:docMk/>
            <pc:sldMk cId="3603352787" sldId="263"/>
            <ac:spMk id="2" creationId="{582EA962-DA86-4B42-8CCE-4B7D4FEB648F}"/>
          </ac:spMkLst>
        </pc:spChg>
        <pc:spChg chg="mod">
          <ac:chgData name="GERALDI MARCO" userId="4fb09083-7c07-44a8-8941-2e9ea6e3562c" providerId="ADAL" clId="{871E047F-62AC-462C-8DF4-F756B83861DC}" dt="2021-11-18T14:36:54.330" v="2965" actId="20577"/>
          <ac:spMkLst>
            <pc:docMk/>
            <pc:sldMk cId="3603352787" sldId="263"/>
            <ac:spMk id="3" creationId="{8A1F897D-9245-4C34-A74E-AB28C879EA28}"/>
          </ac:spMkLst>
        </pc:spChg>
        <pc:spChg chg="del">
          <ac:chgData name="GERALDI MARCO" userId="4fb09083-7c07-44a8-8941-2e9ea6e3562c" providerId="ADAL" clId="{871E047F-62AC-462C-8DF4-F756B83861DC}" dt="2021-11-18T14:35:43.305" v="2927" actId="478"/>
          <ac:spMkLst>
            <pc:docMk/>
            <pc:sldMk cId="3603352787" sldId="263"/>
            <ac:spMk id="4" creationId="{D258B168-E7E9-44BF-8B6E-B66DDD639E13}"/>
          </ac:spMkLst>
        </pc:spChg>
        <pc:spChg chg="add mod">
          <ac:chgData name="GERALDI MARCO" userId="4fb09083-7c07-44a8-8941-2e9ea6e3562c" providerId="ADAL" clId="{871E047F-62AC-462C-8DF4-F756B83861DC}" dt="2021-11-18T14:29:26.705" v="2613" actId="20577"/>
          <ac:spMkLst>
            <pc:docMk/>
            <pc:sldMk cId="3603352787" sldId="263"/>
            <ac:spMk id="5" creationId="{000839E7-70E7-4505-854A-9DCEC36F7A72}"/>
          </ac:spMkLst>
        </pc:spChg>
        <pc:picChg chg="add mod">
          <ac:chgData name="GERALDI MARCO" userId="4fb09083-7c07-44a8-8941-2e9ea6e3562c" providerId="ADAL" clId="{871E047F-62AC-462C-8DF4-F756B83861DC}" dt="2021-11-18T14:36:45.083" v="2945" actId="1076"/>
          <ac:picMkLst>
            <pc:docMk/>
            <pc:sldMk cId="3603352787" sldId="263"/>
            <ac:picMk id="6146" creationId="{B5A3430C-87F1-43D8-82AB-BC6E3BB9CE9C}"/>
          </ac:picMkLst>
        </pc:picChg>
        <pc:picChg chg="add mod">
          <ac:chgData name="GERALDI MARCO" userId="4fb09083-7c07-44a8-8941-2e9ea6e3562c" providerId="ADAL" clId="{871E047F-62AC-462C-8DF4-F756B83861DC}" dt="2021-11-18T14:36:43.874" v="2944" actId="1076"/>
          <ac:picMkLst>
            <pc:docMk/>
            <pc:sldMk cId="3603352787" sldId="263"/>
            <ac:picMk id="6148" creationId="{761A98B6-B60A-437A-BA6B-6404DFA196CB}"/>
          </ac:picMkLst>
        </pc:picChg>
        <pc:picChg chg="add mod">
          <ac:chgData name="GERALDI MARCO" userId="4fb09083-7c07-44a8-8941-2e9ea6e3562c" providerId="ADAL" clId="{871E047F-62AC-462C-8DF4-F756B83861DC}" dt="2021-11-18T14:36:46.538" v="2946" actId="1076"/>
          <ac:picMkLst>
            <pc:docMk/>
            <pc:sldMk cId="3603352787" sldId="263"/>
            <ac:picMk id="6150" creationId="{487D68C5-2D5B-4CE7-9FE5-FB26579EC0BE}"/>
          </ac:picMkLst>
        </pc:picChg>
        <pc:picChg chg="add del">
          <ac:chgData name="GERALDI MARCO" userId="4fb09083-7c07-44a8-8941-2e9ea6e3562c" providerId="ADAL" clId="{871E047F-62AC-462C-8DF4-F756B83861DC}" dt="2021-11-18T14:37:52.787" v="2967"/>
          <ac:picMkLst>
            <pc:docMk/>
            <pc:sldMk cId="3603352787" sldId="263"/>
            <ac:picMk id="6152" creationId="{C6F42EB4-B770-459D-A9FC-FDB59D7F3B1C}"/>
          </ac:picMkLst>
        </pc:picChg>
      </pc:sldChg>
      <pc:sldChg chg="addSp delSp modSp new mod ord">
        <pc:chgData name="GERALDI MARCO" userId="4fb09083-7c07-44a8-8941-2e9ea6e3562c" providerId="ADAL" clId="{871E047F-62AC-462C-8DF4-F756B83861DC}" dt="2021-11-18T14:43:20.897" v="3355"/>
        <pc:sldMkLst>
          <pc:docMk/>
          <pc:sldMk cId="2209248281" sldId="264"/>
        </pc:sldMkLst>
        <pc:spChg chg="del mod">
          <ac:chgData name="GERALDI MARCO" userId="4fb09083-7c07-44a8-8941-2e9ea6e3562c" providerId="ADAL" clId="{871E047F-62AC-462C-8DF4-F756B83861DC}" dt="2021-11-18T14:38:05.993" v="2986" actId="478"/>
          <ac:spMkLst>
            <pc:docMk/>
            <pc:sldMk cId="2209248281" sldId="264"/>
            <ac:spMk id="2" creationId="{1C2BE177-4363-4C9F-A694-E0489F84C55E}"/>
          </ac:spMkLst>
        </pc:spChg>
        <pc:spChg chg="mod">
          <ac:chgData name="GERALDI MARCO" userId="4fb09083-7c07-44a8-8941-2e9ea6e3562c" providerId="ADAL" clId="{871E047F-62AC-462C-8DF4-F756B83861DC}" dt="2021-11-18T14:42:19.743" v="3341"/>
          <ac:spMkLst>
            <pc:docMk/>
            <pc:sldMk cId="2209248281" sldId="264"/>
            <ac:spMk id="3" creationId="{09D90996-FDCA-41EA-8A20-58FE3D88950B}"/>
          </ac:spMkLst>
        </pc:spChg>
        <pc:spChg chg="del mod">
          <ac:chgData name="GERALDI MARCO" userId="4fb09083-7c07-44a8-8941-2e9ea6e3562c" providerId="ADAL" clId="{871E047F-62AC-462C-8DF4-F756B83861DC}" dt="2021-11-18T14:42:56.944" v="3348" actId="478"/>
          <ac:spMkLst>
            <pc:docMk/>
            <pc:sldMk cId="2209248281" sldId="264"/>
            <ac:spMk id="4" creationId="{03967B66-DE08-4E30-963D-345B5B4948BB}"/>
          </ac:spMkLst>
        </pc:spChg>
        <pc:spChg chg="add mod">
          <ac:chgData name="GERALDI MARCO" userId="4fb09083-7c07-44a8-8941-2e9ea6e3562c" providerId="ADAL" clId="{871E047F-62AC-462C-8DF4-F756B83861DC}" dt="2021-11-18T14:43:05.944" v="3351" actId="20577"/>
          <ac:spMkLst>
            <pc:docMk/>
            <pc:sldMk cId="2209248281" sldId="264"/>
            <ac:spMk id="5" creationId="{7E240DFB-9CF4-40ED-8744-954030016075}"/>
          </ac:spMkLst>
        </pc:spChg>
        <pc:picChg chg="add mod modCrop">
          <ac:chgData name="GERALDI MARCO" userId="4fb09083-7c07-44a8-8941-2e9ea6e3562c" providerId="ADAL" clId="{871E047F-62AC-462C-8DF4-F756B83861DC}" dt="2021-11-18T14:42:59.033" v="3349" actId="1076"/>
          <ac:picMkLst>
            <pc:docMk/>
            <pc:sldMk cId="2209248281" sldId="264"/>
            <ac:picMk id="7" creationId="{E38D9ACA-9A33-4B57-B58F-A18B89649546}"/>
          </ac:picMkLst>
        </pc:picChg>
      </pc:sldChg>
      <pc:sldChg chg="addSp delSp modSp new mod">
        <pc:chgData name="GERALDI MARCO" userId="4fb09083-7c07-44a8-8941-2e9ea6e3562c" providerId="ADAL" clId="{871E047F-62AC-462C-8DF4-F756B83861DC}" dt="2021-11-18T14:47:25.169" v="3472" actId="20577"/>
        <pc:sldMkLst>
          <pc:docMk/>
          <pc:sldMk cId="3888061956" sldId="265"/>
        </pc:sldMkLst>
        <pc:spChg chg="del">
          <ac:chgData name="GERALDI MARCO" userId="4fb09083-7c07-44a8-8941-2e9ea6e3562c" providerId="ADAL" clId="{871E047F-62AC-462C-8DF4-F756B83861DC}" dt="2021-11-18T14:43:39.443" v="3357" actId="478"/>
          <ac:spMkLst>
            <pc:docMk/>
            <pc:sldMk cId="3888061956" sldId="265"/>
            <ac:spMk id="2" creationId="{31E20B8D-6834-45CF-9027-5E730052346B}"/>
          </ac:spMkLst>
        </pc:spChg>
        <pc:spChg chg="mod">
          <ac:chgData name="GERALDI MARCO" userId="4fb09083-7c07-44a8-8941-2e9ea6e3562c" providerId="ADAL" clId="{871E047F-62AC-462C-8DF4-F756B83861DC}" dt="2021-11-18T14:47:02.146" v="3403"/>
          <ac:spMkLst>
            <pc:docMk/>
            <pc:sldMk cId="3888061956" sldId="265"/>
            <ac:spMk id="3" creationId="{8DE5BD0B-2F1D-45F5-A06A-DC727B745582}"/>
          </ac:spMkLst>
        </pc:spChg>
        <pc:spChg chg="mod">
          <ac:chgData name="GERALDI MARCO" userId="4fb09083-7c07-44a8-8941-2e9ea6e3562c" providerId="ADAL" clId="{871E047F-62AC-462C-8DF4-F756B83861DC}" dt="2021-11-18T14:47:25.169" v="3472" actId="20577"/>
          <ac:spMkLst>
            <pc:docMk/>
            <pc:sldMk cId="3888061956" sldId="265"/>
            <ac:spMk id="4" creationId="{A2D779BF-8284-448B-BF01-28D1C32A871D}"/>
          </ac:spMkLst>
        </pc:spChg>
        <pc:spChg chg="add mod">
          <ac:chgData name="GERALDI MARCO" userId="4fb09083-7c07-44a8-8941-2e9ea6e3562c" providerId="ADAL" clId="{871E047F-62AC-462C-8DF4-F756B83861DC}" dt="2021-11-18T14:46:07.744" v="3385" actId="20577"/>
          <ac:spMkLst>
            <pc:docMk/>
            <pc:sldMk cId="3888061956" sldId="265"/>
            <ac:spMk id="5" creationId="{9C8582D7-BE4C-4AA8-94D4-176F22780380}"/>
          </ac:spMkLst>
        </pc:spChg>
      </pc:sldChg>
      <pc:sldChg chg="addSp delSp modSp add mod">
        <pc:chgData name="GERALDI MARCO" userId="4fb09083-7c07-44a8-8941-2e9ea6e3562c" providerId="ADAL" clId="{871E047F-62AC-462C-8DF4-F756B83861DC}" dt="2021-11-18T14:49:25.020" v="3496"/>
        <pc:sldMkLst>
          <pc:docMk/>
          <pc:sldMk cId="327702566" sldId="266"/>
        </pc:sldMkLst>
        <pc:spChg chg="del">
          <ac:chgData name="GERALDI MARCO" userId="4fb09083-7c07-44a8-8941-2e9ea6e3562c" providerId="ADAL" clId="{871E047F-62AC-462C-8DF4-F756B83861DC}" dt="2021-11-18T14:48:21.497" v="3474" actId="478"/>
          <ac:spMkLst>
            <pc:docMk/>
            <pc:sldMk cId="327702566" sldId="266"/>
            <ac:spMk id="3" creationId="{8DE5BD0B-2F1D-45F5-A06A-DC727B745582}"/>
          </ac:spMkLst>
        </pc:spChg>
        <pc:spChg chg="del">
          <ac:chgData name="GERALDI MARCO" userId="4fb09083-7c07-44a8-8941-2e9ea6e3562c" providerId="ADAL" clId="{871E047F-62AC-462C-8DF4-F756B83861DC}" dt="2021-11-18T14:48:24.772" v="3475" actId="478"/>
          <ac:spMkLst>
            <pc:docMk/>
            <pc:sldMk cId="327702566" sldId="266"/>
            <ac:spMk id="4" creationId="{A2D779BF-8284-448B-BF01-28D1C32A871D}"/>
          </ac:spMkLst>
        </pc:spChg>
        <pc:spChg chg="add del mod">
          <ac:chgData name="GERALDI MARCO" userId="4fb09083-7c07-44a8-8941-2e9ea6e3562c" providerId="ADAL" clId="{871E047F-62AC-462C-8DF4-F756B83861DC}" dt="2021-11-18T14:48:32.483" v="3478" actId="478"/>
          <ac:spMkLst>
            <pc:docMk/>
            <pc:sldMk cId="327702566" sldId="266"/>
            <ac:spMk id="6" creationId="{A19CAB4F-9C13-43A8-95BF-973D57E31D16}"/>
          </ac:spMkLst>
        </pc:spChg>
        <pc:spChg chg="add del mod">
          <ac:chgData name="GERALDI MARCO" userId="4fb09083-7c07-44a8-8941-2e9ea6e3562c" providerId="ADAL" clId="{871E047F-62AC-462C-8DF4-F756B83861DC}" dt="2021-11-18T14:49:08.783" v="3489" actId="478"/>
          <ac:spMkLst>
            <pc:docMk/>
            <pc:sldMk cId="327702566" sldId="266"/>
            <ac:spMk id="8" creationId="{78305677-D26E-4571-A8BB-6A97152569D8}"/>
          </ac:spMkLst>
        </pc:spChg>
        <pc:spChg chg="add mod">
          <ac:chgData name="GERALDI MARCO" userId="4fb09083-7c07-44a8-8941-2e9ea6e3562c" providerId="ADAL" clId="{871E047F-62AC-462C-8DF4-F756B83861DC}" dt="2021-11-18T14:48:36.376" v="3479" actId="1076"/>
          <ac:spMkLst>
            <pc:docMk/>
            <pc:sldMk cId="327702566" sldId="266"/>
            <ac:spMk id="9" creationId="{748147D0-32C0-4576-92FF-E1B718F9E797}"/>
          </ac:spMkLst>
        </pc:spChg>
        <pc:spChg chg="add del mod">
          <ac:chgData name="GERALDI MARCO" userId="4fb09083-7c07-44a8-8941-2e9ea6e3562c" providerId="ADAL" clId="{871E047F-62AC-462C-8DF4-F756B83861DC}" dt="2021-11-18T14:48:57.573" v="3484"/>
          <ac:spMkLst>
            <pc:docMk/>
            <pc:sldMk cId="327702566" sldId="266"/>
            <ac:spMk id="11" creationId="{CB896CA8-AAAB-48D3-BCB8-120508102843}"/>
          </ac:spMkLst>
        </pc:spChg>
        <pc:spChg chg="add del mod">
          <ac:chgData name="GERALDI MARCO" userId="4fb09083-7c07-44a8-8941-2e9ea6e3562c" providerId="ADAL" clId="{871E047F-62AC-462C-8DF4-F756B83861DC}" dt="2021-11-18T14:48:57.573" v="3484"/>
          <ac:spMkLst>
            <pc:docMk/>
            <pc:sldMk cId="327702566" sldId="266"/>
            <ac:spMk id="12" creationId="{16364907-9F69-45DC-9AB5-B70897020A76}"/>
          </ac:spMkLst>
        </pc:spChg>
        <pc:spChg chg="add del mod">
          <ac:chgData name="GERALDI MARCO" userId="4fb09083-7c07-44a8-8941-2e9ea6e3562c" providerId="ADAL" clId="{871E047F-62AC-462C-8DF4-F756B83861DC}" dt="2021-11-18T14:49:05.725" v="3487"/>
          <ac:spMkLst>
            <pc:docMk/>
            <pc:sldMk cId="327702566" sldId="266"/>
            <ac:spMk id="14" creationId="{16B07A0A-9041-4366-A0DB-84B65587F2F1}"/>
          </ac:spMkLst>
        </pc:spChg>
        <pc:spChg chg="add del mod">
          <ac:chgData name="GERALDI MARCO" userId="4fb09083-7c07-44a8-8941-2e9ea6e3562c" providerId="ADAL" clId="{871E047F-62AC-462C-8DF4-F756B83861DC}" dt="2021-11-18T14:49:05.725" v="3487"/>
          <ac:spMkLst>
            <pc:docMk/>
            <pc:sldMk cId="327702566" sldId="266"/>
            <ac:spMk id="15" creationId="{3B32F58C-176D-4B18-B237-D9253D676E0B}"/>
          </ac:spMkLst>
        </pc:spChg>
        <pc:spChg chg="add mod">
          <ac:chgData name="GERALDI MARCO" userId="4fb09083-7c07-44a8-8941-2e9ea6e3562c" providerId="ADAL" clId="{871E047F-62AC-462C-8DF4-F756B83861DC}" dt="2021-11-18T14:49:18.195" v="3494" actId="14100"/>
          <ac:spMkLst>
            <pc:docMk/>
            <pc:sldMk cId="327702566" sldId="266"/>
            <ac:spMk id="17" creationId="{6D2D745F-7B9C-4320-93DD-AB9C6B24F1C2}"/>
          </ac:spMkLst>
        </pc:spChg>
        <pc:spChg chg="add mod">
          <ac:chgData name="GERALDI MARCO" userId="4fb09083-7c07-44a8-8941-2e9ea6e3562c" providerId="ADAL" clId="{871E047F-62AC-462C-8DF4-F756B83861DC}" dt="2021-11-18T14:49:18.195" v="3494" actId="14100"/>
          <ac:spMkLst>
            <pc:docMk/>
            <pc:sldMk cId="327702566" sldId="266"/>
            <ac:spMk id="18" creationId="{71FDDE27-30D3-4A12-847D-CE707ACD2DDF}"/>
          </ac:spMkLst>
        </pc:spChg>
        <pc:spChg chg="add del mod">
          <ac:chgData name="GERALDI MARCO" userId="4fb09083-7c07-44a8-8941-2e9ea6e3562c" providerId="ADAL" clId="{871E047F-62AC-462C-8DF4-F756B83861DC}" dt="2021-11-18T14:49:25.020" v="3496"/>
          <ac:spMkLst>
            <pc:docMk/>
            <pc:sldMk cId="327702566" sldId="266"/>
            <ac:spMk id="20" creationId="{0632AC75-B1EE-4F16-9335-9779AC851692}"/>
          </ac:spMkLst>
        </pc:spChg>
        <pc:spChg chg="add del mod">
          <ac:chgData name="GERALDI MARCO" userId="4fb09083-7c07-44a8-8941-2e9ea6e3562c" providerId="ADAL" clId="{871E047F-62AC-462C-8DF4-F756B83861DC}" dt="2021-11-18T14:49:25.020" v="3496"/>
          <ac:spMkLst>
            <pc:docMk/>
            <pc:sldMk cId="327702566" sldId="266"/>
            <ac:spMk id="21" creationId="{70C1BB9C-6613-4CE6-BFAA-EC2604921D20}"/>
          </ac:spMkLst>
        </pc:spChg>
        <pc:picChg chg="add del mod">
          <ac:chgData name="GERALDI MARCO" userId="4fb09083-7c07-44a8-8941-2e9ea6e3562c" providerId="ADAL" clId="{871E047F-62AC-462C-8DF4-F756B83861DC}" dt="2021-11-18T14:48:58.150" v="3485"/>
          <ac:picMkLst>
            <pc:docMk/>
            <pc:sldMk cId="327702566" sldId="266"/>
            <ac:picMk id="10" creationId="{B4C5571B-B81E-4DFC-8FE1-10ED78F902CD}"/>
          </ac:picMkLst>
        </pc:picChg>
        <pc:picChg chg="add del mod">
          <ac:chgData name="GERALDI MARCO" userId="4fb09083-7c07-44a8-8941-2e9ea6e3562c" providerId="ADAL" clId="{871E047F-62AC-462C-8DF4-F756B83861DC}" dt="2021-11-18T14:49:05.725" v="3487"/>
          <ac:picMkLst>
            <pc:docMk/>
            <pc:sldMk cId="327702566" sldId="266"/>
            <ac:picMk id="13" creationId="{DB1A3FB2-04D2-412B-AB16-11B6295DF9C5}"/>
          </ac:picMkLst>
        </pc:picChg>
        <pc:picChg chg="add mod">
          <ac:chgData name="GERALDI MARCO" userId="4fb09083-7c07-44a8-8941-2e9ea6e3562c" providerId="ADAL" clId="{871E047F-62AC-462C-8DF4-F756B83861DC}" dt="2021-11-18T14:49:18.195" v="3494" actId="14100"/>
          <ac:picMkLst>
            <pc:docMk/>
            <pc:sldMk cId="327702566" sldId="266"/>
            <ac:picMk id="16" creationId="{0EE6F4BD-6EDC-4AD5-A2D2-A913CE78C23A}"/>
          </ac:picMkLst>
        </pc:picChg>
        <pc:picChg chg="add del mod">
          <ac:chgData name="GERALDI MARCO" userId="4fb09083-7c07-44a8-8941-2e9ea6e3562c" providerId="ADAL" clId="{871E047F-62AC-462C-8DF4-F756B83861DC}" dt="2021-11-18T14:49:25.020" v="3496"/>
          <ac:picMkLst>
            <pc:docMk/>
            <pc:sldMk cId="327702566" sldId="266"/>
            <ac:picMk id="19" creationId="{73BA7359-860F-4FE1-86C6-A97D708BBA8A}"/>
          </ac:picMkLst>
        </pc:picChg>
      </pc:sldChg>
      <pc:sldChg chg="addSp delSp modSp add mod">
        <pc:chgData name="GERALDI MARCO" userId="4fb09083-7c07-44a8-8941-2e9ea6e3562c" providerId="ADAL" clId="{871E047F-62AC-462C-8DF4-F756B83861DC}" dt="2021-11-18T14:50:15.487" v="3511" actId="1076"/>
        <pc:sldMkLst>
          <pc:docMk/>
          <pc:sldMk cId="955806002" sldId="267"/>
        </pc:sldMkLst>
        <pc:spChg chg="mod">
          <ac:chgData name="GERALDI MARCO" userId="4fb09083-7c07-44a8-8941-2e9ea6e3562c" providerId="ADAL" clId="{871E047F-62AC-462C-8DF4-F756B83861DC}" dt="2021-11-18T14:49:31.387" v="3503" actId="20577"/>
          <ac:spMkLst>
            <pc:docMk/>
            <pc:sldMk cId="955806002" sldId="267"/>
            <ac:spMk id="5" creationId="{9C8582D7-BE4C-4AA8-94D4-176F22780380}"/>
          </ac:spMkLst>
        </pc:spChg>
        <pc:spChg chg="add mod">
          <ac:chgData name="GERALDI MARCO" userId="4fb09083-7c07-44a8-8941-2e9ea6e3562c" providerId="ADAL" clId="{871E047F-62AC-462C-8DF4-F756B83861DC}" dt="2021-11-18T14:50:15.487" v="3511" actId="1076"/>
          <ac:spMkLst>
            <pc:docMk/>
            <pc:sldMk cId="955806002" sldId="267"/>
            <ac:spMk id="8" creationId="{E71B7ECF-4744-464E-80A3-1F408EFD7DF8}"/>
          </ac:spMkLst>
        </pc:spChg>
        <pc:spChg chg="mod">
          <ac:chgData name="GERALDI MARCO" userId="4fb09083-7c07-44a8-8941-2e9ea6e3562c" providerId="ADAL" clId="{871E047F-62AC-462C-8DF4-F756B83861DC}" dt="2021-11-18T14:49:57.855" v="3507" actId="1076"/>
          <ac:spMkLst>
            <pc:docMk/>
            <pc:sldMk cId="955806002" sldId="267"/>
            <ac:spMk id="9" creationId="{748147D0-32C0-4576-92FF-E1B718F9E797}"/>
          </ac:spMkLst>
        </pc:spChg>
        <pc:spChg chg="add mod">
          <ac:chgData name="GERALDI MARCO" userId="4fb09083-7c07-44a8-8941-2e9ea6e3562c" providerId="ADAL" clId="{871E047F-62AC-462C-8DF4-F756B83861DC}" dt="2021-11-18T14:50:15.487" v="3511" actId="1076"/>
          <ac:spMkLst>
            <pc:docMk/>
            <pc:sldMk cId="955806002" sldId="267"/>
            <ac:spMk id="10" creationId="{A905E959-8D12-4968-8699-5F5D9A210A6A}"/>
          </ac:spMkLst>
        </pc:spChg>
        <pc:spChg chg="del">
          <ac:chgData name="GERALDI MARCO" userId="4fb09083-7c07-44a8-8941-2e9ea6e3562c" providerId="ADAL" clId="{871E047F-62AC-462C-8DF4-F756B83861DC}" dt="2021-11-18T14:50:06.132" v="3509" actId="478"/>
          <ac:spMkLst>
            <pc:docMk/>
            <pc:sldMk cId="955806002" sldId="267"/>
            <ac:spMk id="17" creationId="{6D2D745F-7B9C-4320-93DD-AB9C6B24F1C2}"/>
          </ac:spMkLst>
        </pc:spChg>
        <pc:spChg chg="del">
          <ac:chgData name="GERALDI MARCO" userId="4fb09083-7c07-44a8-8941-2e9ea6e3562c" providerId="ADAL" clId="{871E047F-62AC-462C-8DF4-F756B83861DC}" dt="2021-11-18T14:50:06.132" v="3509" actId="478"/>
          <ac:spMkLst>
            <pc:docMk/>
            <pc:sldMk cId="955806002" sldId="267"/>
            <ac:spMk id="18" creationId="{71FDDE27-30D3-4A12-847D-CE707ACD2DDF}"/>
          </ac:spMkLst>
        </pc:spChg>
        <pc:picChg chg="add mod">
          <ac:chgData name="GERALDI MARCO" userId="4fb09083-7c07-44a8-8941-2e9ea6e3562c" providerId="ADAL" clId="{871E047F-62AC-462C-8DF4-F756B83861DC}" dt="2021-11-18T14:50:15.487" v="3511" actId="1076"/>
          <ac:picMkLst>
            <pc:docMk/>
            <pc:sldMk cId="955806002" sldId="267"/>
            <ac:picMk id="7" creationId="{38EE3257-2E6B-4D1B-A670-9E4B09557E9F}"/>
          </ac:picMkLst>
        </pc:picChg>
        <pc:picChg chg="del">
          <ac:chgData name="GERALDI MARCO" userId="4fb09083-7c07-44a8-8941-2e9ea6e3562c" providerId="ADAL" clId="{871E047F-62AC-462C-8DF4-F756B83861DC}" dt="2021-11-18T14:50:04.621" v="3508" actId="478"/>
          <ac:picMkLst>
            <pc:docMk/>
            <pc:sldMk cId="955806002" sldId="267"/>
            <ac:picMk id="16" creationId="{0EE6F4BD-6EDC-4AD5-A2D2-A913CE78C23A}"/>
          </ac:picMkLst>
        </pc:picChg>
      </pc:sldChg>
      <pc:sldChg chg="addSp delSp modSp new mod">
        <pc:chgData name="GERALDI MARCO" userId="4fb09083-7c07-44a8-8941-2e9ea6e3562c" providerId="ADAL" clId="{871E047F-62AC-462C-8DF4-F756B83861DC}" dt="2021-11-18T14:53:21.079" v="3814" actId="14100"/>
        <pc:sldMkLst>
          <pc:docMk/>
          <pc:sldMk cId="2151176661" sldId="268"/>
        </pc:sldMkLst>
        <pc:spChg chg="del">
          <ac:chgData name="GERALDI MARCO" userId="4fb09083-7c07-44a8-8941-2e9ea6e3562c" providerId="ADAL" clId="{871E047F-62AC-462C-8DF4-F756B83861DC}" dt="2021-11-18T14:51:09.682" v="3515" actId="478"/>
          <ac:spMkLst>
            <pc:docMk/>
            <pc:sldMk cId="2151176661" sldId="268"/>
            <ac:spMk id="2" creationId="{6AA545BB-926E-4466-8619-68EE63DE8029}"/>
          </ac:spMkLst>
        </pc:spChg>
        <pc:spChg chg="mod">
          <ac:chgData name="GERALDI MARCO" userId="4fb09083-7c07-44a8-8941-2e9ea6e3562c" providerId="ADAL" clId="{871E047F-62AC-462C-8DF4-F756B83861DC}" dt="2021-11-18T14:52:38.571" v="3809" actId="20577"/>
          <ac:spMkLst>
            <pc:docMk/>
            <pc:sldMk cId="2151176661" sldId="268"/>
            <ac:spMk id="3" creationId="{9C894EAE-BC38-4780-A41C-E4B210744D40}"/>
          </ac:spMkLst>
        </pc:spChg>
        <pc:spChg chg="del">
          <ac:chgData name="GERALDI MARCO" userId="4fb09083-7c07-44a8-8941-2e9ea6e3562c" providerId="ADAL" clId="{871E047F-62AC-462C-8DF4-F756B83861DC}" dt="2021-11-18T14:52:55.088" v="3810" actId="22"/>
          <ac:spMkLst>
            <pc:docMk/>
            <pc:sldMk cId="2151176661" sldId="268"/>
            <ac:spMk id="4" creationId="{3B289DB7-9C55-4911-857E-79D68C31DCED}"/>
          </ac:spMkLst>
        </pc:spChg>
        <pc:spChg chg="add mod">
          <ac:chgData name="GERALDI MARCO" userId="4fb09083-7c07-44a8-8941-2e9ea6e3562c" providerId="ADAL" clId="{871E047F-62AC-462C-8DF4-F756B83861DC}" dt="2021-11-18T14:51:24.269" v="3532" actId="20577"/>
          <ac:spMkLst>
            <pc:docMk/>
            <pc:sldMk cId="2151176661" sldId="268"/>
            <ac:spMk id="5" creationId="{31B26907-0DBC-4045-BCA1-E1E12BB45242}"/>
          </ac:spMkLst>
        </pc:spChg>
        <pc:picChg chg="add mod ord modCrop">
          <ac:chgData name="GERALDI MARCO" userId="4fb09083-7c07-44a8-8941-2e9ea6e3562c" providerId="ADAL" clId="{871E047F-62AC-462C-8DF4-F756B83861DC}" dt="2021-11-18T14:53:21.079" v="3814" actId="14100"/>
          <ac:picMkLst>
            <pc:docMk/>
            <pc:sldMk cId="2151176661" sldId="268"/>
            <ac:picMk id="7" creationId="{BF8F4CD4-1B32-4908-BE10-697D0E78FD4A}"/>
          </ac:picMkLst>
        </pc:picChg>
      </pc:sldChg>
    </pc:docChg>
  </pc:docChgLst>
  <pc:docChgLst>
    <pc:chgData name="GERALDI MARCO" userId="4fb09083-7c07-44a8-8941-2e9ea6e3562c" providerId="ADAL" clId="{497B48A7-1FCF-410A-A89C-815188424E29}"/>
    <pc:docChg chg="undo redo custSel addSld delSld modSld">
      <pc:chgData name="GERALDI MARCO" userId="4fb09083-7c07-44a8-8941-2e9ea6e3562c" providerId="ADAL" clId="{497B48A7-1FCF-410A-A89C-815188424E29}" dt="2021-11-10T09:54:47.724" v="76" actId="1076"/>
      <pc:docMkLst>
        <pc:docMk/>
      </pc:docMkLst>
      <pc:sldChg chg="modSp mod">
        <pc:chgData name="GERALDI MARCO" userId="4fb09083-7c07-44a8-8941-2e9ea6e3562c" providerId="ADAL" clId="{497B48A7-1FCF-410A-A89C-815188424E29}" dt="2021-11-10T09:54:19.418" v="49" actId="20577"/>
        <pc:sldMkLst>
          <pc:docMk/>
          <pc:sldMk cId="4161441247" sldId="256"/>
        </pc:sldMkLst>
        <pc:spChg chg="mod">
          <ac:chgData name="GERALDI MARCO" userId="4fb09083-7c07-44a8-8941-2e9ea6e3562c" providerId="ADAL" clId="{497B48A7-1FCF-410A-A89C-815188424E29}" dt="2021-11-10T09:54:19.418" v="49" actId="20577"/>
          <ac:spMkLst>
            <pc:docMk/>
            <pc:sldMk cId="4161441247" sldId="256"/>
            <ac:spMk id="3" creationId="{F51521BA-2072-4678-8A46-4B4017576541}"/>
          </ac:spMkLst>
        </pc:spChg>
      </pc:sldChg>
      <pc:sldChg chg="addSp delSp modSp add del mod">
        <pc:chgData name="GERALDI MARCO" userId="4fb09083-7c07-44a8-8941-2e9ea6e3562c" providerId="ADAL" clId="{497B48A7-1FCF-410A-A89C-815188424E29}" dt="2021-11-10T09:54:47.724" v="76" actId="1076"/>
        <pc:sldMkLst>
          <pc:docMk/>
          <pc:sldMk cId="3824232839" sldId="257"/>
        </pc:sldMkLst>
        <pc:spChg chg="mod">
          <ac:chgData name="GERALDI MARCO" userId="4fb09083-7c07-44a8-8941-2e9ea6e3562c" providerId="ADAL" clId="{497B48A7-1FCF-410A-A89C-815188424E29}" dt="2021-11-10T09:54:26.287" v="62" actId="20577"/>
          <ac:spMkLst>
            <pc:docMk/>
            <pc:sldMk cId="3824232839" sldId="257"/>
            <ac:spMk id="2" creationId="{4E8CD7DA-7DCF-4321-93B3-4507E606C269}"/>
          </ac:spMkLst>
        </pc:spChg>
        <pc:spChg chg="mod">
          <ac:chgData name="GERALDI MARCO" userId="4fb09083-7c07-44a8-8941-2e9ea6e3562c" providerId="ADAL" clId="{497B48A7-1FCF-410A-A89C-815188424E29}" dt="2021-11-10T09:54:36.402" v="72" actId="6549"/>
          <ac:spMkLst>
            <pc:docMk/>
            <pc:sldMk cId="3824232839" sldId="257"/>
            <ac:spMk id="4" creationId="{C3FB9AAD-92C5-4CB6-A0FD-BBF9F4AFF53E}"/>
          </ac:spMkLst>
        </pc:spChg>
        <pc:spChg chg="add mod">
          <ac:chgData name="GERALDI MARCO" userId="4fb09083-7c07-44a8-8941-2e9ea6e3562c" providerId="ADAL" clId="{497B48A7-1FCF-410A-A89C-815188424E29}" dt="2021-11-10T09:54:47.724" v="76" actId="1076"/>
          <ac:spMkLst>
            <pc:docMk/>
            <pc:sldMk cId="3824232839" sldId="257"/>
            <ac:spMk id="5" creationId="{5F8BB661-BE37-4924-A7E2-7142672F3F14}"/>
          </ac:spMkLst>
        </pc:spChg>
        <pc:spChg chg="del mod">
          <ac:chgData name="GERALDI MARCO" userId="4fb09083-7c07-44a8-8941-2e9ea6e3562c" providerId="ADAL" clId="{497B48A7-1FCF-410A-A89C-815188424E29}" dt="2021-11-10T09:54:44.899" v="75" actId="478"/>
          <ac:spMkLst>
            <pc:docMk/>
            <pc:sldMk cId="3824232839" sldId="257"/>
            <ac:spMk id="7" creationId="{9EF8B233-5392-4571-B8B9-7B9150E55B48}"/>
          </ac:spMkLst>
        </pc:spChg>
        <pc:picChg chg="del">
          <ac:chgData name="GERALDI MARCO" userId="4fb09083-7c07-44a8-8941-2e9ea6e3562c" providerId="ADAL" clId="{497B48A7-1FCF-410A-A89C-815188424E29}" dt="2021-11-10T09:54:31.127" v="71" actId="478"/>
          <ac:picMkLst>
            <pc:docMk/>
            <pc:sldMk cId="3824232839" sldId="257"/>
            <ac:picMk id="10" creationId="{65A04CDD-BC32-404D-ABCD-324ACC20CE1B}"/>
          </ac:picMkLst>
        </pc:picChg>
      </pc:sldChg>
      <pc:sldChg chg="add del">
        <pc:chgData name="GERALDI MARCO" userId="4fb09083-7c07-44a8-8941-2e9ea6e3562c" providerId="ADAL" clId="{497B48A7-1FCF-410A-A89C-815188424E29}" dt="2021-11-10T09:54:28.001" v="63" actId="47"/>
        <pc:sldMkLst>
          <pc:docMk/>
          <pc:sldMk cId="3044116189" sldId="258"/>
        </pc:sldMkLst>
      </pc:sldChg>
      <pc:sldChg chg="add del">
        <pc:chgData name="GERALDI MARCO" userId="4fb09083-7c07-44a8-8941-2e9ea6e3562c" providerId="ADAL" clId="{497B48A7-1FCF-410A-A89C-815188424E29}" dt="2021-11-10T09:54:28.145" v="64" actId="47"/>
        <pc:sldMkLst>
          <pc:docMk/>
          <pc:sldMk cId="4014766916" sldId="259"/>
        </pc:sldMkLst>
      </pc:sldChg>
      <pc:sldChg chg="add del">
        <pc:chgData name="GERALDI MARCO" userId="4fb09083-7c07-44a8-8941-2e9ea6e3562c" providerId="ADAL" clId="{497B48A7-1FCF-410A-A89C-815188424E29}" dt="2021-11-10T09:54:28.336" v="65" actId="47"/>
        <pc:sldMkLst>
          <pc:docMk/>
          <pc:sldMk cId="3314659214" sldId="261"/>
        </pc:sldMkLst>
      </pc:sldChg>
      <pc:sldChg chg="add del">
        <pc:chgData name="GERALDI MARCO" userId="4fb09083-7c07-44a8-8941-2e9ea6e3562c" providerId="ADAL" clId="{497B48A7-1FCF-410A-A89C-815188424E29}" dt="2021-11-10T09:54:28.492" v="66" actId="47"/>
        <pc:sldMkLst>
          <pc:docMk/>
          <pc:sldMk cId="2953866196" sldId="262"/>
        </pc:sldMkLst>
      </pc:sldChg>
      <pc:sldChg chg="add del">
        <pc:chgData name="GERALDI MARCO" userId="4fb09083-7c07-44a8-8941-2e9ea6e3562c" providerId="ADAL" clId="{497B48A7-1FCF-410A-A89C-815188424E29}" dt="2021-11-10T09:54:28.649" v="67" actId="47"/>
        <pc:sldMkLst>
          <pc:docMk/>
          <pc:sldMk cId="3714530734" sldId="263"/>
        </pc:sldMkLst>
      </pc:sldChg>
      <pc:sldChg chg="add del">
        <pc:chgData name="GERALDI MARCO" userId="4fb09083-7c07-44a8-8941-2e9ea6e3562c" providerId="ADAL" clId="{497B48A7-1FCF-410A-A89C-815188424E29}" dt="2021-11-10T09:54:28.805" v="68" actId="47"/>
        <pc:sldMkLst>
          <pc:docMk/>
          <pc:sldMk cId="1999545301" sldId="264"/>
        </pc:sldMkLst>
      </pc:sldChg>
      <pc:sldChg chg="del">
        <pc:chgData name="GERALDI MARCO" userId="4fb09083-7c07-44a8-8941-2e9ea6e3562c" providerId="ADAL" clId="{497B48A7-1FCF-410A-A89C-815188424E29}" dt="2021-11-10T09:54:28.968" v="69" actId="47"/>
        <pc:sldMkLst>
          <pc:docMk/>
          <pc:sldMk cId="3139356903" sldId="265"/>
        </pc:sldMkLst>
      </pc:sldChg>
      <pc:sldChg chg="del">
        <pc:chgData name="GERALDI MARCO" userId="4fb09083-7c07-44a8-8941-2e9ea6e3562c" providerId="ADAL" clId="{497B48A7-1FCF-410A-A89C-815188424E29}" dt="2021-11-10T09:54:29.623" v="70" actId="47"/>
        <pc:sldMkLst>
          <pc:docMk/>
          <pc:sldMk cId="90346796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1FB19-871D-4C25-8F14-9241212E19B2}" type="datetimeFigureOut">
              <a:rPr lang="it-IT" smtClean="0"/>
              <a:t>16/12/2021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BDAE6-3687-49ED-9BCF-DAAA69788F11}" type="slidenum">
              <a:rPr lang="it-IT" smtClean="0"/>
              <a:t>‹N›</a:t>
            </a:fld>
            <a:endParaRPr lang="it-IT"/>
          </a:p>
        </p:txBody>
      </p:sp>
    </p:spTree>
    <p:extLst>
      <p:ext uri="{BB962C8B-B14F-4D97-AF65-F5344CB8AC3E}">
        <p14:creationId xmlns:p14="http://schemas.microsoft.com/office/powerpoint/2010/main" val="122109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C2744B4-C7E2-4F1D-9053-31D790EC7F53}"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6AC62BE-19DE-4FBC-BC5B-326E199CD5F1}"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8D9D872-3B5D-477E-A6AA-1D0D5D5B1DCD}"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F4F75E6-711A-479A-818A-8C08A9577DD8}"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EDA4B9D-526D-4FB9-BDDA-FBD4E976E13F}"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0943ECD-45F4-4ED0-88B0-592FBD1491F6}"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3F18128-6DD7-4886-9AE7-DA6E0627AE02}"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BAD4CE6-CAE5-42CF-8850-46B18AB39EFF}"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96D18F-3A98-485C-9D33-85E1AF1C3516}"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A95F070-309F-4BFE-A51D-836A08447CE1}"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3D852F8-EB6E-4492-9151-D10E967DBEEC}"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Created by Marco Geraldi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BE49199-89E8-4A31-8164-53D4B4E0D852}" type="datetime1">
              <a:rPr lang="en-US" smtClean="0"/>
              <a:t>12/16/2021</a:t>
            </a:fld>
            <a:endParaRPr lang="en-US" dirty="0"/>
          </a:p>
        </p:txBody>
      </p:sp>
      <p:sp>
        <p:nvSpPr>
          <p:cNvPr id="8" name="Footer Placeholder 7"/>
          <p:cNvSpPr>
            <a:spLocks noGrp="1"/>
          </p:cNvSpPr>
          <p:nvPr>
            <p:ph type="ftr" sz="quarter" idx="11"/>
          </p:nvPr>
        </p:nvSpPr>
        <p:spPr/>
        <p:txBody>
          <a:bodyPr/>
          <a:lstStyle/>
          <a:p>
            <a:r>
              <a:rPr lang="en-US"/>
              <a:t>Created by Marco Geraldi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F78E0A3-705E-4DF7-B1A5-A417A2E08FE0}"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Created by Marco Geraldi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B96A6-AF04-4AA0-9E6D-884EF3D23C55}" type="datetime1">
              <a:rPr lang="en-US" smtClean="0"/>
              <a:t>12/16/2021</a:t>
            </a:fld>
            <a:endParaRPr lang="en-US" dirty="0"/>
          </a:p>
        </p:txBody>
      </p:sp>
      <p:sp>
        <p:nvSpPr>
          <p:cNvPr id="3" name="Footer Placeholder 2"/>
          <p:cNvSpPr>
            <a:spLocks noGrp="1"/>
          </p:cNvSpPr>
          <p:nvPr>
            <p:ph type="ftr" sz="quarter" idx="11"/>
          </p:nvPr>
        </p:nvSpPr>
        <p:spPr/>
        <p:txBody>
          <a:bodyPr/>
          <a:lstStyle/>
          <a:p>
            <a:r>
              <a:rPr lang="en-US"/>
              <a:t>Created by Marco Geraldi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038660A-EDFF-4CE2-A6F6-E08A289D01F5}"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Created by Marco Geraldi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r>
              <a:rPr lang="en-US"/>
              <a:t>Created by Marco Geraldi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E69B9329-8672-43F5-9418-298AAB3AB892}" type="datetime1">
              <a:rPr lang="en-US" smtClean="0"/>
              <a:t>12/16/2021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53BB0F-3D1B-4688-BC92-B977EE436BA5}" type="datetime1">
              <a:rPr lang="en-US" smtClean="0"/>
              <a:t>12/16/2021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Created by Marco Geraldi</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7"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5.png"/><Relationship Id="rId5" Type="http://schemas.microsoft.com/office/2007/relationships/hdphoto" Target="../media/hdphoto3.wdp"/><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electronics-tutorials.ws/logic/pull-up-resisto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2F4ABB-EC2D-4DB3-BAE6-8E56DDE848D5}"/>
              </a:ext>
            </a:extLst>
          </p:cNvPr>
          <p:cNvSpPr>
            <a:spLocks noGrp="1"/>
          </p:cNvSpPr>
          <p:nvPr>
            <p:ph type="ctrTitle"/>
          </p:nvPr>
        </p:nvSpPr>
        <p:spPr/>
        <p:txBody>
          <a:bodyPr/>
          <a:lstStyle/>
          <a:p>
            <a:r>
              <a:rPr lang="it-IT" dirty="0"/>
              <a:t>TI </a:t>
            </a:r>
            <a:r>
              <a:rPr lang="it-IT" dirty="0" err="1"/>
              <a:t>LaunchPad</a:t>
            </a:r>
            <a:r>
              <a:rPr lang="it-IT" dirty="0"/>
              <a:t> </a:t>
            </a:r>
          </a:p>
        </p:txBody>
      </p:sp>
      <p:sp>
        <p:nvSpPr>
          <p:cNvPr id="3" name="Sottotitolo 2">
            <a:extLst>
              <a:ext uri="{FF2B5EF4-FFF2-40B4-BE49-F238E27FC236}">
                <a16:creationId xmlns:a16="http://schemas.microsoft.com/office/drawing/2014/main" id="{F51521BA-2072-4678-8A46-4B4017576541}"/>
              </a:ext>
            </a:extLst>
          </p:cNvPr>
          <p:cNvSpPr>
            <a:spLocks noGrp="1"/>
          </p:cNvSpPr>
          <p:nvPr>
            <p:ph type="subTitle" idx="1"/>
          </p:nvPr>
        </p:nvSpPr>
        <p:spPr/>
        <p:txBody>
          <a:bodyPr/>
          <a:lstStyle/>
          <a:p>
            <a:r>
              <a:rPr lang="it-IT" dirty="0"/>
              <a:t>02. GPIO Basics </a:t>
            </a:r>
          </a:p>
        </p:txBody>
      </p:sp>
    </p:spTree>
    <p:extLst>
      <p:ext uri="{BB962C8B-B14F-4D97-AF65-F5344CB8AC3E}">
        <p14:creationId xmlns:p14="http://schemas.microsoft.com/office/powerpoint/2010/main" val="416144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9D90996-FDCA-41EA-8A20-58FE3D88950B}"/>
              </a:ext>
            </a:extLst>
          </p:cNvPr>
          <p:cNvSpPr>
            <a:spLocks noGrp="1"/>
          </p:cNvSpPr>
          <p:nvPr>
            <p:ph sz="half" idx="1"/>
          </p:nvPr>
        </p:nvSpPr>
        <p:spPr/>
        <p:txBody>
          <a:bodyPr>
            <a:normAutofit/>
          </a:bodyPr>
          <a:lstStyle/>
          <a:p>
            <a:r>
              <a:rPr lang="it-IT" dirty="0" err="1"/>
              <a:t>When</a:t>
            </a:r>
            <a:r>
              <a:rPr lang="it-IT" dirty="0"/>
              <a:t> </a:t>
            </a:r>
            <a:r>
              <a:rPr lang="it-IT" dirty="0" err="1"/>
              <a:t>configuring</a:t>
            </a:r>
            <a:r>
              <a:rPr lang="it-IT" dirty="0"/>
              <a:t> a GPIO pin as an input </a:t>
            </a:r>
            <a:r>
              <a:rPr lang="it-IT" dirty="0" err="1"/>
              <a:t>is</a:t>
            </a:r>
            <a:r>
              <a:rPr lang="it-IT" dirty="0"/>
              <a:t> </a:t>
            </a:r>
            <a:r>
              <a:rPr lang="it-IT" dirty="0" err="1"/>
              <a:t>necessary</a:t>
            </a:r>
            <a:r>
              <a:rPr lang="it-IT" dirty="0"/>
              <a:t> to know more </a:t>
            </a:r>
            <a:r>
              <a:rPr lang="it-IT" dirty="0" err="1"/>
              <a:t>about</a:t>
            </a:r>
            <a:r>
              <a:rPr lang="it-IT" dirty="0"/>
              <a:t> input </a:t>
            </a:r>
            <a:r>
              <a:rPr lang="it-IT" dirty="0" err="1"/>
              <a:t>configurations</a:t>
            </a:r>
            <a:r>
              <a:rPr lang="it-IT" dirty="0"/>
              <a:t>.</a:t>
            </a:r>
            <a:br>
              <a:rPr lang="it-IT" dirty="0"/>
            </a:br>
            <a:r>
              <a:rPr lang="it-IT" dirty="0"/>
              <a:t>In </a:t>
            </a:r>
            <a:r>
              <a:rPr lang="it-IT" dirty="0" err="1"/>
              <a:t>particular</a:t>
            </a:r>
            <a:r>
              <a:rPr lang="it-IT" dirty="0"/>
              <a:t> :</a:t>
            </a:r>
          </a:p>
          <a:p>
            <a:r>
              <a:rPr lang="it-IT" sz="1800" dirty="0">
                <a:solidFill>
                  <a:srgbClr val="000000"/>
                </a:solidFill>
                <a:latin typeface="Consolas" panose="020B0609020204030204" pitchFamily="49" charset="0"/>
              </a:rPr>
              <a:t>GPIO_CFG_INPUT: </a:t>
            </a:r>
            <a:r>
              <a:rPr lang="it-IT" dirty="0"/>
              <a:t>Pin </a:t>
            </a:r>
            <a:r>
              <a:rPr lang="it-IT" dirty="0" err="1"/>
              <a:t>is</a:t>
            </a:r>
            <a:r>
              <a:rPr lang="it-IT" dirty="0"/>
              <a:t> an input. </a:t>
            </a:r>
          </a:p>
          <a:p>
            <a:r>
              <a:rPr lang="it-IT" sz="1800" dirty="0">
                <a:solidFill>
                  <a:srgbClr val="000000"/>
                </a:solidFill>
                <a:latin typeface="Consolas" panose="020B0609020204030204" pitchFamily="49" charset="0"/>
              </a:rPr>
              <a:t>GPIO_CFG_IN_PU:</a:t>
            </a:r>
            <a:r>
              <a:rPr lang="en-US" dirty="0"/>
              <a:t>Input pin with internal pull-up resistor</a:t>
            </a:r>
            <a:endParaRPr lang="it-IT" dirty="0"/>
          </a:p>
          <a:p>
            <a:r>
              <a:rPr lang="it-IT" sz="1800" dirty="0">
                <a:solidFill>
                  <a:srgbClr val="000000"/>
                </a:solidFill>
                <a:latin typeface="Consolas" panose="020B0609020204030204" pitchFamily="49" charset="0"/>
              </a:rPr>
              <a:t>GPIO_CFG_IN_PD:</a:t>
            </a:r>
            <a:r>
              <a:rPr lang="en-US" dirty="0"/>
              <a:t>Input pin with internal pull-down resistor</a:t>
            </a:r>
          </a:p>
          <a:p>
            <a:r>
              <a:rPr lang="it-IT" sz="1800" dirty="0">
                <a:solidFill>
                  <a:srgbClr val="000000"/>
                </a:solidFill>
                <a:latin typeface="Consolas" panose="020B0609020204030204" pitchFamily="49" charset="0"/>
              </a:rPr>
              <a:t>GPIO_CFG_IN_NOPULL: </a:t>
            </a:r>
            <a:r>
              <a:rPr lang="en-US" dirty="0"/>
              <a:t>Input pin with no internal PU/PD resistor</a:t>
            </a:r>
            <a:endParaRPr lang="it-IT" dirty="0"/>
          </a:p>
          <a:p>
            <a:endParaRPr lang="it-IT" dirty="0"/>
          </a:p>
        </p:txBody>
      </p:sp>
      <p:sp>
        <p:nvSpPr>
          <p:cNvPr id="5" name="Titolo 1">
            <a:extLst>
              <a:ext uri="{FF2B5EF4-FFF2-40B4-BE49-F238E27FC236}">
                <a16:creationId xmlns:a16="http://schemas.microsoft.com/office/drawing/2014/main" id="{7E240DFB-9CF4-40ED-8744-954030016075}"/>
              </a:ext>
            </a:extLst>
          </p:cNvPr>
          <p:cNvSpPr>
            <a:spLocks noGrp="1"/>
          </p:cNvSpPr>
          <p:nvPr>
            <p:ph type="title"/>
          </p:nvPr>
        </p:nvSpPr>
        <p:spPr>
          <a:xfrm>
            <a:off x="677334" y="609600"/>
            <a:ext cx="8596668" cy="1320800"/>
          </a:xfrm>
        </p:spPr>
        <p:txBody>
          <a:bodyPr>
            <a:normAutofit/>
          </a:bodyPr>
          <a:lstStyle/>
          <a:p>
            <a:pPr algn="l"/>
            <a:r>
              <a:rPr lang="it-IT" dirty="0"/>
              <a:t>GPIO input</a:t>
            </a:r>
            <a:br>
              <a:rPr lang="it-IT" dirty="0"/>
            </a:br>
            <a:r>
              <a:rPr lang="it-IT" sz="2400" dirty="0" err="1">
                <a:solidFill>
                  <a:schemeClr val="tx1"/>
                </a:solidFill>
              </a:rPr>
              <a:t>Input</a:t>
            </a:r>
            <a:r>
              <a:rPr lang="it-IT" sz="2400" dirty="0">
                <a:solidFill>
                  <a:schemeClr val="tx1"/>
                </a:solidFill>
              </a:rPr>
              <a:t> </a:t>
            </a:r>
            <a:r>
              <a:rPr lang="it-IT" sz="2400" dirty="0" err="1">
                <a:solidFill>
                  <a:schemeClr val="tx1"/>
                </a:solidFill>
              </a:rPr>
              <a:t>Configurations</a:t>
            </a:r>
            <a:endParaRPr lang="it-IT" sz="2400" dirty="0">
              <a:solidFill>
                <a:schemeClr val="tx1"/>
              </a:solidFill>
            </a:endParaRPr>
          </a:p>
        </p:txBody>
      </p:sp>
      <p:pic>
        <p:nvPicPr>
          <p:cNvPr id="7" name="Immagine 6">
            <a:extLst>
              <a:ext uri="{FF2B5EF4-FFF2-40B4-BE49-F238E27FC236}">
                <a16:creationId xmlns:a16="http://schemas.microsoft.com/office/drawing/2014/main" id="{E38D9ACA-9A33-4B57-B58F-A18B89649546}"/>
              </a:ext>
            </a:extLst>
          </p:cNvPr>
          <p:cNvPicPr>
            <a:picLocks noChangeAspect="1"/>
          </p:cNvPicPr>
          <p:nvPr/>
        </p:nvPicPr>
        <p:blipFill rotWithShape="1">
          <a:blip r:embed="rId2"/>
          <a:srcRect r="50814"/>
          <a:stretch/>
        </p:blipFill>
        <p:spPr>
          <a:xfrm>
            <a:off x="5089968" y="2741799"/>
            <a:ext cx="4184034" cy="2053280"/>
          </a:xfrm>
          <a:prstGeom prst="rect">
            <a:avLst/>
          </a:prstGeom>
        </p:spPr>
      </p:pic>
    </p:spTree>
    <p:extLst>
      <p:ext uri="{BB962C8B-B14F-4D97-AF65-F5344CB8AC3E}">
        <p14:creationId xmlns:p14="http://schemas.microsoft.com/office/powerpoint/2010/main" val="220924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A1F897D-9245-4C34-A74E-AB28C879EA28}"/>
              </a:ext>
            </a:extLst>
          </p:cNvPr>
          <p:cNvSpPr>
            <a:spLocks noGrp="1"/>
          </p:cNvSpPr>
          <p:nvPr>
            <p:ph sz="half" idx="1"/>
          </p:nvPr>
        </p:nvSpPr>
        <p:spPr/>
        <p:txBody>
          <a:bodyPr/>
          <a:lstStyle/>
          <a:p>
            <a:r>
              <a:rPr lang="it-IT" dirty="0"/>
              <a:t>After </a:t>
            </a:r>
            <a:r>
              <a:rPr lang="it-IT" dirty="0" err="1"/>
              <a:t>configuring</a:t>
            </a:r>
            <a:r>
              <a:rPr lang="it-IT" dirty="0"/>
              <a:t> the pin as Input, in order to drive </a:t>
            </a:r>
            <a:r>
              <a:rPr lang="it-IT" dirty="0" err="1"/>
              <a:t>it</a:t>
            </a:r>
            <a:r>
              <a:rPr lang="it-IT" dirty="0"/>
              <a:t> </a:t>
            </a:r>
            <a:r>
              <a:rPr lang="it-IT" dirty="0" err="1"/>
              <a:t>is</a:t>
            </a:r>
            <a:r>
              <a:rPr lang="it-IT" dirty="0"/>
              <a:t> </a:t>
            </a:r>
            <a:r>
              <a:rPr lang="it-IT" dirty="0" err="1"/>
              <a:t>neccessary</a:t>
            </a:r>
            <a:r>
              <a:rPr lang="it-IT" dirty="0"/>
              <a:t> to exploit the GPIO </a:t>
            </a:r>
            <a:r>
              <a:rPr lang="it-IT" dirty="0" err="1"/>
              <a:t>read</a:t>
            </a:r>
            <a:r>
              <a:rPr lang="it-IT" dirty="0"/>
              <a:t> function</a:t>
            </a:r>
          </a:p>
          <a:p>
            <a:r>
              <a:rPr lang="it-IT" dirty="0"/>
              <a:t>@index: as </a:t>
            </a:r>
            <a:r>
              <a:rPr lang="it-IT" dirty="0" err="1"/>
              <a:t>before</a:t>
            </a:r>
            <a:r>
              <a:rPr lang="it-IT" dirty="0"/>
              <a:t> the full list of indexes </a:t>
            </a:r>
            <a:r>
              <a:rPr lang="it-IT" dirty="0" err="1"/>
              <a:t>is</a:t>
            </a:r>
            <a:r>
              <a:rPr lang="it-IT" dirty="0"/>
              <a:t> </a:t>
            </a:r>
            <a:r>
              <a:rPr lang="it-IT" dirty="0" err="1"/>
              <a:t>defined</a:t>
            </a:r>
            <a:r>
              <a:rPr lang="it-IT" dirty="0"/>
              <a:t> in the </a:t>
            </a:r>
            <a:r>
              <a:rPr lang="it-IT" dirty="0" err="1"/>
              <a:t>Board.h</a:t>
            </a:r>
            <a:r>
              <a:rPr lang="it-IT" dirty="0"/>
              <a:t> file</a:t>
            </a:r>
          </a:p>
          <a:p>
            <a:r>
              <a:rPr lang="it-IT" dirty="0"/>
              <a:t>The function </a:t>
            </a:r>
            <a:r>
              <a:rPr lang="it-IT" dirty="0" err="1"/>
              <a:t>returns</a:t>
            </a:r>
            <a:r>
              <a:rPr lang="en-US" dirty="0"/>
              <a:t> 0 or 1, depending on the state of the pin.</a:t>
            </a:r>
          </a:p>
          <a:p>
            <a:r>
              <a:rPr lang="en-US" dirty="0"/>
              <a:t>Examples of inputs are tilt sensor, push buttons, PIR Sensors and etc.</a:t>
            </a:r>
            <a:endParaRPr lang="it-IT" dirty="0"/>
          </a:p>
        </p:txBody>
      </p:sp>
      <p:sp>
        <p:nvSpPr>
          <p:cNvPr id="5" name="Titolo 1">
            <a:extLst>
              <a:ext uri="{FF2B5EF4-FFF2-40B4-BE49-F238E27FC236}">
                <a16:creationId xmlns:a16="http://schemas.microsoft.com/office/drawing/2014/main" id="{000839E7-70E7-4505-854A-9DCEC36F7A72}"/>
              </a:ext>
            </a:extLst>
          </p:cNvPr>
          <p:cNvSpPr>
            <a:spLocks noGrp="1"/>
          </p:cNvSpPr>
          <p:nvPr>
            <p:ph type="title"/>
          </p:nvPr>
        </p:nvSpPr>
        <p:spPr>
          <a:xfrm>
            <a:off x="677334" y="609600"/>
            <a:ext cx="8596668" cy="1320800"/>
          </a:xfrm>
        </p:spPr>
        <p:txBody>
          <a:bodyPr>
            <a:normAutofit/>
          </a:bodyPr>
          <a:lstStyle/>
          <a:p>
            <a:pPr algn="l"/>
            <a:r>
              <a:rPr lang="it-IT" dirty="0"/>
              <a:t>GPIO input</a:t>
            </a:r>
            <a:br>
              <a:rPr lang="it-IT" dirty="0"/>
            </a:br>
            <a:r>
              <a:rPr lang="it-IT" sz="2400" i="1" dirty="0" err="1">
                <a:solidFill>
                  <a:srgbClr val="7D0349"/>
                </a:solidFill>
              </a:rPr>
              <a:t>GPIO_read</a:t>
            </a:r>
            <a:r>
              <a:rPr lang="it-IT" sz="2400" dirty="0">
                <a:solidFill>
                  <a:schemeClr val="tx1"/>
                </a:solidFill>
              </a:rPr>
              <a:t>(</a:t>
            </a:r>
            <a:r>
              <a:rPr lang="en-US" sz="1800" dirty="0">
                <a:solidFill>
                  <a:srgbClr val="005032"/>
                </a:solidFill>
                <a:latin typeface="Consolas" panose="020B0609020204030204" pitchFamily="49" charset="0"/>
              </a:rPr>
              <a:t>uint_least8_t</a:t>
            </a:r>
            <a:r>
              <a:rPr lang="en-US" sz="1800" dirty="0">
                <a:solidFill>
                  <a:srgbClr val="000000"/>
                </a:solidFill>
                <a:latin typeface="Consolas" panose="020B0609020204030204" pitchFamily="49" charset="0"/>
              </a:rPr>
              <a:t> index</a:t>
            </a:r>
            <a:r>
              <a:rPr lang="it-IT" sz="2400" dirty="0">
                <a:solidFill>
                  <a:schemeClr val="tx1"/>
                </a:solidFill>
              </a:rPr>
              <a:t>)</a:t>
            </a:r>
            <a:endParaRPr lang="it-IT" dirty="0">
              <a:solidFill>
                <a:schemeClr val="tx1"/>
              </a:solidFill>
            </a:endParaRPr>
          </a:p>
        </p:txBody>
      </p:sp>
      <p:pic>
        <p:nvPicPr>
          <p:cNvPr id="6146" name="Picture 2" descr="50pcs 3mm Interruttore a pulsante tattile tatto MICRO SWITCH SMD DIP 2 PIN  4 PIN 5 Pin | eBay">
            <a:extLst>
              <a:ext uri="{FF2B5EF4-FFF2-40B4-BE49-F238E27FC236}">
                <a16:creationId xmlns:a16="http://schemas.microsoft.com/office/drawing/2014/main" id="{B5A3430C-87F1-43D8-82AB-BC6E3BB9C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432" y="19304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ilt sensor">
            <a:extLst>
              <a:ext uri="{FF2B5EF4-FFF2-40B4-BE49-F238E27FC236}">
                <a16:creationId xmlns:a16="http://schemas.microsoft.com/office/drawing/2014/main" id="{761A98B6-B60A-437A-BA6B-6404DFA196C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53507" y="1698401"/>
            <a:ext cx="2497621" cy="249762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IR Motion Sensor - Large Lens version | Campustore">
            <a:extLst>
              <a:ext uri="{FF2B5EF4-FFF2-40B4-BE49-F238E27FC236}">
                <a16:creationId xmlns:a16="http://schemas.microsoft.com/office/drawing/2014/main" id="{487D68C5-2D5B-4CE7-9FE5-FB26579EC0B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097145" y="4003676"/>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5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5pcs = 4 Digit 7 segments LED Display tube, decimal, WHITE, BLUE, GREEN,  YELLOW, RED (each 1 pc), disp. size 30x14mm, 0.36&quot;|tube led|tube  displaywhite led - AliExpress">
            <a:extLst>
              <a:ext uri="{FF2B5EF4-FFF2-40B4-BE49-F238E27FC236}">
                <a16:creationId xmlns:a16="http://schemas.microsoft.com/office/drawing/2014/main" id="{9EAC0D0D-D3ED-4E07-BF60-2E29CFEEC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69"/>
          <a:stretch/>
        </p:blipFill>
        <p:spPr bwMode="auto">
          <a:xfrm>
            <a:off x="5306682" y="1930400"/>
            <a:ext cx="1915754" cy="1759244"/>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46A204F0-A405-471D-A8D1-907386925E32}"/>
              </a:ext>
            </a:extLst>
          </p:cNvPr>
          <p:cNvSpPr>
            <a:spLocks noGrp="1"/>
          </p:cNvSpPr>
          <p:nvPr>
            <p:ph sz="half" idx="1"/>
          </p:nvPr>
        </p:nvSpPr>
        <p:spPr/>
        <p:txBody>
          <a:bodyPr>
            <a:normAutofit fontScale="92500"/>
          </a:bodyPr>
          <a:lstStyle/>
          <a:p>
            <a:r>
              <a:rPr lang="it-IT" dirty="0"/>
              <a:t>After </a:t>
            </a:r>
            <a:r>
              <a:rPr lang="it-IT" dirty="0" err="1"/>
              <a:t>configuring</a:t>
            </a:r>
            <a:r>
              <a:rPr lang="it-IT" dirty="0"/>
              <a:t> the pin as Output, in order to drive </a:t>
            </a:r>
            <a:r>
              <a:rPr lang="it-IT" dirty="0" err="1"/>
              <a:t>it</a:t>
            </a:r>
            <a:r>
              <a:rPr lang="it-IT" dirty="0"/>
              <a:t> </a:t>
            </a:r>
            <a:r>
              <a:rPr lang="it-IT" dirty="0" err="1"/>
              <a:t>is</a:t>
            </a:r>
            <a:r>
              <a:rPr lang="it-IT" dirty="0"/>
              <a:t> </a:t>
            </a:r>
            <a:r>
              <a:rPr lang="it-IT" dirty="0" err="1"/>
              <a:t>neccessary</a:t>
            </a:r>
            <a:r>
              <a:rPr lang="it-IT" dirty="0"/>
              <a:t> to exploit the GPIO </a:t>
            </a:r>
            <a:r>
              <a:rPr lang="it-IT" dirty="0" err="1"/>
              <a:t>write</a:t>
            </a:r>
            <a:r>
              <a:rPr lang="it-IT" dirty="0"/>
              <a:t> function</a:t>
            </a:r>
          </a:p>
          <a:p>
            <a:r>
              <a:rPr lang="it-IT" dirty="0"/>
              <a:t>@index: as </a:t>
            </a:r>
            <a:r>
              <a:rPr lang="it-IT" dirty="0" err="1"/>
              <a:t>before</a:t>
            </a:r>
            <a:r>
              <a:rPr lang="it-IT" dirty="0"/>
              <a:t> the full list of indexes </a:t>
            </a:r>
            <a:r>
              <a:rPr lang="it-IT" dirty="0" err="1"/>
              <a:t>is</a:t>
            </a:r>
            <a:r>
              <a:rPr lang="it-IT" dirty="0"/>
              <a:t> </a:t>
            </a:r>
            <a:r>
              <a:rPr lang="it-IT" dirty="0" err="1"/>
              <a:t>defined</a:t>
            </a:r>
            <a:r>
              <a:rPr lang="it-IT" dirty="0"/>
              <a:t> in the </a:t>
            </a:r>
            <a:r>
              <a:rPr lang="it-IT" dirty="0" err="1"/>
              <a:t>Board.h</a:t>
            </a:r>
            <a:r>
              <a:rPr lang="it-IT" dirty="0"/>
              <a:t> file</a:t>
            </a:r>
          </a:p>
          <a:p>
            <a:r>
              <a:rPr lang="it-IT" dirty="0"/>
              <a:t>@value: </a:t>
            </a:r>
            <a:r>
              <a:rPr lang="it-IT" dirty="0" err="1"/>
              <a:t>it</a:t>
            </a:r>
            <a:r>
              <a:rPr lang="it-IT" dirty="0"/>
              <a:t> can be 1 to drive the pin </a:t>
            </a:r>
            <a:r>
              <a:rPr lang="it-IT" i="1" dirty="0"/>
              <a:t>HIGH </a:t>
            </a:r>
            <a:r>
              <a:rPr lang="it-IT" dirty="0"/>
              <a:t>or 0</a:t>
            </a:r>
            <a:r>
              <a:rPr lang="it-IT" i="1" dirty="0"/>
              <a:t> </a:t>
            </a:r>
            <a:r>
              <a:rPr lang="it-IT" dirty="0"/>
              <a:t>to drive the pin</a:t>
            </a:r>
            <a:r>
              <a:rPr lang="it-IT" i="1" dirty="0"/>
              <a:t> LOW.</a:t>
            </a:r>
            <a:br>
              <a:rPr lang="it-IT" i="1" dirty="0"/>
            </a:br>
            <a:r>
              <a:rPr lang="it-IT" dirty="0" err="1"/>
              <a:t>Is</a:t>
            </a:r>
            <a:r>
              <a:rPr lang="it-IT" dirty="0"/>
              <a:t> </a:t>
            </a:r>
            <a:r>
              <a:rPr lang="it-IT" dirty="0" err="1"/>
              <a:t>also</a:t>
            </a:r>
            <a:r>
              <a:rPr lang="it-IT" dirty="0"/>
              <a:t> </a:t>
            </a:r>
            <a:r>
              <a:rPr lang="it-IT" dirty="0" err="1"/>
              <a:t>possible</a:t>
            </a:r>
            <a:r>
              <a:rPr lang="it-IT" dirty="0"/>
              <a:t> to use the </a:t>
            </a:r>
            <a:r>
              <a:rPr lang="it-IT" dirty="0" err="1"/>
              <a:t>already</a:t>
            </a:r>
            <a:r>
              <a:rPr lang="it-IT" dirty="0"/>
              <a:t> </a:t>
            </a:r>
            <a:r>
              <a:rPr lang="it-IT" dirty="0" err="1"/>
              <a:t>defined</a:t>
            </a:r>
            <a:r>
              <a:rPr lang="it-IT" dirty="0"/>
              <a:t> macro </a:t>
            </a:r>
            <a:r>
              <a:rPr lang="it-IT" sz="1800" dirty="0">
                <a:solidFill>
                  <a:srgbClr val="000000"/>
                </a:solidFill>
                <a:latin typeface="Consolas" panose="020B0609020204030204" pitchFamily="49" charset="0"/>
              </a:rPr>
              <a:t>GPIO_CFG_OUT_LOW </a:t>
            </a:r>
            <a:r>
              <a:rPr lang="it-IT" dirty="0"/>
              <a:t>and</a:t>
            </a:r>
            <a:r>
              <a:rPr lang="it-IT" sz="1800" dirty="0">
                <a:solidFill>
                  <a:srgbClr val="000000"/>
                </a:solidFill>
                <a:latin typeface="Consolas" panose="020B0609020204030204" pitchFamily="49" charset="0"/>
              </a:rPr>
              <a:t> GPIO_CFG_OUT_HIGH.</a:t>
            </a:r>
          </a:p>
          <a:p>
            <a:r>
              <a:rPr lang="it-IT" dirty="0" err="1"/>
              <a:t>Examples</a:t>
            </a:r>
            <a:r>
              <a:rPr lang="it-IT" dirty="0"/>
              <a:t> of outputs are </a:t>
            </a:r>
            <a:r>
              <a:rPr lang="it-IT" dirty="0" err="1"/>
              <a:t>LEDs</a:t>
            </a:r>
            <a:r>
              <a:rPr lang="it-IT" dirty="0"/>
              <a:t>, 7 </a:t>
            </a:r>
            <a:r>
              <a:rPr lang="it-IT" dirty="0" err="1"/>
              <a:t>segment</a:t>
            </a:r>
            <a:r>
              <a:rPr lang="it-IT" dirty="0"/>
              <a:t> Display, Relais, </a:t>
            </a:r>
            <a:r>
              <a:rPr lang="it-IT" dirty="0" err="1"/>
              <a:t>mosfets</a:t>
            </a:r>
            <a:r>
              <a:rPr lang="it-IT" dirty="0"/>
              <a:t>, ecc.</a:t>
            </a:r>
          </a:p>
          <a:p>
            <a:endParaRPr lang="it-IT" dirty="0"/>
          </a:p>
        </p:txBody>
      </p:sp>
      <p:sp>
        <p:nvSpPr>
          <p:cNvPr id="5" name="Titolo 1">
            <a:extLst>
              <a:ext uri="{FF2B5EF4-FFF2-40B4-BE49-F238E27FC236}">
                <a16:creationId xmlns:a16="http://schemas.microsoft.com/office/drawing/2014/main" id="{412DF399-1385-409A-A773-C3F0E6F6AD9A}"/>
              </a:ext>
            </a:extLst>
          </p:cNvPr>
          <p:cNvSpPr>
            <a:spLocks noGrp="1"/>
          </p:cNvSpPr>
          <p:nvPr>
            <p:ph type="title"/>
          </p:nvPr>
        </p:nvSpPr>
        <p:spPr>
          <a:xfrm>
            <a:off x="677334" y="609600"/>
            <a:ext cx="8596668" cy="1320800"/>
          </a:xfrm>
        </p:spPr>
        <p:txBody>
          <a:bodyPr>
            <a:normAutofit/>
          </a:bodyPr>
          <a:lstStyle/>
          <a:p>
            <a:pPr algn="l"/>
            <a:r>
              <a:rPr lang="it-IT" dirty="0"/>
              <a:t>GPIO Output</a:t>
            </a:r>
            <a:br>
              <a:rPr lang="it-IT" dirty="0"/>
            </a:br>
            <a:r>
              <a:rPr lang="it-IT" sz="2400" i="1" dirty="0" err="1">
                <a:solidFill>
                  <a:srgbClr val="7D0349"/>
                </a:solidFill>
              </a:rPr>
              <a:t>GPIO_write</a:t>
            </a:r>
            <a:r>
              <a:rPr lang="it-IT" sz="2400" dirty="0">
                <a:solidFill>
                  <a:schemeClr val="tx1"/>
                </a:solidFill>
              </a:rPr>
              <a:t>(</a:t>
            </a:r>
            <a:r>
              <a:rPr lang="en-US" sz="1800" dirty="0">
                <a:solidFill>
                  <a:srgbClr val="005032"/>
                </a:solidFill>
                <a:latin typeface="Consolas" panose="020B0609020204030204" pitchFamily="49" charset="0"/>
              </a:rPr>
              <a:t>uint_least8_t</a:t>
            </a:r>
            <a:r>
              <a:rPr lang="en-US" sz="1800" dirty="0">
                <a:solidFill>
                  <a:srgbClr val="000000"/>
                </a:solidFill>
                <a:latin typeface="Consolas" panose="020B0609020204030204" pitchFamily="49" charset="0"/>
              </a:rPr>
              <a:t> index, </a:t>
            </a:r>
            <a:r>
              <a:rPr lang="en-US" sz="1800" b="1" dirty="0">
                <a:solidFill>
                  <a:srgbClr val="7F0055"/>
                </a:solidFill>
                <a:latin typeface="Consolas" panose="020B0609020204030204" pitchFamily="49" charset="0"/>
              </a:rPr>
              <a:t>unsigned</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value</a:t>
            </a:r>
            <a:r>
              <a:rPr lang="it-IT" sz="2400" dirty="0">
                <a:solidFill>
                  <a:schemeClr val="tx1"/>
                </a:solidFill>
              </a:rPr>
              <a:t>)</a:t>
            </a:r>
            <a:endParaRPr lang="it-IT" dirty="0">
              <a:solidFill>
                <a:schemeClr val="tx1"/>
              </a:solidFill>
            </a:endParaRPr>
          </a:p>
        </p:txBody>
      </p:sp>
      <p:pic>
        <p:nvPicPr>
          <p:cNvPr id="5122" name="Picture 2" descr="156125M173000 | Würth Elektronik LED SMD a colori, 1205, RGB, B 468nm, V  520nm, R 632nm | Distrelec Italia">
            <a:extLst>
              <a:ext uri="{FF2B5EF4-FFF2-40B4-BE49-F238E27FC236}">
                <a16:creationId xmlns:a16="http://schemas.microsoft.com/office/drawing/2014/main" id="{025557F7-C751-48AB-BBF4-162D6AA42AB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40535" y="3974796"/>
            <a:ext cx="2590098" cy="144740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odulo Relè 2 canali 5V High Level con LED per Arduino - Arduiner - Arduino  Components Shop">
            <a:extLst>
              <a:ext uri="{FF2B5EF4-FFF2-40B4-BE49-F238E27FC236}">
                <a16:creationId xmlns:a16="http://schemas.microsoft.com/office/drawing/2014/main" id="{ECCF56E6-E0C8-4EAB-A6F3-27DA45C5E40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6700" r="90800">
                        <a14:foregroundMark x1="6700" y1="52200" x2="6700" y2="52200"/>
                        <a14:foregroundMark x1="90800" y1="53500" x2="90800" y2="53500"/>
                        <a14:foregroundMark x1="47100" y1="80000" x2="47100" y2="80000"/>
                        <a14:foregroundMark x1="47500" y1="79000" x2="47500" y2="79000"/>
                        <a14:foregroundMark x1="89400" y1="56600" x2="89400" y2="56600"/>
                      </a14:backgroundRemoval>
                    </a14:imgEffect>
                  </a14:imgLayer>
                </a14:imgProps>
              </a:ext>
              <a:ext uri="{28A0092B-C50C-407E-A947-70E740481C1C}">
                <a14:useLocalDpi xmlns:a14="http://schemas.microsoft.com/office/drawing/2010/main" val="0"/>
              </a:ext>
            </a:extLst>
          </a:blip>
          <a:srcRect/>
          <a:stretch>
            <a:fillRect/>
          </a:stretch>
        </p:blipFill>
        <p:spPr bwMode="auto">
          <a:xfrm>
            <a:off x="7330633" y="1633464"/>
            <a:ext cx="2353116" cy="235311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RF540NS TO-263 SMD N-Channel Power MOSFET - 10 Pack — PMD Way">
            <a:extLst>
              <a:ext uri="{FF2B5EF4-FFF2-40B4-BE49-F238E27FC236}">
                <a16:creationId xmlns:a16="http://schemas.microsoft.com/office/drawing/2014/main" id="{A409D30C-AAA3-4F38-8661-B8D82941B8C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943" b="91013" l="3141" r="96734">
                        <a14:foregroundMark x1="24121" y1="27725" x2="24121" y2="27725"/>
                        <a14:foregroundMark x1="23995" y1="23901" x2="23995" y2="23901"/>
                        <a14:foregroundMark x1="7538" y1="52964" x2="7538" y2="52964"/>
                        <a14:foregroundMark x1="5905" y1="59656" x2="5905" y2="59656"/>
                        <a14:foregroundMark x1="4020" y1="63862" x2="4020" y2="63862"/>
                        <a14:foregroundMark x1="23492" y1="32696" x2="23492" y2="32696"/>
                        <a14:foregroundMark x1="21482" y1="29637" x2="30402" y2="42830"/>
                        <a14:foregroundMark x1="11181" y1="45315" x2="3141" y2="65010"/>
                        <a14:foregroundMark x1="21859" y1="63862" x2="16960" y2="78011"/>
                        <a14:foregroundMark x1="16960" y1="78011" x2="15578" y2="88910"/>
                        <a14:foregroundMark x1="28141" y1="60421" x2="33794" y2="56023"/>
                        <a14:foregroundMark x1="33794" y1="56023" x2="45980" y2="34608"/>
                        <a14:foregroundMark x1="75754" y1="34034" x2="79774" y2="21224"/>
                        <a14:foregroundMark x1="79774" y1="21224" x2="82286" y2="17017"/>
                        <a14:foregroundMark x1="88317" y1="47610" x2="93593" y2="40153"/>
                        <a14:foregroundMark x1="93593" y1="40153" x2="96859" y2="28872"/>
                        <a14:foregroundMark x1="96859" y1="28872" x2="96859" y2="28872"/>
                        <a14:foregroundMark x1="51005" y1="67113" x2="76508" y2="91013"/>
                        <a14:foregroundMark x1="66834" y1="86042" x2="66834" y2="86042"/>
                        <a14:foregroundMark x1="67085" y1="84704" x2="73995" y2="86998"/>
                        <a14:foregroundMark x1="73995" y1="86998" x2="69975" y2="86807"/>
                        <a14:foregroundMark x1="11935" y1="41300" x2="24497" y2="12237"/>
                        <a14:foregroundMark x1="24497" y1="12237" x2="35176" y2="17973"/>
                        <a14:foregroundMark x1="35176" y1="17973" x2="42337" y2="31166"/>
                        <a14:foregroundMark x1="42337" y1="31166" x2="38191" y2="42256"/>
                        <a14:foregroundMark x1="38191" y1="42256" x2="33543" y2="45889"/>
                      </a14:backgroundRemoval>
                    </a14:imgEffect>
                  </a14:imgLayer>
                </a14:imgProps>
              </a:ext>
              <a:ext uri="{28A0092B-C50C-407E-A947-70E740481C1C}">
                <a14:useLocalDpi xmlns:a14="http://schemas.microsoft.com/office/drawing/2010/main" val="0"/>
              </a:ext>
            </a:extLst>
          </a:blip>
          <a:srcRect/>
          <a:stretch>
            <a:fillRect/>
          </a:stretch>
        </p:blipFill>
        <p:spPr bwMode="auto">
          <a:xfrm>
            <a:off x="7314301" y="3986580"/>
            <a:ext cx="2477481" cy="162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42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C894EAE-BC38-4780-A41C-E4B210744D40}"/>
              </a:ext>
            </a:extLst>
          </p:cNvPr>
          <p:cNvSpPr>
            <a:spLocks noGrp="1"/>
          </p:cNvSpPr>
          <p:nvPr>
            <p:ph sz="half" idx="1"/>
          </p:nvPr>
        </p:nvSpPr>
        <p:spPr/>
        <p:txBody>
          <a:bodyPr/>
          <a:lstStyle/>
          <a:p>
            <a:r>
              <a:rPr lang="it-IT" dirty="0"/>
              <a:t>The following </a:t>
            </a:r>
            <a:r>
              <a:rPr lang="it-IT" dirty="0" err="1"/>
              <a:t>example</a:t>
            </a:r>
            <a:r>
              <a:rPr lang="it-IT" dirty="0"/>
              <a:t> shows </a:t>
            </a:r>
            <a:r>
              <a:rPr lang="it-IT" dirty="0" err="1"/>
              <a:t>how</a:t>
            </a:r>
            <a:r>
              <a:rPr lang="it-IT" dirty="0"/>
              <a:t> </a:t>
            </a:r>
            <a:r>
              <a:rPr lang="it-IT" dirty="0" err="1"/>
              <a:t>is</a:t>
            </a:r>
            <a:r>
              <a:rPr lang="it-IT" dirty="0"/>
              <a:t> </a:t>
            </a:r>
            <a:r>
              <a:rPr lang="it-IT" dirty="0" err="1"/>
              <a:t>possible</a:t>
            </a:r>
            <a:r>
              <a:rPr lang="it-IT" dirty="0"/>
              <a:t> to use the </a:t>
            </a:r>
            <a:r>
              <a:rPr lang="it-IT" dirty="0" err="1"/>
              <a:t>basic</a:t>
            </a:r>
            <a:r>
              <a:rPr lang="it-IT" dirty="0"/>
              <a:t> GPIO </a:t>
            </a:r>
            <a:r>
              <a:rPr lang="it-IT" dirty="0" err="1"/>
              <a:t>Functions</a:t>
            </a:r>
            <a:endParaRPr lang="it-IT" dirty="0"/>
          </a:p>
          <a:p>
            <a:r>
              <a:rPr lang="it-IT" dirty="0"/>
              <a:t>In </a:t>
            </a:r>
            <a:r>
              <a:rPr lang="it-IT" dirty="0" err="1"/>
              <a:t>particular</a:t>
            </a:r>
            <a:r>
              <a:rPr lang="it-IT" dirty="0"/>
              <a:t> the </a:t>
            </a:r>
            <a:r>
              <a:rPr lang="it-IT" dirty="0" err="1"/>
              <a:t>example</a:t>
            </a:r>
            <a:r>
              <a:rPr lang="it-IT" dirty="0"/>
              <a:t> </a:t>
            </a:r>
            <a:r>
              <a:rPr lang="it-IT" dirty="0" err="1"/>
              <a:t>will</a:t>
            </a:r>
            <a:r>
              <a:rPr lang="it-IT" dirty="0"/>
              <a:t> turn on the Red led on the </a:t>
            </a:r>
            <a:r>
              <a:rPr lang="it-IT" dirty="0" err="1"/>
              <a:t>LaunchPad</a:t>
            </a:r>
            <a:r>
              <a:rPr lang="it-IT" dirty="0"/>
              <a:t> board </a:t>
            </a:r>
            <a:r>
              <a:rPr lang="it-IT" dirty="0" err="1"/>
              <a:t>when</a:t>
            </a:r>
            <a:r>
              <a:rPr lang="it-IT" dirty="0"/>
              <a:t> the BTN-1 (the </a:t>
            </a:r>
            <a:r>
              <a:rPr lang="it-IT" dirty="0" err="1"/>
              <a:t>left</a:t>
            </a:r>
            <a:r>
              <a:rPr lang="it-IT" dirty="0"/>
              <a:t> one) </a:t>
            </a:r>
            <a:r>
              <a:rPr lang="it-IT" dirty="0" err="1"/>
              <a:t>is</a:t>
            </a:r>
            <a:r>
              <a:rPr lang="it-IT" dirty="0"/>
              <a:t> </a:t>
            </a:r>
            <a:r>
              <a:rPr lang="it-IT" dirty="0" err="1"/>
              <a:t>being</a:t>
            </a:r>
            <a:r>
              <a:rPr lang="it-IT" dirty="0"/>
              <a:t> </a:t>
            </a:r>
            <a:r>
              <a:rPr lang="it-IT" dirty="0" err="1"/>
              <a:t>pressed</a:t>
            </a:r>
            <a:endParaRPr lang="it-IT" dirty="0"/>
          </a:p>
        </p:txBody>
      </p:sp>
      <p:sp>
        <p:nvSpPr>
          <p:cNvPr id="5" name="Titolo 1">
            <a:extLst>
              <a:ext uri="{FF2B5EF4-FFF2-40B4-BE49-F238E27FC236}">
                <a16:creationId xmlns:a16="http://schemas.microsoft.com/office/drawing/2014/main" id="{31B26907-0DBC-4045-BCA1-E1E12BB45242}"/>
              </a:ext>
            </a:extLst>
          </p:cNvPr>
          <p:cNvSpPr>
            <a:spLocks noGrp="1"/>
          </p:cNvSpPr>
          <p:nvPr>
            <p:ph type="title"/>
          </p:nvPr>
        </p:nvSpPr>
        <p:spPr>
          <a:xfrm>
            <a:off x="677334" y="609600"/>
            <a:ext cx="8596668" cy="1320800"/>
          </a:xfrm>
        </p:spPr>
        <p:txBody>
          <a:bodyPr>
            <a:normAutofit/>
          </a:bodyPr>
          <a:lstStyle/>
          <a:p>
            <a:pPr algn="l"/>
            <a:r>
              <a:rPr lang="it-IT" dirty="0"/>
              <a:t>GPIO  </a:t>
            </a:r>
            <a:br>
              <a:rPr lang="it-IT" dirty="0"/>
            </a:br>
            <a:r>
              <a:rPr lang="it-IT" sz="2400" i="1" dirty="0">
                <a:solidFill>
                  <a:srgbClr val="7D0349"/>
                </a:solidFill>
              </a:rPr>
              <a:t> </a:t>
            </a:r>
            <a:r>
              <a:rPr lang="it-IT" sz="2400" dirty="0">
                <a:solidFill>
                  <a:schemeClr val="tx1"/>
                </a:solidFill>
              </a:rPr>
              <a:t>An </a:t>
            </a:r>
            <a:r>
              <a:rPr lang="it-IT" sz="2400" dirty="0" err="1">
                <a:solidFill>
                  <a:schemeClr val="tx1"/>
                </a:solidFill>
              </a:rPr>
              <a:t>example</a:t>
            </a:r>
            <a:endParaRPr lang="it-IT" dirty="0">
              <a:solidFill>
                <a:schemeClr val="tx1"/>
              </a:solidFill>
            </a:endParaRPr>
          </a:p>
        </p:txBody>
      </p:sp>
      <p:sp>
        <p:nvSpPr>
          <p:cNvPr id="2" name="CasellaDiTesto 1">
            <a:extLst>
              <a:ext uri="{FF2B5EF4-FFF2-40B4-BE49-F238E27FC236}">
                <a16:creationId xmlns:a16="http://schemas.microsoft.com/office/drawing/2014/main" id="{AC6D4094-1633-44F5-9556-67B496C6B125}"/>
              </a:ext>
            </a:extLst>
          </p:cNvPr>
          <p:cNvSpPr txBox="1"/>
          <p:nvPr/>
        </p:nvSpPr>
        <p:spPr>
          <a:xfrm>
            <a:off x="5371591" y="609600"/>
            <a:ext cx="6031986" cy="6186309"/>
          </a:xfrm>
          <a:prstGeom prst="rect">
            <a:avLst/>
          </a:prstGeom>
          <a:noFill/>
        </p:spPr>
        <p:txBody>
          <a:bodyPr wrap="square" rtlCol="0">
            <a:spAutoFit/>
          </a:bodyPr>
          <a:lstStyle/>
          <a:p>
            <a:pPr algn="l"/>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mainThread</a:t>
            </a:r>
            <a:r>
              <a:rPr lang="it-IT" sz="1400" b="1" dirty="0">
                <a:solidFill>
                  <a:srgbClr val="000000"/>
                </a:solidFill>
                <a:latin typeface="Consolas" panose="020B0609020204030204" pitchFamily="49" charset="0"/>
              </a:rPr>
              <a:t>(</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*arg0)</a:t>
            </a:r>
          </a:p>
          <a:p>
            <a:pPr algn="l"/>
            <a:r>
              <a:rPr lang="it-IT" sz="1400" dirty="0">
                <a:solidFill>
                  <a:srgbClr val="000000"/>
                </a:solidFill>
                <a:latin typeface="Consolas" panose="020B0609020204030204" pitchFamily="49" charset="0"/>
              </a:rPr>
              <a:t>{</a:t>
            </a:r>
            <a:endParaRPr lang="it-IT" sz="1400" dirty="0">
              <a:latin typeface="Consolas" panose="020B0609020204030204" pitchFamily="49" charset="0"/>
            </a:endParaRP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Call driver </a:t>
            </a:r>
            <a:r>
              <a:rPr lang="it-IT" sz="1400" u="sng" dirty="0" err="1">
                <a:solidFill>
                  <a:srgbClr val="3F7F5F"/>
                </a:solidFill>
                <a:latin typeface="Consolas" panose="020B0609020204030204" pitchFamily="49" charset="0"/>
              </a:rPr>
              <a:t>init</a:t>
            </a:r>
            <a:r>
              <a:rPr lang="it-IT" sz="1400" u="sng" dirty="0">
                <a:solidFill>
                  <a:srgbClr val="3F7F5F"/>
                </a:solidFill>
                <a:latin typeface="Consolas" panose="020B0609020204030204" pitchFamily="49" charset="0"/>
              </a:rPr>
              <a:t> </a:t>
            </a:r>
            <a:r>
              <a:rPr lang="it-IT" sz="1400" u="sng" dirty="0" err="1">
                <a:solidFill>
                  <a:srgbClr val="3F7F5F"/>
                </a:solidFill>
                <a:latin typeface="Consolas" panose="020B0609020204030204" pitchFamily="49" charset="0"/>
              </a:rPr>
              <a:t>functions</a:t>
            </a:r>
            <a:r>
              <a:rPr lang="it-IT" sz="1400" u="sng" dirty="0">
                <a:solidFill>
                  <a:srgbClr val="3F7F5F"/>
                </a:solidFill>
                <a:latin typeface="Consolas" panose="020B0609020204030204" pitchFamily="49" charset="0"/>
              </a:rPr>
              <a:t> */</a:t>
            </a:r>
          </a:p>
          <a:p>
            <a:pPr algn="l"/>
            <a:r>
              <a:rPr lang="it-IT" sz="1400" dirty="0">
                <a:solidFill>
                  <a:srgbClr val="000000"/>
                </a:solidFill>
                <a:latin typeface="Consolas" panose="020B0609020204030204" pitchFamily="49" charset="0"/>
              </a:rPr>
              <a:t>    </a:t>
            </a:r>
            <a:r>
              <a:rPr lang="it-IT" sz="1400" b="1" dirty="0" err="1">
                <a:solidFill>
                  <a:srgbClr val="642880"/>
                </a:solidFill>
                <a:latin typeface="Consolas" panose="020B0609020204030204" pitchFamily="49" charset="0"/>
              </a:rPr>
              <a:t>GPIO_init</a:t>
            </a:r>
            <a:r>
              <a:rPr lang="it-IT" sz="1400" b="1" dirty="0">
                <a:solidFill>
                  <a:srgbClr val="000000"/>
                </a:solidFill>
                <a:latin typeface="Consolas" panose="020B0609020204030204" pitchFamily="49" charset="0"/>
              </a:rPr>
              <a:t>();</a:t>
            </a: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I2C_init();</a:t>
            </a: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SPI_init</a:t>
            </a:r>
            <a:r>
              <a:rPr lang="it-IT" sz="1400" dirty="0">
                <a:solidFill>
                  <a:srgbClr val="3F7F5F"/>
                </a:solidFill>
                <a:latin typeface="Consolas" panose="020B0609020204030204" pitchFamily="49" charset="0"/>
              </a:rPr>
              <a:t>();</a:t>
            </a: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UART_init</a:t>
            </a:r>
            <a:r>
              <a:rPr lang="it-IT" sz="1400" dirty="0">
                <a:solidFill>
                  <a:srgbClr val="3F7F5F"/>
                </a:solidFill>
                <a:latin typeface="Consolas" panose="020B0609020204030204" pitchFamily="49" charset="0"/>
              </a:rPr>
              <a:t>();</a:t>
            </a: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Watchdog_init</a:t>
            </a:r>
            <a:r>
              <a:rPr lang="it-IT" sz="1400" dirty="0">
                <a:solidFill>
                  <a:srgbClr val="3F7F5F"/>
                </a:solidFill>
                <a:latin typeface="Consolas" panose="020B0609020204030204" pitchFamily="49" charset="0"/>
              </a:rPr>
              <a:t>();</a:t>
            </a:r>
          </a:p>
          <a:p>
            <a:pPr algn="l"/>
            <a:endParaRPr lang="it-IT" sz="1400" dirty="0">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 Configure the LED and BTN pins */</a:t>
            </a:r>
          </a:p>
          <a:p>
            <a:pPr algn="l"/>
            <a:r>
              <a:rPr lang="it-IT" sz="1400" dirty="0">
                <a:solidFill>
                  <a:srgbClr val="000000"/>
                </a:solidFill>
                <a:latin typeface="Consolas" panose="020B0609020204030204" pitchFamily="49" charset="0"/>
              </a:rPr>
              <a:t>    </a:t>
            </a:r>
            <a:r>
              <a:rPr lang="it-IT" sz="1400" b="1" dirty="0" err="1">
                <a:solidFill>
                  <a:srgbClr val="642880"/>
                </a:solidFill>
                <a:latin typeface="Consolas" panose="020B0609020204030204" pitchFamily="49" charset="0"/>
              </a:rPr>
              <a:t>GPIO_setConfig</a:t>
            </a:r>
            <a:r>
              <a:rPr lang="it-IT" sz="1400" b="1" dirty="0">
                <a:solidFill>
                  <a:srgbClr val="000000"/>
                </a:solidFill>
                <a:latin typeface="Consolas" panose="020B0609020204030204" pitchFamily="49" charset="0"/>
              </a:rPr>
              <a:t>(Board_GPIO_LED0, GPIO_CFG_OUT_STD | </a:t>
            </a:r>
          </a:p>
          <a:p>
            <a:pPr algn="l"/>
            <a:r>
              <a:rPr lang="it-IT" sz="1400" b="1" dirty="0">
                <a:solidFill>
                  <a:srgbClr val="000000"/>
                </a:solidFill>
                <a:latin typeface="Consolas" panose="020B0609020204030204" pitchFamily="49" charset="0"/>
              </a:rPr>
              <a:t>								GPIO_CFG_OUT_LOW);</a:t>
            </a:r>
          </a:p>
          <a:p>
            <a:pPr algn="l"/>
            <a:endParaRPr lang="it-IT" sz="1400" dirty="0">
              <a:latin typeface="Consolas" panose="020B0609020204030204" pitchFamily="49" charset="0"/>
            </a:endParaRPr>
          </a:p>
          <a:p>
            <a:pPr algn="l"/>
            <a:r>
              <a:rPr lang="it-IT" sz="1400" dirty="0">
                <a:solidFill>
                  <a:srgbClr val="000000"/>
                </a:solidFill>
                <a:latin typeface="Consolas" panose="020B0609020204030204" pitchFamily="49" charset="0"/>
              </a:rPr>
              <a:t>    </a:t>
            </a:r>
            <a:r>
              <a:rPr lang="it-IT" sz="1400" b="1" dirty="0" err="1">
                <a:solidFill>
                  <a:srgbClr val="642880"/>
                </a:solidFill>
                <a:latin typeface="Consolas" panose="020B0609020204030204" pitchFamily="49" charset="0"/>
              </a:rPr>
              <a:t>GPIO_setConfig</a:t>
            </a:r>
            <a:r>
              <a:rPr lang="it-IT" sz="1400" b="1" dirty="0">
                <a:solidFill>
                  <a:srgbClr val="000000"/>
                </a:solidFill>
                <a:latin typeface="Consolas" panose="020B0609020204030204" pitchFamily="49" charset="0"/>
              </a:rPr>
              <a:t>(Board_GPIO_BTN1, GPIO_CFG_IN_PU);</a:t>
            </a:r>
          </a:p>
          <a:p>
            <a:pPr algn="l"/>
            <a:endParaRPr lang="it-IT" sz="1400" dirty="0">
              <a:latin typeface="Consolas" panose="020B0609020204030204" pitchFamily="49" charset="0"/>
            </a:endParaRP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/*loop*/</a:t>
            </a:r>
          </a:p>
          <a:p>
            <a:pPr algn="l"/>
            <a:r>
              <a:rPr lang="it-IT" sz="1400"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while</a:t>
            </a:r>
            <a:r>
              <a:rPr lang="it-IT" sz="1400" b="1" dirty="0">
                <a:solidFill>
                  <a:srgbClr val="000000"/>
                </a:solidFill>
                <a:latin typeface="Consolas" panose="020B0609020204030204" pitchFamily="49" charset="0"/>
              </a:rPr>
              <a:t> (1) {</a:t>
            </a: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Read Board BTN-1 State*/</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 </a:t>
            </a:r>
            <a:r>
              <a:rPr lang="en-US" sz="1400" b="1" dirty="0" err="1">
                <a:solidFill>
                  <a:srgbClr val="642880"/>
                </a:solidFill>
                <a:latin typeface="Consolas" panose="020B0609020204030204" pitchFamily="49" charset="0"/>
              </a:rPr>
              <a:t>GPIO_read</a:t>
            </a:r>
            <a:r>
              <a:rPr lang="en-US" sz="1400" b="1" dirty="0">
                <a:solidFill>
                  <a:srgbClr val="000000"/>
                </a:solidFill>
                <a:latin typeface="Consolas" panose="020B0609020204030204" pitchFamily="49" charset="0"/>
              </a:rPr>
              <a:t>(Board_GPIO_BTN1)){</a:t>
            </a: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/*Button is released -&gt; LED0 OFF*/</a:t>
            </a:r>
          </a:p>
          <a:p>
            <a:pPr algn="l"/>
            <a:r>
              <a:rPr lang="en-US" sz="1400" dirty="0">
                <a:solidFill>
                  <a:srgbClr val="000000"/>
                </a:solidFill>
                <a:latin typeface="Consolas" panose="020B0609020204030204" pitchFamily="49" charset="0"/>
              </a:rPr>
              <a:t>            </a:t>
            </a:r>
            <a:r>
              <a:rPr lang="en-US" sz="1400" b="1" dirty="0" err="1">
                <a:solidFill>
                  <a:srgbClr val="642880"/>
                </a:solidFill>
                <a:latin typeface="Consolas" panose="020B0609020204030204" pitchFamily="49" charset="0"/>
              </a:rPr>
              <a:t>GPIO_write</a:t>
            </a:r>
            <a:r>
              <a:rPr lang="en-US" sz="1400" b="1" dirty="0">
                <a:solidFill>
                  <a:srgbClr val="000000"/>
                </a:solidFill>
                <a:latin typeface="Consolas" panose="020B0609020204030204" pitchFamily="49" charset="0"/>
              </a:rPr>
              <a:t>(Board_GPIO_LED0, 0);</a:t>
            </a:r>
          </a:p>
          <a:p>
            <a:pPr algn="l"/>
            <a:r>
              <a:rPr lang="it-IT" sz="1400" dirty="0">
                <a:solidFill>
                  <a:srgbClr val="000000"/>
                </a:solidFill>
                <a:latin typeface="Consolas" panose="020B0609020204030204" pitchFamily="49" charset="0"/>
              </a:rPr>
              <a:t>        } </a:t>
            </a:r>
            <a:r>
              <a:rPr lang="it-IT" sz="1400" b="1" dirty="0">
                <a:solidFill>
                  <a:srgbClr val="7F0055"/>
                </a:solidFill>
                <a:latin typeface="Consolas" panose="020B0609020204030204" pitchFamily="49" charset="0"/>
              </a:rPr>
              <a:t>else</a:t>
            </a:r>
            <a:r>
              <a:rPr lang="it-IT"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/*Button is pressed -&gt; LED0 ON*/</a:t>
            </a:r>
          </a:p>
          <a:p>
            <a:pPr algn="l"/>
            <a:r>
              <a:rPr lang="en-US" sz="1400" dirty="0">
                <a:solidFill>
                  <a:srgbClr val="000000"/>
                </a:solidFill>
                <a:latin typeface="Consolas" panose="020B0609020204030204" pitchFamily="49" charset="0"/>
              </a:rPr>
              <a:t>            </a:t>
            </a:r>
            <a:r>
              <a:rPr lang="en-US" sz="1400" b="1" dirty="0" err="1">
                <a:solidFill>
                  <a:srgbClr val="642880"/>
                </a:solidFill>
                <a:latin typeface="Consolas" panose="020B0609020204030204" pitchFamily="49" charset="0"/>
              </a:rPr>
              <a:t>GPIO_write</a:t>
            </a:r>
            <a:r>
              <a:rPr lang="en-US" sz="1400" b="1" dirty="0">
                <a:solidFill>
                  <a:srgbClr val="000000"/>
                </a:solidFill>
                <a:latin typeface="Consolas" panose="020B0609020204030204" pitchFamily="49" charset="0"/>
              </a:rPr>
              <a:t>(Board_GPIO_LED0, 1);</a:t>
            </a:r>
          </a:p>
          <a:p>
            <a:pPr algn="l"/>
            <a:r>
              <a:rPr lang="it-IT" sz="1400" dirty="0">
                <a:solidFill>
                  <a:srgbClr val="000000"/>
                </a:solidFill>
                <a:latin typeface="Consolas" panose="020B0609020204030204" pitchFamily="49" charset="0"/>
              </a:rPr>
              <a:t>        }</a:t>
            </a:r>
          </a:p>
          <a:p>
            <a:pPr algn="l"/>
            <a:r>
              <a:rPr lang="it-IT" sz="1400" dirty="0">
                <a:solidFill>
                  <a:srgbClr val="000000"/>
                </a:solidFill>
                <a:latin typeface="Consolas" panose="020B0609020204030204" pitchFamily="49" charset="0"/>
              </a:rPr>
              <a:t>    }</a:t>
            </a:r>
            <a:endParaRPr lang="it-IT" sz="1800" dirty="0">
              <a:solidFill>
                <a:srgbClr val="000000"/>
              </a:solidFill>
              <a:latin typeface="Consolas" panose="020B0609020204030204" pitchFamily="49" charset="0"/>
            </a:endParaRPr>
          </a:p>
          <a:p>
            <a:pPr algn="l"/>
            <a:r>
              <a:rPr lang="it-IT" sz="18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215117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8CD7DA-7DCF-4321-93B3-4507E606C269}"/>
              </a:ext>
            </a:extLst>
          </p:cNvPr>
          <p:cNvSpPr>
            <a:spLocks noGrp="1"/>
          </p:cNvSpPr>
          <p:nvPr>
            <p:ph type="title"/>
          </p:nvPr>
        </p:nvSpPr>
        <p:spPr/>
        <p:txBody>
          <a:bodyPr/>
          <a:lstStyle/>
          <a:p>
            <a:r>
              <a:rPr lang="it-IT" dirty="0"/>
              <a:t>GPIO</a:t>
            </a:r>
            <a:br>
              <a:rPr lang="it-IT" dirty="0"/>
            </a:br>
            <a:r>
              <a:rPr lang="it-IT" sz="2400" dirty="0" err="1">
                <a:solidFill>
                  <a:schemeClr val="tx1"/>
                </a:solidFill>
              </a:rPr>
              <a:t>Introduction</a:t>
            </a:r>
            <a:endParaRPr lang="it-IT" dirty="0">
              <a:solidFill>
                <a:schemeClr val="tx1"/>
              </a:solidFill>
            </a:endParaRPr>
          </a:p>
        </p:txBody>
      </p:sp>
      <p:sp>
        <p:nvSpPr>
          <p:cNvPr id="5" name="Segnaposto contenuto 4">
            <a:extLst>
              <a:ext uri="{FF2B5EF4-FFF2-40B4-BE49-F238E27FC236}">
                <a16:creationId xmlns:a16="http://schemas.microsoft.com/office/drawing/2014/main" id="{5F8BB661-BE37-4924-A7E2-7142672F3F14}"/>
              </a:ext>
            </a:extLst>
          </p:cNvPr>
          <p:cNvSpPr>
            <a:spLocks noGrp="1"/>
          </p:cNvSpPr>
          <p:nvPr>
            <p:ph sz="half" idx="1"/>
          </p:nvPr>
        </p:nvSpPr>
        <p:spPr>
          <a:xfrm>
            <a:off x="677334" y="2160590"/>
            <a:ext cx="4184035" cy="3880772"/>
          </a:xfrm>
        </p:spPr>
        <p:txBody>
          <a:bodyPr/>
          <a:lstStyle/>
          <a:p>
            <a:r>
              <a:rPr lang="en-US" dirty="0"/>
              <a:t>A general-purpose input/output (GPIO) is an uncommitted digital signal pin on an integrated circuit or electronic circuit board which may be used as an input or output, or both, and is controllable by the user at runtime.</a:t>
            </a:r>
          </a:p>
          <a:p>
            <a:r>
              <a:rPr lang="en-US" dirty="0"/>
              <a:t>GPIOs have no predefined purpose and are unused by default.</a:t>
            </a:r>
            <a:br>
              <a:rPr lang="en-US" dirty="0"/>
            </a:br>
            <a:br>
              <a:rPr lang="en-US" dirty="0"/>
            </a:br>
            <a:endParaRPr lang="it-IT" dirty="0"/>
          </a:p>
        </p:txBody>
      </p:sp>
      <p:pic>
        <p:nvPicPr>
          <p:cNvPr id="6" name="Segnaposto contenuto 6">
            <a:extLst>
              <a:ext uri="{FF2B5EF4-FFF2-40B4-BE49-F238E27FC236}">
                <a16:creationId xmlns:a16="http://schemas.microsoft.com/office/drawing/2014/main" id="{CB672FE8-EDFC-4012-960A-C6DDBBA5883F}"/>
              </a:ext>
            </a:extLst>
          </p:cNvPr>
          <p:cNvPicPr>
            <a:picLocks noGrp="1" noChangeAspect="1"/>
          </p:cNvPicPr>
          <p:nvPr>
            <p:ph sz="half" idx="2"/>
          </p:nvPr>
        </p:nvPicPr>
        <p:blipFill>
          <a:blip r:embed="rId2"/>
          <a:stretch>
            <a:fillRect/>
          </a:stretch>
        </p:blipFill>
        <p:spPr>
          <a:xfrm rot="16200000">
            <a:off x="5089525" y="3016697"/>
            <a:ext cx="4184650" cy="2169218"/>
          </a:xfrm>
        </p:spPr>
      </p:pic>
    </p:spTree>
    <p:extLst>
      <p:ext uri="{BB962C8B-B14F-4D97-AF65-F5344CB8AC3E}">
        <p14:creationId xmlns:p14="http://schemas.microsoft.com/office/powerpoint/2010/main" val="382423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LAUNCHXL-CC2640R2 INFO">
            <a:extLst>
              <a:ext uri="{FF2B5EF4-FFF2-40B4-BE49-F238E27FC236}">
                <a16:creationId xmlns:a16="http://schemas.microsoft.com/office/drawing/2014/main" id="{6B3D7004-E4CF-4A4C-8C8E-82AC2650B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43" b="1005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6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8CD7DA-7DCF-4321-93B3-4507E606C269}"/>
              </a:ext>
            </a:extLst>
          </p:cNvPr>
          <p:cNvSpPr>
            <a:spLocks noGrp="1"/>
          </p:cNvSpPr>
          <p:nvPr>
            <p:ph type="title"/>
          </p:nvPr>
        </p:nvSpPr>
        <p:spPr/>
        <p:txBody>
          <a:bodyPr/>
          <a:lstStyle/>
          <a:p>
            <a:r>
              <a:rPr lang="it-IT" dirty="0"/>
              <a:t>GPIO</a:t>
            </a:r>
            <a:br>
              <a:rPr lang="it-IT" dirty="0"/>
            </a:br>
            <a:r>
              <a:rPr lang="it-IT" sz="2400" dirty="0">
                <a:solidFill>
                  <a:schemeClr val="tx1"/>
                </a:solidFill>
              </a:rPr>
              <a:t>Basics </a:t>
            </a:r>
            <a:r>
              <a:rPr lang="it-IT" sz="2400" dirty="0" err="1">
                <a:solidFill>
                  <a:schemeClr val="tx1"/>
                </a:solidFill>
              </a:rPr>
              <a:t>Functions</a:t>
            </a:r>
            <a:endParaRPr lang="it-IT" dirty="0">
              <a:solidFill>
                <a:schemeClr val="tx1"/>
              </a:solidFill>
            </a:endParaRPr>
          </a:p>
        </p:txBody>
      </p:sp>
      <p:sp>
        <p:nvSpPr>
          <p:cNvPr id="5" name="Segnaposto contenuto 4">
            <a:extLst>
              <a:ext uri="{FF2B5EF4-FFF2-40B4-BE49-F238E27FC236}">
                <a16:creationId xmlns:a16="http://schemas.microsoft.com/office/drawing/2014/main" id="{5F8BB661-BE37-4924-A7E2-7142672F3F14}"/>
              </a:ext>
            </a:extLst>
          </p:cNvPr>
          <p:cNvSpPr>
            <a:spLocks noGrp="1"/>
          </p:cNvSpPr>
          <p:nvPr>
            <p:ph sz="half" idx="1"/>
          </p:nvPr>
        </p:nvSpPr>
        <p:spPr>
          <a:xfrm>
            <a:off x="677334" y="2160590"/>
            <a:ext cx="4184035" cy="3880772"/>
          </a:xfrm>
        </p:spPr>
        <p:txBody>
          <a:bodyPr/>
          <a:lstStyle/>
          <a:p>
            <a:r>
              <a:rPr lang="en-US" dirty="0"/>
              <a:t>In order to use a GPIO Pin the following steps are required:</a:t>
            </a:r>
          </a:p>
          <a:p>
            <a:pPr lvl="1"/>
            <a:r>
              <a:rPr lang="en-US" dirty="0"/>
              <a:t>Initialize the GPIO Peripheral</a:t>
            </a:r>
            <a:br>
              <a:rPr lang="en-US" dirty="0"/>
            </a:br>
            <a:r>
              <a:rPr lang="en-US" dirty="0"/>
              <a:t>with </a:t>
            </a:r>
            <a:r>
              <a:rPr lang="en-US" i="1" dirty="0" err="1">
                <a:solidFill>
                  <a:srgbClr val="7D0349"/>
                </a:solidFill>
              </a:rPr>
              <a:t>GPIO_init</a:t>
            </a:r>
            <a:r>
              <a:rPr lang="en-US" i="1" dirty="0">
                <a:solidFill>
                  <a:schemeClr val="tx1"/>
                </a:solidFill>
              </a:rPr>
              <a:t>()</a:t>
            </a:r>
            <a:r>
              <a:rPr lang="en-US" i="1" dirty="0">
                <a:solidFill>
                  <a:srgbClr val="7D0349"/>
                </a:solidFill>
              </a:rPr>
              <a:t> </a:t>
            </a:r>
          </a:p>
          <a:p>
            <a:pPr lvl="1"/>
            <a:r>
              <a:rPr lang="en-US" dirty="0">
                <a:solidFill>
                  <a:schemeClr val="tx1"/>
                </a:solidFill>
              </a:rPr>
              <a:t>Configure the pin as </a:t>
            </a:r>
            <a:r>
              <a:rPr lang="en-US" b="1" i="1" dirty="0">
                <a:solidFill>
                  <a:schemeClr val="tx1"/>
                </a:solidFill>
              </a:rPr>
              <a:t>Input</a:t>
            </a:r>
            <a:r>
              <a:rPr lang="en-US" dirty="0">
                <a:solidFill>
                  <a:schemeClr val="tx1"/>
                </a:solidFill>
              </a:rPr>
              <a:t> or </a:t>
            </a:r>
            <a:r>
              <a:rPr lang="en-US" b="1" i="1" dirty="0">
                <a:solidFill>
                  <a:schemeClr val="tx1"/>
                </a:solidFill>
              </a:rPr>
              <a:t>Output </a:t>
            </a:r>
            <a:r>
              <a:rPr lang="en-US" dirty="0">
                <a:solidFill>
                  <a:schemeClr val="tx1"/>
                </a:solidFill>
              </a:rPr>
              <a:t>with</a:t>
            </a:r>
            <a:r>
              <a:rPr lang="en-US" dirty="0">
                <a:solidFill>
                  <a:srgbClr val="7D0349"/>
                </a:solidFill>
              </a:rPr>
              <a:t> </a:t>
            </a:r>
            <a:r>
              <a:rPr lang="en-US" i="1" dirty="0" err="1">
                <a:solidFill>
                  <a:srgbClr val="7D0349"/>
                </a:solidFill>
              </a:rPr>
              <a:t>GPIO_setConfig</a:t>
            </a:r>
            <a:r>
              <a:rPr lang="en-US" i="1" dirty="0">
                <a:solidFill>
                  <a:schemeClr val="tx1"/>
                </a:solidFill>
              </a:rPr>
              <a:t>()</a:t>
            </a:r>
          </a:p>
          <a:p>
            <a:pPr lvl="1"/>
            <a:r>
              <a:rPr lang="en-US" dirty="0">
                <a:solidFill>
                  <a:schemeClr val="tx1"/>
                </a:solidFill>
              </a:rPr>
              <a:t>Write or Read the pin Status with </a:t>
            </a:r>
            <a:br>
              <a:rPr lang="en-US" dirty="0">
                <a:solidFill>
                  <a:schemeClr val="tx1"/>
                </a:solidFill>
              </a:rPr>
            </a:br>
            <a:r>
              <a:rPr lang="en-US" i="1" dirty="0" err="1">
                <a:solidFill>
                  <a:srgbClr val="7D0349"/>
                </a:solidFill>
              </a:rPr>
              <a:t>GPIO_write</a:t>
            </a:r>
            <a:r>
              <a:rPr lang="en-US" i="1" dirty="0">
                <a:solidFill>
                  <a:schemeClr val="tx1"/>
                </a:solidFill>
              </a:rPr>
              <a:t>()</a:t>
            </a:r>
            <a:r>
              <a:rPr lang="en-US" dirty="0">
                <a:solidFill>
                  <a:schemeClr val="tx1"/>
                </a:solidFill>
              </a:rPr>
              <a:t> or</a:t>
            </a:r>
            <a:r>
              <a:rPr lang="en-US" i="1" dirty="0">
                <a:solidFill>
                  <a:schemeClr val="tx1"/>
                </a:solidFill>
              </a:rPr>
              <a:t> </a:t>
            </a:r>
            <a:r>
              <a:rPr lang="en-US" i="1" dirty="0" err="1">
                <a:solidFill>
                  <a:srgbClr val="7D0349"/>
                </a:solidFill>
              </a:rPr>
              <a:t>GPIO_read</a:t>
            </a:r>
            <a:r>
              <a:rPr lang="en-US" i="1" dirty="0">
                <a:solidFill>
                  <a:schemeClr val="tx1"/>
                </a:solidFill>
              </a:rPr>
              <a:t>()</a:t>
            </a:r>
            <a:r>
              <a:rPr lang="en-US" i="1" dirty="0">
                <a:solidFill>
                  <a:srgbClr val="7D0349"/>
                </a:solidFill>
              </a:rPr>
              <a:t> </a:t>
            </a:r>
            <a:br>
              <a:rPr lang="en-US" i="1" dirty="0"/>
            </a:br>
            <a:endParaRPr lang="it-IT" i="1" dirty="0"/>
          </a:p>
        </p:txBody>
      </p:sp>
      <p:pic>
        <p:nvPicPr>
          <p:cNvPr id="2050" name="Picture 2">
            <a:extLst>
              <a:ext uri="{FF2B5EF4-FFF2-40B4-BE49-F238E27FC236}">
                <a16:creationId xmlns:a16="http://schemas.microsoft.com/office/drawing/2014/main" id="{48F215E7-E07A-47EA-8D34-997E2C41B2F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719"/>
          <a:stretch/>
        </p:blipFill>
        <p:spPr bwMode="auto">
          <a:xfrm>
            <a:off x="5241131" y="2266122"/>
            <a:ext cx="3881437" cy="377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8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8CD7DA-7DCF-4321-93B3-4507E606C269}"/>
              </a:ext>
            </a:extLst>
          </p:cNvPr>
          <p:cNvSpPr>
            <a:spLocks noGrp="1"/>
          </p:cNvSpPr>
          <p:nvPr>
            <p:ph type="title"/>
          </p:nvPr>
        </p:nvSpPr>
        <p:spPr/>
        <p:txBody>
          <a:bodyPr/>
          <a:lstStyle/>
          <a:p>
            <a:r>
              <a:rPr lang="it-IT" dirty="0"/>
              <a:t>GPIO </a:t>
            </a:r>
            <a:r>
              <a:rPr lang="it-IT" dirty="0" err="1"/>
              <a:t>Initialization</a:t>
            </a:r>
            <a:br>
              <a:rPr lang="it-IT" dirty="0"/>
            </a:br>
            <a:r>
              <a:rPr lang="it-IT" sz="2400" i="1" dirty="0" err="1">
                <a:solidFill>
                  <a:srgbClr val="7D0349"/>
                </a:solidFill>
              </a:rPr>
              <a:t>GPIO_init</a:t>
            </a:r>
            <a:r>
              <a:rPr lang="it-IT" sz="2400" dirty="0">
                <a:solidFill>
                  <a:schemeClr val="tx1"/>
                </a:solidFill>
              </a:rPr>
              <a:t>()</a:t>
            </a:r>
            <a:endParaRPr lang="it-IT" dirty="0">
              <a:solidFill>
                <a:schemeClr val="tx1"/>
              </a:solidFill>
            </a:endParaRPr>
          </a:p>
        </p:txBody>
      </p:sp>
      <p:sp>
        <p:nvSpPr>
          <p:cNvPr id="5" name="Segnaposto contenuto 4">
            <a:extLst>
              <a:ext uri="{FF2B5EF4-FFF2-40B4-BE49-F238E27FC236}">
                <a16:creationId xmlns:a16="http://schemas.microsoft.com/office/drawing/2014/main" id="{5F8BB661-BE37-4924-A7E2-7142672F3F14}"/>
              </a:ext>
            </a:extLst>
          </p:cNvPr>
          <p:cNvSpPr>
            <a:spLocks noGrp="1"/>
          </p:cNvSpPr>
          <p:nvPr>
            <p:ph sz="half" idx="1"/>
          </p:nvPr>
        </p:nvSpPr>
        <p:spPr>
          <a:xfrm>
            <a:off x="677334" y="2200279"/>
            <a:ext cx="4184035" cy="3880772"/>
          </a:xfrm>
        </p:spPr>
        <p:txBody>
          <a:bodyPr/>
          <a:lstStyle/>
          <a:p>
            <a:r>
              <a:rPr lang="it-IT" dirty="0" err="1"/>
              <a:t>Gpio</a:t>
            </a:r>
            <a:r>
              <a:rPr lang="it-IT" dirty="0"/>
              <a:t> function are </a:t>
            </a:r>
            <a:r>
              <a:rPr lang="it-IT" dirty="0" err="1"/>
              <a:t>defined</a:t>
            </a:r>
            <a:r>
              <a:rPr lang="it-IT" dirty="0"/>
              <a:t> in the </a:t>
            </a:r>
            <a:r>
              <a:rPr lang="it-IT" dirty="0" err="1"/>
              <a:t>GPIO.h</a:t>
            </a:r>
            <a:r>
              <a:rPr lang="it-IT" dirty="0"/>
              <a:t> file</a:t>
            </a:r>
          </a:p>
          <a:p>
            <a:r>
              <a:rPr lang="it-IT" dirty="0"/>
              <a:t>To open </a:t>
            </a:r>
            <a:r>
              <a:rPr lang="it-IT" dirty="0" err="1"/>
              <a:t>declaration</a:t>
            </a:r>
            <a:r>
              <a:rPr lang="it-IT" dirty="0"/>
              <a:t> double click on function name </a:t>
            </a:r>
            <a:r>
              <a:rPr lang="it-IT" dirty="0">
                <a:sym typeface="Wingdings" panose="05000000000000000000" pitchFamily="2" charset="2"/>
              </a:rPr>
              <a:t> </a:t>
            </a:r>
            <a:r>
              <a:rPr lang="it-IT" dirty="0" err="1">
                <a:sym typeface="Wingdings" panose="05000000000000000000" pitchFamily="2" charset="2"/>
              </a:rPr>
              <a:t>Right</a:t>
            </a:r>
            <a:r>
              <a:rPr lang="it-IT" dirty="0">
                <a:sym typeface="Wingdings" panose="05000000000000000000" pitchFamily="2" charset="2"/>
              </a:rPr>
              <a:t> click  open </a:t>
            </a:r>
            <a:r>
              <a:rPr lang="it-IT" dirty="0" err="1">
                <a:sym typeface="Wingdings" panose="05000000000000000000" pitchFamily="2" charset="2"/>
              </a:rPr>
              <a:t>declaration</a:t>
            </a:r>
            <a:endParaRPr lang="it-IT" dirty="0">
              <a:sym typeface="Wingdings" panose="05000000000000000000" pitchFamily="2" charset="2"/>
            </a:endParaRPr>
          </a:p>
          <a:p>
            <a:r>
              <a:rPr lang="it-IT" dirty="0">
                <a:sym typeface="Wingdings" panose="05000000000000000000" pitchFamily="2" charset="2"/>
              </a:rPr>
              <a:t>The GPIO </a:t>
            </a:r>
            <a:r>
              <a:rPr lang="it-IT" dirty="0" err="1">
                <a:sym typeface="Wingdings" panose="05000000000000000000" pitchFamily="2" charset="2"/>
              </a:rPr>
              <a:t>Structure</a:t>
            </a:r>
            <a:r>
              <a:rPr lang="it-IT" dirty="0">
                <a:sym typeface="Wingdings" panose="05000000000000000000" pitchFamily="2" charset="2"/>
              </a:rPr>
              <a:t> </a:t>
            </a:r>
            <a:r>
              <a:rPr lang="it-IT" dirty="0" err="1">
                <a:sym typeface="Wingdings" panose="05000000000000000000" pitchFamily="2" charset="2"/>
              </a:rPr>
              <a:t>needs</a:t>
            </a:r>
            <a:r>
              <a:rPr lang="it-IT" dirty="0">
                <a:sym typeface="Wingdings" panose="05000000000000000000" pitchFamily="2" charset="2"/>
              </a:rPr>
              <a:t> to be </a:t>
            </a:r>
            <a:r>
              <a:rPr lang="it-IT" dirty="0" err="1">
                <a:sym typeface="Wingdings" panose="05000000000000000000" pitchFamily="2" charset="2"/>
              </a:rPr>
              <a:t>defined</a:t>
            </a:r>
            <a:r>
              <a:rPr lang="it-IT" dirty="0">
                <a:sym typeface="Wingdings" panose="05000000000000000000" pitchFamily="2" charset="2"/>
              </a:rPr>
              <a:t>: </a:t>
            </a:r>
            <a:r>
              <a:rPr lang="it-IT" dirty="0" err="1">
                <a:sym typeface="Wingdings" panose="05000000000000000000" pitchFamily="2" charset="2"/>
              </a:rPr>
              <a:t>starting</a:t>
            </a:r>
            <a:r>
              <a:rPr lang="it-IT" dirty="0">
                <a:sym typeface="Wingdings" panose="05000000000000000000" pitchFamily="2" charset="2"/>
              </a:rPr>
              <a:t> from the </a:t>
            </a:r>
            <a:r>
              <a:rPr lang="it-IT" dirty="0" err="1">
                <a:sym typeface="Wingdings" panose="05000000000000000000" pitchFamily="2" charset="2"/>
              </a:rPr>
              <a:t>empty</a:t>
            </a:r>
            <a:r>
              <a:rPr lang="it-IT" dirty="0">
                <a:sym typeface="Wingdings" panose="05000000000000000000" pitchFamily="2" charset="2"/>
              </a:rPr>
              <a:t> project </a:t>
            </a:r>
            <a:r>
              <a:rPr lang="it-IT" dirty="0" err="1">
                <a:sym typeface="Wingdings" panose="05000000000000000000" pitchFamily="2" charset="2"/>
              </a:rPr>
              <a:t>all</a:t>
            </a:r>
            <a:r>
              <a:rPr lang="it-IT" dirty="0">
                <a:sym typeface="Wingdings" panose="05000000000000000000" pitchFamily="2" charset="2"/>
              </a:rPr>
              <a:t> the hard work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already</a:t>
            </a:r>
            <a:r>
              <a:rPr lang="it-IT" dirty="0">
                <a:sym typeface="Wingdings" panose="05000000000000000000" pitchFamily="2" charset="2"/>
              </a:rPr>
              <a:t> </a:t>
            </a:r>
            <a:r>
              <a:rPr lang="it-IT" dirty="0" err="1">
                <a:sym typeface="Wingdings" panose="05000000000000000000" pitchFamily="2" charset="2"/>
              </a:rPr>
              <a:t>done</a:t>
            </a:r>
            <a:r>
              <a:rPr lang="it-IT" dirty="0">
                <a:sym typeface="Wingdings" panose="05000000000000000000" pitchFamily="2" charset="2"/>
              </a:rPr>
              <a:t> and </a:t>
            </a:r>
            <a:r>
              <a:rPr lang="it-IT" dirty="0" err="1">
                <a:sym typeface="Wingdings" panose="05000000000000000000" pitchFamily="2" charset="2"/>
              </a:rPr>
              <a:t>structures</a:t>
            </a:r>
            <a:r>
              <a:rPr lang="it-IT" dirty="0">
                <a:sym typeface="Wingdings" panose="05000000000000000000" pitchFamily="2" charset="2"/>
              </a:rPr>
              <a:t> are </a:t>
            </a:r>
            <a:r>
              <a:rPr lang="it-IT" dirty="0" err="1">
                <a:sym typeface="Wingdings" panose="05000000000000000000" pitchFamily="2" charset="2"/>
              </a:rPr>
              <a:t>defined</a:t>
            </a:r>
            <a:r>
              <a:rPr lang="it-IT" dirty="0">
                <a:sym typeface="Wingdings" panose="05000000000000000000" pitchFamily="2" charset="2"/>
              </a:rPr>
              <a:t> by default.</a:t>
            </a:r>
          </a:p>
          <a:p>
            <a:r>
              <a:rPr lang="it-IT" dirty="0">
                <a:sym typeface="Wingdings" panose="05000000000000000000" pitchFamily="2" charset="2"/>
              </a:rPr>
              <a:t>Call this function </a:t>
            </a:r>
            <a:r>
              <a:rPr lang="it-IT" dirty="0" err="1">
                <a:sym typeface="Wingdings" panose="05000000000000000000" pitchFamily="2" charset="2"/>
              </a:rPr>
              <a:t>before</a:t>
            </a:r>
            <a:r>
              <a:rPr lang="it-IT" dirty="0">
                <a:sym typeface="Wingdings" panose="05000000000000000000" pitchFamily="2" charset="2"/>
              </a:rPr>
              <a:t> use </a:t>
            </a:r>
            <a:r>
              <a:rPr lang="it-IT" dirty="0" err="1">
                <a:sym typeface="Wingdings" panose="05000000000000000000" pitchFamily="2" charset="2"/>
              </a:rPr>
              <a:t>other</a:t>
            </a:r>
            <a:r>
              <a:rPr lang="it-IT" dirty="0">
                <a:sym typeface="Wingdings" panose="05000000000000000000" pitchFamily="2" charset="2"/>
              </a:rPr>
              <a:t> </a:t>
            </a:r>
            <a:r>
              <a:rPr lang="it-IT" dirty="0" err="1">
                <a:sym typeface="Wingdings" panose="05000000000000000000" pitchFamily="2" charset="2"/>
              </a:rPr>
              <a:t>GPIOs</a:t>
            </a:r>
            <a:r>
              <a:rPr lang="it-IT" dirty="0">
                <a:sym typeface="Wingdings" panose="05000000000000000000" pitchFamily="2" charset="2"/>
              </a:rPr>
              <a:t> </a:t>
            </a:r>
            <a:r>
              <a:rPr lang="it-IT" dirty="0" err="1">
                <a:sym typeface="Wingdings" panose="05000000000000000000" pitchFamily="2" charset="2"/>
              </a:rPr>
              <a:t>functions</a:t>
            </a:r>
            <a:r>
              <a:rPr lang="it-IT" dirty="0">
                <a:sym typeface="Wingdings" panose="05000000000000000000" pitchFamily="2" charset="2"/>
              </a:rPr>
              <a:t>.</a:t>
            </a:r>
            <a:endParaRPr lang="it-IT" dirty="0"/>
          </a:p>
        </p:txBody>
      </p:sp>
      <p:pic>
        <p:nvPicPr>
          <p:cNvPr id="10" name="Segnaposto contenuto 9">
            <a:extLst>
              <a:ext uri="{FF2B5EF4-FFF2-40B4-BE49-F238E27FC236}">
                <a16:creationId xmlns:a16="http://schemas.microsoft.com/office/drawing/2014/main" id="{F65160D0-BA30-4E8B-8E23-EE07DE0F3373}"/>
              </a:ext>
            </a:extLst>
          </p:cNvPr>
          <p:cNvPicPr>
            <a:picLocks noGrp="1" noChangeAspect="1"/>
          </p:cNvPicPr>
          <p:nvPr>
            <p:ph sz="half" idx="2"/>
          </p:nvPr>
        </p:nvPicPr>
        <p:blipFill>
          <a:blip r:embed="rId2"/>
          <a:stretch>
            <a:fillRect/>
          </a:stretch>
        </p:blipFill>
        <p:spPr>
          <a:xfrm>
            <a:off x="5236797" y="2509514"/>
            <a:ext cx="6277869" cy="1838971"/>
          </a:xfrm>
        </p:spPr>
      </p:pic>
    </p:spTree>
    <p:extLst>
      <p:ext uri="{BB962C8B-B14F-4D97-AF65-F5344CB8AC3E}">
        <p14:creationId xmlns:p14="http://schemas.microsoft.com/office/powerpoint/2010/main" val="1987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0CC3FBC-C75B-43C2-94C0-F2A83E6ECB42}"/>
              </a:ext>
            </a:extLst>
          </p:cNvPr>
          <p:cNvSpPr>
            <a:spLocks noGrp="1"/>
          </p:cNvSpPr>
          <p:nvPr>
            <p:ph sz="half" idx="1"/>
          </p:nvPr>
        </p:nvSpPr>
        <p:spPr/>
        <p:txBody>
          <a:bodyPr>
            <a:normAutofit/>
          </a:bodyPr>
          <a:lstStyle/>
          <a:p>
            <a:r>
              <a:rPr lang="it-IT" dirty="0" err="1"/>
              <a:t>Before</a:t>
            </a:r>
            <a:r>
              <a:rPr lang="it-IT" dirty="0"/>
              <a:t> </a:t>
            </a:r>
            <a:r>
              <a:rPr lang="it-IT" dirty="0" err="1"/>
              <a:t>using</a:t>
            </a:r>
            <a:r>
              <a:rPr lang="it-IT" dirty="0"/>
              <a:t> </a:t>
            </a:r>
            <a:r>
              <a:rPr lang="it-IT" dirty="0" err="1"/>
              <a:t>any</a:t>
            </a:r>
            <a:r>
              <a:rPr lang="it-IT" dirty="0"/>
              <a:t> pins, </a:t>
            </a:r>
            <a:r>
              <a:rPr lang="it-IT" dirty="0" err="1"/>
              <a:t>those</a:t>
            </a:r>
            <a:r>
              <a:rPr lang="it-IT" dirty="0"/>
              <a:t> must be </a:t>
            </a:r>
            <a:r>
              <a:rPr lang="it-IT" dirty="0" err="1"/>
              <a:t>configurated</a:t>
            </a:r>
            <a:r>
              <a:rPr lang="it-IT" dirty="0"/>
              <a:t> as inputs or outputs</a:t>
            </a:r>
          </a:p>
          <a:p>
            <a:r>
              <a:rPr lang="it-IT" dirty="0"/>
              <a:t>@index: </a:t>
            </a:r>
            <a:r>
              <a:rPr lang="it-IT" dirty="0" err="1"/>
              <a:t>is</a:t>
            </a:r>
            <a:r>
              <a:rPr lang="it-IT" dirty="0"/>
              <a:t> the GPIO index, the full list of indexes </a:t>
            </a:r>
            <a:r>
              <a:rPr lang="it-IT" dirty="0" err="1"/>
              <a:t>is</a:t>
            </a:r>
            <a:r>
              <a:rPr lang="it-IT" dirty="0"/>
              <a:t> </a:t>
            </a:r>
            <a:r>
              <a:rPr lang="it-IT" dirty="0" err="1"/>
              <a:t>defined</a:t>
            </a:r>
            <a:r>
              <a:rPr lang="it-IT" dirty="0"/>
              <a:t> in the </a:t>
            </a:r>
            <a:r>
              <a:rPr lang="it-IT" dirty="0" err="1"/>
              <a:t>Board.h</a:t>
            </a:r>
            <a:r>
              <a:rPr lang="it-IT" dirty="0"/>
              <a:t> file</a:t>
            </a:r>
          </a:p>
          <a:p>
            <a:r>
              <a:rPr lang="it-IT" dirty="0"/>
              <a:t>@pinConfig: are the device </a:t>
            </a:r>
            <a:r>
              <a:rPr lang="it-IT" dirty="0" err="1"/>
              <a:t>specific</a:t>
            </a:r>
            <a:r>
              <a:rPr lang="it-IT" dirty="0"/>
              <a:t> pin </a:t>
            </a:r>
            <a:r>
              <a:rPr lang="it-IT" dirty="0" err="1"/>
              <a:t>configuration</a:t>
            </a:r>
            <a:r>
              <a:rPr lang="it-IT" dirty="0"/>
              <a:t> settings, </a:t>
            </a:r>
            <a:r>
              <a:rPr lang="it-IT" dirty="0" err="1"/>
              <a:t>those</a:t>
            </a:r>
            <a:r>
              <a:rPr lang="it-IT" dirty="0"/>
              <a:t> can be </a:t>
            </a:r>
            <a:r>
              <a:rPr lang="it-IT" dirty="0" err="1"/>
              <a:t>accessed</a:t>
            </a:r>
            <a:r>
              <a:rPr lang="it-IT" dirty="0"/>
              <a:t> by </a:t>
            </a:r>
            <a:r>
              <a:rPr lang="it-IT" dirty="0" err="1"/>
              <a:t>starting</a:t>
            </a:r>
            <a:r>
              <a:rPr lang="it-IT" dirty="0"/>
              <a:t> </a:t>
            </a:r>
            <a:r>
              <a:rPr lang="it-IT" dirty="0" err="1"/>
              <a:t>typing</a:t>
            </a:r>
            <a:r>
              <a:rPr lang="it-IT" dirty="0"/>
              <a:t> GPIO_CFG_IN for inputs or GPIO_CFG_OUT for outputs (press CTRL+SPACEBAR for </a:t>
            </a:r>
            <a:r>
              <a:rPr lang="it-IT" dirty="0" err="1"/>
              <a:t>autocomplete</a:t>
            </a:r>
            <a:r>
              <a:rPr lang="it-IT" dirty="0"/>
              <a:t>)</a:t>
            </a:r>
          </a:p>
        </p:txBody>
      </p:sp>
      <p:sp>
        <p:nvSpPr>
          <p:cNvPr id="9" name="Titolo 1">
            <a:extLst>
              <a:ext uri="{FF2B5EF4-FFF2-40B4-BE49-F238E27FC236}">
                <a16:creationId xmlns:a16="http://schemas.microsoft.com/office/drawing/2014/main" id="{4C5FA39A-CC13-438F-BDB9-3428C649ACEC}"/>
              </a:ext>
            </a:extLst>
          </p:cNvPr>
          <p:cNvSpPr>
            <a:spLocks noGrp="1"/>
          </p:cNvSpPr>
          <p:nvPr>
            <p:ph type="title"/>
          </p:nvPr>
        </p:nvSpPr>
        <p:spPr>
          <a:xfrm>
            <a:off x="677334" y="609600"/>
            <a:ext cx="8596668" cy="1320800"/>
          </a:xfrm>
        </p:spPr>
        <p:txBody>
          <a:bodyPr>
            <a:normAutofit/>
          </a:bodyPr>
          <a:lstStyle/>
          <a:p>
            <a:pPr algn="l"/>
            <a:r>
              <a:rPr lang="it-IT" dirty="0"/>
              <a:t>GPIO Setup</a:t>
            </a:r>
            <a:br>
              <a:rPr lang="it-IT" dirty="0"/>
            </a:br>
            <a:r>
              <a:rPr lang="it-IT" sz="2400" i="1" dirty="0" err="1">
                <a:solidFill>
                  <a:srgbClr val="7D0349"/>
                </a:solidFill>
              </a:rPr>
              <a:t>GPIO_setConfig</a:t>
            </a:r>
            <a:r>
              <a:rPr lang="it-IT" sz="2400" dirty="0">
                <a:solidFill>
                  <a:schemeClr val="tx1"/>
                </a:solidFill>
              </a:rPr>
              <a:t>(</a:t>
            </a:r>
            <a:r>
              <a:rPr lang="it-IT" sz="1800" dirty="0">
                <a:solidFill>
                  <a:srgbClr val="005032"/>
                </a:solidFill>
                <a:latin typeface="Consolas" panose="020B0609020204030204" pitchFamily="49" charset="0"/>
              </a:rPr>
              <a:t>uint_least8_t</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index,</a:t>
            </a:r>
            <a:r>
              <a:rPr lang="it-IT" sz="1800" dirty="0" err="1">
                <a:solidFill>
                  <a:srgbClr val="005032"/>
                </a:solidFill>
                <a:latin typeface="Consolas" panose="020B0609020204030204" pitchFamily="49" charset="0"/>
              </a:rPr>
              <a:t>GPIO_PinConfig</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pinConfig</a:t>
            </a:r>
            <a:r>
              <a:rPr lang="it-IT" sz="2400" dirty="0">
                <a:solidFill>
                  <a:schemeClr val="tx1"/>
                </a:solidFill>
              </a:rPr>
              <a:t>)</a:t>
            </a:r>
            <a:endParaRPr lang="it-IT" dirty="0">
              <a:solidFill>
                <a:schemeClr val="tx1"/>
              </a:solidFill>
            </a:endParaRPr>
          </a:p>
        </p:txBody>
      </p:sp>
      <p:pic>
        <p:nvPicPr>
          <p:cNvPr id="3076" name="Picture 4" descr="Electrical Components Kit For Building Digital Devices Isolated On White  Stock Photo - Download Image Now - iStock">
            <a:extLst>
              <a:ext uri="{FF2B5EF4-FFF2-40B4-BE49-F238E27FC236}">
                <a16:creationId xmlns:a16="http://schemas.microsoft.com/office/drawing/2014/main" id="{5CA122AF-3963-47E8-A19B-63DB0852BB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41760" y="2160589"/>
            <a:ext cx="4585163" cy="350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6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DE5BD0B-2F1D-45F5-A06A-DC727B745582}"/>
              </a:ext>
            </a:extLst>
          </p:cNvPr>
          <p:cNvSpPr>
            <a:spLocks noGrp="1"/>
          </p:cNvSpPr>
          <p:nvPr>
            <p:ph sz="half" idx="1"/>
          </p:nvPr>
        </p:nvSpPr>
        <p:spPr/>
        <p:txBody>
          <a:bodyPr>
            <a:normAutofit fontScale="92500" lnSpcReduction="10000"/>
          </a:bodyPr>
          <a:lstStyle/>
          <a:p>
            <a:r>
              <a:rPr lang="en-US" b="0" i="0" dirty="0">
                <a:solidFill>
                  <a:srgbClr val="414042"/>
                </a:solidFill>
                <a:effectLst/>
                <a:latin typeface="Lato" panose="020B0604020202020204" pitchFamily="34" charset="0"/>
              </a:rPr>
              <a:t>Digital logic gates can be used for connection to external circuits or devices but care must be taken to ensure that their inputs or outputs function correctly and provide the expected switching condition.</a:t>
            </a:r>
          </a:p>
          <a:p>
            <a:r>
              <a:rPr lang="en-US" b="0" i="0" dirty="0">
                <a:solidFill>
                  <a:srgbClr val="414042"/>
                </a:solidFill>
                <a:effectLst/>
                <a:latin typeface="Lato" panose="020F0502020204030203" pitchFamily="34" charset="0"/>
              </a:rPr>
              <a:t>If the inputs to a digital logic gate or circuit are not within the range by which it can be sensed as either a logic “0” or a logic “1” input, then the digital circuit may false trigger as the gate or circuit does not </a:t>
            </a:r>
            <a:r>
              <a:rPr lang="en-US" b="0" i="0" dirty="0" err="1">
                <a:solidFill>
                  <a:srgbClr val="414042"/>
                </a:solidFill>
                <a:effectLst/>
                <a:latin typeface="Lato" panose="020F0502020204030203" pitchFamily="34" charset="0"/>
              </a:rPr>
              <a:t>recognise</a:t>
            </a:r>
            <a:r>
              <a:rPr lang="en-US" b="0" i="0" dirty="0">
                <a:solidFill>
                  <a:srgbClr val="414042"/>
                </a:solidFill>
                <a:effectLst/>
                <a:latin typeface="Lato" panose="020F0502020204030203" pitchFamily="34" charset="0"/>
              </a:rPr>
              <a:t> the correct input value, as the HIGH may not be high enough or the LOW may not be low enough.</a:t>
            </a:r>
            <a:endParaRPr lang="it-IT" dirty="0"/>
          </a:p>
        </p:txBody>
      </p:sp>
      <p:sp>
        <p:nvSpPr>
          <p:cNvPr id="4" name="Segnaposto contenuto 3">
            <a:extLst>
              <a:ext uri="{FF2B5EF4-FFF2-40B4-BE49-F238E27FC236}">
                <a16:creationId xmlns:a16="http://schemas.microsoft.com/office/drawing/2014/main" id="{A2D779BF-8284-448B-BF01-28D1C32A871D}"/>
              </a:ext>
            </a:extLst>
          </p:cNvPr>
          <p:cNvSpPr>
            <a:spLocks noGrp="1"/>
          </p:cNvSpPr>
          <p:nvPr>
            <p:ph sz="half" idx="2"/>
          </p:nvPr>
        </p:nvSpPr>
        <p:spPr/>
        <p:txBody>
          <a:bodyPr>
            <a:normAutofit fontScale="92500" lnSpcReduction="10000"/>
          </a:bodyPr>
          <a:lstStyle/>
          <a:p>
            <a:r>
              <a:rPr lang="en-US" b="0" i="0" dirty="0">
                <a:solidFill>
                  <a:srgbClr val="414042"/>
                </a:solidFill>
                <a:effectLst/>
                <a:latin typeface="Lato" panose="020F0502020204030203" pitchFamily="34" charset="0"/>
              </a:rPr>
              <a:t>Then to prevent accidental switching of digital circuits, any unconnected inputs called “floating inputs” should be tied to a logic “1” or logic “0” as appropriate for the circuit. We can easily do this by using what are commonly called </a:t>
            </a:r>
            <a:r>
              <a:rPr lang="en-US" b="1" i="0" dirty="0">
                <a:solidFill>
                  <a:srgbClr val="414042"/>
                </a:solidFill>
                <a:effectLst/>
                <a:latin typeface="Lato" panose="020F0502020204030203" pitchFamily="34" charset="0"/>
              </a:rPr>
              <a:t>Pull-up Resistors</a:t>
            </a:r>
            <a:r>
              <a:rPr lang="en-US" b="0" i="0" dirty="0">
                <a:solidFill>
                  <a:srgbClr val="414042"/>
                </a:solidFill>
                <a:effectLst/>
                <a:latin typeface="Lato" panose="020F0502020204030203" pitchFamily="34" charset="0"/>
              </a:rPr>
              <a:t> and </a:t>
            </a:r>
            <a:r>
              <a:rPr lang="en-US" b="1" i="0" dirty="0">
                <a:solidFill>
                  <a:srgbClr val="414042"/>
                </a:solidFill>
                <a:effectLst/>
                <a:latin typeface="Lato" panose="020F0502020204030203" pitchFamily="34" charset="0"/>
              </a:rPr>
              <a:t>Pull-down Resistors</a:t>
            </a:r>
            <a:r>
              <a:rPr lang="en-US" b="0" i="0" dirty="0">
                <a:solidFill>
                  <a:srgbClr val="414042"/>
                </a:solidFill>
                <a:effectLst/>
                <a:latin typeface="Lato" panose="020F0502020204030203" pitchFamily="34" charset="0"/>
              </a:rPr>
              <a:t> to give the input pin a defined default state, even if the switch is open, closed or there is nothing is connected to it.</a:t>
            </a:r>
          </a:p>
          <a:p>
            <a:endParaRPr lang="en-US" dirty="0">
              <a:solidFill>
                <a:srgbClr val="414042"/>
              </a:solidFill>
              <a:latin typeface="Lato" panose="020F0502020204030203" pitchFamily="34" charset="0"/>
            </a:endParaRPr>
          </a:p>
          <a:p>
            <a:r>
              <a:rPr lang="en-US" dirty="0">
                <a:solidFill>
                  <a:srgbClr val="414042"/>
                </a:solidFill>
                <a:latin typeface="Lato" panose="020F0502020204030203" pitchFamily="34" charset="0"/>
              </a:rPr>
              <a:t>See </a:t>
            </a:r>
            <a:r>
              <a:rPr lang="en-US" dirty="0">
                <a:solidFill>
                  <a:srgbClr val="414042"/>
                </a:solidFill>
                <a:latin typeface="Lato" panose="020F0502020204030203" pitchFamily="34" charset="0"/>
                <a:hlinkClick r:id="rId2"/>
              </a:rPr>
              <a:t>here</a:t>
            </a:r>
            <a:r>
              <a:rPr lang="en-US" dirty="0">
                <a:solidFill>
                  <a:srgbClr val="414042"/>
                </a:solidFill>
                <a:latin typeface="Lato" panose="020F0502020204030203" pitchFamily="34" charset="0"/>
              </a:rPr>
              <a:t> for more </a:t>
            </a:r>
            <a:r>
              <a:rPr lang="en-US" dirty="0" err="1">
                <a:solidFill>
                  <a:srgbClr val="414042"/>
                </a:solidFill>
                <a:latin typeface="Lato" panose="020F0502020204030203" pitchFamily="34" charset="0"/>
              </a:rPr>
              <a:t>informations</a:t>
            </a:r>
            <a:r>
              <a:rPr lang="en-US" dirty="0">
                <a:solidFill>
                  <a:srgbClr val="414042"/>
                </a:solidFill>
                <a:latin typeface="Lato" panose="020F0502020204030203" pitchFamily="34" charset="0"/>
              </a:rPr>
              <a:t> about pull up resistors.</a:t>
            </a:r>
            <a:endParaRPr lang="it-IT" dirty="0"/>
          </a:p>
        </p:txBody>
      </p:sp>
      <p:sp>
        <p:nvSpPr>
          <p:cNvPr id="5" name="Titolo 1">
            <a:extLst>
              <a:ext uri="{FF2B5EF4-FFF2-40B4-BE49-F238E27FC236}">
                <a16:creationId xmlns:a16="http://schemas.microsoft.com/office/drawing/2014/main" id="{9C8582D7-BE4C-4AA8-94D4-176F22780380}"/>
              </a:ext>
            </a:extLst>
          </p:cNvPr>
          <p:cNvSpPr>
            <a:spLocks noGrp="1"/>
          </p:cNvSpPr>
          <p:nvPr>
            <p:ph type="title"/>
          </p:nvPr>
        </p:nvSpPr>
        <p:spPr>
          <a:xfrm>
            <a:off x="677334" y="609600"/>
            <a:ext cx="8596668" cy="1320800"/>
          </a:xfrm>
        </p:spPr>
        <p:txBody>
          <a:bodyPr>
            <a:normAutofit/>
          </a:bodyPr>
          <a:lstStyle/>
          <a:p>
            <a:pPr algn="l"/>
            <a:r>
              <a:rPr lang="it-IT" dirty="0"/>
              <a:t>GPIO input</a:t>
            </a:r>
            <a:br>
              <a:rPr lang="it-IT" dirty="0"/>
            </a:br>
            <a:r>
              <a:rPr lang="it-IT" sz="2400" dirty="0">
                <a:solidFill>
                  <a:schemeClr val="tx1"/>
                </a:solidFill>
              </a:rPr>
              <a:t>Pull-up </a:t>
            </a:r>
            <a:r>
              <a:rPr lang="it-IT" sz="2400" dirty="0" err="1">
                <a:solidFill>
                  <a:schemeClr val="tx1"/>
                </a:solidFill>
              </a:rPr>
              <a:t>resistors</a:t>
            </a:r>
            <a:endParaRPr lang="it-IT" sz="2400" dirty="0">
              <a:solidFill>
                <a:schemeClr val="tx1"/>
              </a:solidFill>
            </a:endParaRPr>
          </a:p>
        </p:txBody>
      </p:sp>
    </p:spTree>
    <p:extLst>
      <p:ext uri="{BB962C8B-B14F-4D97-AF65-F5344CB8AC3E}">
        <p14:creationId xmlns:p14="http://schemas.microsoft.com/office/powerpoint/2010/main" val="388806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C8582D7-BE4C-4AA8-94D4-176F22780380}"/>
              </a:ext>
            </a:extLst>
          </p:cNvPr>
          <p:cNvSpPr>
            <a:spLocks noGrp="1"/>
          </p:cNvSpPr>
          <p:nvPr>
            <p:ph type="title"/>
          </p:nvPr>
        </p:nvSpPr>
        <p:spPr>
          <a:xfrm>
            <a:off x="677334" y="609600"/>
            <a:ext cx="8596668" cy="1320800"/>
          </a:xfrm>
        </p:spPr>
        <p:txBody>
          <a:bodyPr>
            <a:normAutofit/>
          </a:bodyPr>
          <a:lstStyle/>
          <a:p>
            <a:pPr algn="l"/>
            <a:r>
              <a:rPr lang="it-IT" dirty="0"/>
              <a:t>GPIO input</a:t>
            </a:r>
            <a:br>
              <a:rPr lang="it-IT" dirty="0"/>
            </a:br>
            <a:r>
              <a:rPr lang="it-IT" sz="2400" dirty="0">
                <a:solidFill>
                  <a:schemeClr val="tx1"/>
                </a:solidFill>
              </a:rPr>
              <a:t>Pull-up </a:t>
            </a:r>
            <a:r>
              <a:rPr lang="it-IT" sz="2400" dirty="0" err="1">
                <a:solidFill>
                  <a:schemeClr val="tx1"/>
                </a:solidFill>
              </a:rPr>
              <a:t>resistors</a:t>
            </a:r>
            <a:endParaRPr lang="it-IT" sz="2400" dirty="0">
              <a:solidFill>
                <a:schemeClr val="tx1"/>
              </a:solidFill>
            </a:endParaRPr>
          </a:p>
        </p:txBody>
      </p:sp>
      <p:sp>
        <p:nvSpPr>
          <p:cNvPr id="9" name="Segnaposto contenuto 2">
            <a:extLst>
              <a:ext uri="{FF2B5EF4-FFF2-40B4-BE49-F238E27FC236}">
                <a16:creationId xmlns:a16="http://schemas.microsoft.com/office/drawing/2014/main" id="{748147D0-32C0-4576-92FF-E1B718F9E797}"/>
              </a:ext>
            </a:extLst>
          </p:cNvPr>
          <p:cNvSpPr txBox="1">
            <a:spLocks/>
          </p:cNvSpPr>
          <p:nvPr/>
        </p:nvSpPr>
        <p:spPr>
          <a:xfrm>
            <a:off x="677334" y="1760705"/>
            <a:ext cx="4011168" cy="39682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In a digital circuit, the pull-up configuration is useful, when the switch that we are going to read is connected to GND:</a:t>
            </a:r>
          </a:p>
          <a:p>
            <a:pPr marL="285750" indent="-285750">
              <a:buFont typeface="Arial" panose="020B0604020202020204" pitchFamily="34" charset="0"/>
              <a:buChar char="•"/>
            </a:pPr>
            <a:r>
              <a:rPr lang="en-US" i="1" dirty="0">
                <a:highlight>
                  <a:srgbClr val="FFFF00"/>
                </a:highlight>
              </a:rPr>
              <a:t>OPEN</a:t>
            </a:r>
            <a:r>
              <a:rPr lang="en-US" dirty="0"/>
              <a:t> </a:t>
            </a:r>
            <a:r>
              <a:rPr lang="en-US" dirty="0">
                <a:sym typeface="Wingdings" panose="05000000000000000000" pitchFamily="2" charset="2"/>
              </a:rPr>
              <a:t></a:t>
            </a:r>
            <a:r>
              <a:rPr lang="en-US" dirty="0"/>
              <a:t> VCC</a:t>
            </a:r>
          </a:p>
          <a:p>
            <a:pPr marL="285750" indent="-285750">
              <a:buFont typeface="Arial" panose="020B0604020202020204" pitchFamily="34" charset="0"/>
              <a:buChar char="•"/>
            </a:pPr>
            <a:r>
              <a:rPr lang="en-US" i="1" dirty="0">
                <a:highlight>
                  <a:srgbClr val="00FF00"/>
                </a:highlight>
              </a:rPr>
              <a:t>CLOSED</a:t>
            </a:r>
            <a:r>
              <a:rPr lang="en-US" dirty="0"/>
              <a:t> </a:t>
            </a:r>
            <a:r>
              <a:rPr lang="en-US" dirty="0">
                <a:sym typeface="Wingdings" panose="05000000000000000000" pitchFamily="2" charset="2"/>
              </a:rPr>
              <a:t></a:t>
            </a:r>
            <a:r>
              <a:rPr lang="en-US" dirty="0"/>
              <a:t> GND</a:t>
            </a:r>
          </a:p>
          <a:p>
            <a:pPr marL="285750" indent="-285750">
              <a:buFont typeface="Arial" panose="020B0604020202020204" pitchFamily="34" charset="0"/>
              <a:buChar char="•"/>
            </a:pPr>
            <a:endParaRPr lang="en-US" dirty="0"/>
          </a:p>
          <a:p>
            <a:r>
              <a:rPr lang="en-US" dirty="0"/>
              <a:t>In this way the input read will be:</a:t>
            </a:r>
          </a:p>
          <a:p>
            <a:pPr marL="285750" indent="-285750">
              <a:buFont typeface="Arial" panose="020B0604020202020204" pitchFamily="34" charset="0"/>
              <a:buChar char="•"/>
            </a:pPr>
            <a:r>
              <a:rPr lang="en-US" dirty="0">
                <a:solidFill>
                  <a:srgbClr val="5292D2"/>
                </a:solidFill>
              </a:rPr>
              <a:t>‘1’</a:t>
            </a:r>
            <a:r>
              <a:rPr lang="en-US" dirty="0"/>
              <a:t> </a:t>
            </a:r>
            <a:r>
              <a:rPr lang="en-US" dirty="0">
                <a:sym typeface="Wingdings" panose="05000000000000000000" pitchFamily="2" charset="2"/>
              </a:rPr>
              <a:t></a:t>
            </a:r>
            <a:r>
              <a:rPr lang="en-US" dirty="0"/>
              <a:t> Open Switch</a:t>
            </a:r>
          </a:p>
          <a:p>
            <a:pPr marL="285750" indent="-285750">
              <a:buFont typeface="Arial" panose="020B0604020202020204" pitchFamily="34" charset="0"/>
              <a:buChar char="•"/>
            </a:pPr>
            <a:r>
              <a:rPr lang="en-US" dirty="0">
                <a:solidFill>
                  <a:srgbClr val="5292D2"/>
                </a:solidFill>
              </a:rPr>
              <a:t>‘0’</a:t>
            </a:r>
            <a:r>
              <a:rPr lang="en-US" dirty="0"/>
              <a:t> </a:t>
            </a:r>
            <a:r>
              <a:rPr lang="en-US" dirty="0">
                <a:sym typeface="Wingdings" panose="05000000000000000000" pitchFamily="2" charset="2"/>
              </a:rPr>
              <a:t></a:t>
            </a:r>
            <a:r>
              <a:rPr lang="en-US" dirty="0"/>
              <a:t> Closed switch</a:t>
            </a:r>
            <a:endParaRPr lang="it-IT" dirty="0"/>
          </a:p>
          <a:p>
            <a:endParaRPr lang="it-IT" dirty="0"/>
          </a:p>
        </p:txBody>
      </p:sp>
      <p:pic>
        <p:nvPicPr>
          <p:cNvPr id="16" name="Picture 4" descr="Pull-up Resistor">
            <a:extLst>
              <a:ext uri="{FF2B5EF4-FFF2-40B4-BE49-F238E27FC236}">
                <a16:creationId xmlns:a16="http://schemas.microsoft.com/office/drawing/2014/main" id="{0EE6F4BD-6EDC-4AD5-A2D2-A913CE78C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1840"/>
            <a:ext cx="2705100" cy="3495675"/>
          </a:xfrm>
          <a:prstGeom prst="rect">
            <a:avLst/>
          </a:prstGeom>
          <a:noFill/>
          <a:extLst>
            <a:ext uri="{909E8E84-426E-40DD-AFC4-6F175D3DCCD1}">
              <a14:hiddenFill xmlns:a14="http://schemas.microsoft.com/office/drawing/2010/main">
                <a:solidFill>
                  <a:srgbClr val="FFFFFF"/>
                </a:solidFill>
              </a14:hiddenFill>
            </a:ext>
          </a:extLst>
        </p:spPr>
      </p:pic>
      <p:sp>
        <p:nvSpPr>
          <p:cNvPr id="17" name="Figura a mano libera: forma 16">
            <a:extLst>
              <a:ext uri="{FF2B5EF4-FFF2-40B4-BE49-F238E27FC236}">
                <a16:creationId xmlns:a16="http://schemas.microsoft.com/office/drawing/2014/main" id="{6D2D745F-7B9C-4320-93DD-AB9C6B24F1C2}"/>
              </a:ext>
            </a:extLst>
          </p:cNvPr>
          <p:cNvSpPr/>
          <p:nvPr/>
        </p:nvSpPr>
        <p:spPr>
          <a:xfrm>
            <a:off x="6705600" y="2267579"/>
            <a:ext cx="742950" cy="1378744"/>
          </a:xfrm>
          <a:custGeom>
            <a:avLst/>
            <a:gdLst>
              <a:gd name="connsiteX0" fmla="*/ 0 w 742950"/>
              <a:gd name="connsiteY0" fmla="*/ 0 h 1378744"/>
              <a:gd name="connsiteX1" fmla="*/ 142875 w 742950"/>
              <a:gd name="connsiteY1" fmla="*/ 1157288 h 1378744"/>
              <a:gd name="connsiteX2" fmla="*/ 742950 w 742950"/>
              <a:gd name="connsiteY2" fmla="*/ 1378744 h 1378744"/>
            </a:gdLst>
            <a:ahLst/>
            <a:cxnLst>
              <a:cxn ang="0">
                <a:pos x="connsiteX0" y="connsiteY0"/>
              </a:cxn>
              <a:cxn ang="0">
                <a:pos x="connsiteX1" y="connsiteY1"/>
              </a:cxn>
              <a:cxn ang="0">
                <a:pos x="connsiteX2" y="connsiteY2"/>
              </a:cxn>
            </a:cxnLst>
            <a:rect l="l" t="t" r="r" b="b"/>
            <a:pathLst>
              <a:path w="742950" h="1378744">
                <a:moveTo>
                  <a:pt x="0" y="0"/>
                </a:moveTo>
                <a:cubicBezTo>
                  <a:pt x="9525" y="463748"/>
                  <a:pt x="19050" y="927497"/>
                  <a:pt x="142875" y="1157288"/>
                </a:cubicBezTo>
                <a:cubicBezTo>
                  <a:pt x="266700" y="1387079"/>
                  <a:pt x="633413" y="1341835"/>
                  <a:pt x="742950" y="1378744"/>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Figura a mano libera: forma 17">
            <a:extLst>
              <a:ext uri="{FF2B5EF4-FFF2-40B4-BE49-F238E27FC236}">
                <a16:creationId xmlns:a16="http://schemas.microsoft.com/office/drawing/2014/main" id="{71FDDE27-30D3-4A12-847D-CE707ACD2DDF}"/>
              </a:ext>
            </a:extLst>
          </p:cNvPr>
          <p:cNvSpPr/>
          <p:nvPr/>
        </p:nvSpPr>
        <p:spPr>
          <a:xfrm>
            <a:off x="6725126" y="3696329"/>
            <a:ext cx="730568" cy="1421606"/>
          </a:xfrm>
          <a:custGeom>
            <a:avLst/>
            <a:gdLst>
              <a:gd name="connsiteX0" fmla="*/ 44768 w 730568"/>
              <a:gd name="connsiteY0" fmla="*/ 1421606 h 1421606"/>
              <a:gd name="connsiteX1" fmla="*/ 73343 w 730568"/>
              <a:gd name="connsiteY1" fmla="*/ 228600 h 1421606"/>
              <a:gd name="connsiteX2" fmla="*/ 730568 w 730568"/>
              <a:gd name="connsiteY2" fmla="*/ 0 h 1421606"/>
            </a:gdLst>
            <a:ahLst/>
            <a:cxnLst>
              <a:cxn ang="0">
                <a:pos x="connsiteX0" y="connsiteY0"/>
              </a:cxn>
              <a:cxn ang="0">
                <a:pos x="connsiteX1" y="connsiteY1"/>
              </a:cxn>
              <a:cxn ang="0">
                <a:pos x="connsiteX2" y="connsiteY2"/>
              </a:cxn>
            </a:cxnLst>
            <a:rect l="l" t="t" r="r" b="b"/>
            <a:pathLst>
              <a:path w="730568" h="1421606">
                <a:moveTo>
                  <a:pt x="44768" y="1421606"/>
                </a:moveTo>
                <a:cubicBezTo>
                  <a:pt x="1905" y="943570"/>
                  <a:pt x="-40957" y="465534"/>
                  <a:pt x="73343" y="228600"/>
                </a:cubicBezTo>
                <a:cubicBezTo>
                  <a:pt x="187643" y="-8334"/>
                  <a:pt x="618649" y="34528"/>
                  <a:pt x="730568" y="0"/>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770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C8582D7-BE4C-4AA8-94D4-176F22780380}"/>
              </a:ext>
            </a:extLst>
          </p:cNvPr>
          <p:cNvSpPr>
            <a:spLocks noGrp="1"/>
          </p:cNvSpPr>
          <p:nvPr>
            <p:ph type="title"/>
          </p:nvPr>
        </p:nvSpPr>
        <p:spPr>
          <a:xfrm>
            <a:off x="677334" y="609600"/>
            <a:ext cx="8596668" cy="1320800"/>
          </a:xfrm>
        </p:spPr>
        <p:txBody>
          <a:bodyPr>
            <a:normAutofit/>
          </a:bodyPr>
          <a:lstStyle/>
          <a:p>
            <a:pPr algn="l"/>
            <a:r>
              <a:rPr lang="it-IT" dirty="0"/>
              <a:t>GPIO input</a:t>
            </a:r>
            <a:br>
              <a:rPr lang="it-IT" dirty="0"/>
            </a:br>
            <a:r>
              <a:rPr lang="it-IT" sz="2400" dirty="0">
                <a:solidFill>
                  <a:schemeClr val="tx1"/>
                </a:solidFill>
              </a:rPr>
              <a:t>Pull-down </a:t>
            </a:r>
            <a:r>
              <a:rPr lang="it-IT" sz="2400" dirty="0" err="1">
                <a:solidFill>
                  <a:schemeClr val="tx1"/>
                </a:solidFill>
              </a:rPr>
              <a:t>resistors</a:t>
            </a:r>
            <a:endParaRPr lang="it-IT" sz="2400" dirty="0">
              <a:solidFill>
                <a:schemeClr val="tx1"/>
              </a:solidFill>
            </a:endParaRPr>
          </a:p>
        </p:txBody>
      </p:sp>
      <p:sp>
        <p:nvSpPr>
          <p:cNvPr id="9" name="Segnaposto contenuto 2">
            <a:extLst>
              <a:ext uri="{FF2B5EF4-FFF2-40B4-BE49-F238E27FC236}">
                <a16:creationId xmlns:a16="http://schemas.microsoft.com/office/drawing/2014/main" id="{748147D0-32C0-4576-92FF-E1B718F9E797}"/>
              </a:ext>
            </a:extLst>
          </p:cNvPr>
          <p:cNvSpPr txBox="1">
            <a:spLocks/>
          </p:cNvSpPr>
          <p:nvPr/>
        </p:nvSpPr>
        <p:spPr>
          <a:xfrm>
            <a:off x="677334" y="2081840"/>
            <a:ext cx="4011168" cy="39682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0" dirty="0"/>
              <a:t>In a digital circuit, the pull-down configuration is useful, when the switch we are going to read is connected to VCC:</a:t>
            </a:r>
          </a:p>
          <a:p>
            <a:pPr marL="285750" indent="-285750">
              <a:buFont typeface="Arial" panose="020B0604020202020204" pitchFamily="34" charset="0"/>
              <a:buChar char="•"/>
            </a:pPr>
            <a:r>
              <a:rPr lang="en-US" b="0" i="1" dirty="0">
                <a:solidFill>
                  <a:srgbClr val="5292D2"/>
                </a:solidFill>
                <a:highlight>
                  <a:srgbClr val="FFFF00"/>
                </a:highlight>
              </a:rPr>
              <a:t>CLOSED</a:t>
            </a:r>
            <a:r>
              <a:rPr lang="en-US" b="0" dirty="0"/>
              <a:t> </a:t>
            </a:r>
            <a:r>
              <a:rPr lang="en-US" b="0" dirty="0">
                <a:sym typeface="Wingdings" panose="05000000000000000000" pitchFamily="2" charset="2"/>
              </a:rPr>
              <a:t></a:t>
            </a:r>
            <a:r>
              <a:rPr lang="en-US" b="0" dirty="0"/>
              <a:t> VCC</a:t>
            </a:r>
          </a:p>
          <a:p>
            <a:pPr marL="285750" indent="-285750">
              <a:buFont typeface="Arial" panose="020B0604020202020204" pitchFamily="34" charset="0"/>
              <a:buChar char="•"/>
            </a:pPr>
            <a:r>
              <a:rPr lang="en-US" b="0" i="1" dirty="0">
                <a:solidFill>
                  <a:srgbClr val="5292D2"/>
                </a:solidFill>
                <a:highlight>
                  <a:srgbClr val="00FF00"/>
                </a:highlight>
              </a:rPr>
              <a:t>OPEN</a:t>
            </a:r>
            <a:r>
              <a:rPr lang="en-US" b="0" dirty="0"/>
              <a:t> </a:t>
            </a:r>
            <a:r>
              <a:rPr lang="en-US" b="0" dirty="0">
                <a:sym typeface="Wingdings" panose="05000000000000000000" pitchFamily="2" charset="2"/>
              </a:rPr>
              <a:t></a:t>
            </a:r>
            <a:r>
              <a:rPr lang="en-US" b="0" dirty="0"/>
              <a:t> GND</a:t>
            </a:r>
          </a:p>
          <a:p>
            <a:endParaRPr lang="en-US" b="0" dirty="0"/>
          </a:p>
          <a:p>
            <a:r>
              <a:rPr lang="en-US" b="0" dirty="0"/>
              <a:t>In this way the input read will be:</a:t>
            </a:r>
          </a:p>
          <a:p>
            <a:pPr marL="285750" indent="-285750">
              <a:buFont typeface="Arial" panose="020B0604020202020204" pitchFamily="34" charset="0"/>
              <a:buChar char="•"/>
            </a:pPr>
            <a:r>
              <a:rPr lang="en-US" b="0" dirty="0"/>
              <a:t>‘</a:t>
            </a:r>
            <a:r>
              <a:rPr lang="en-US" b="0" dirty="0">
                <a:solidFill>
                  <a:srgbClr val="5292D2"/>
                </a:solidFill>
              </a:rPr>
              <a:t>1</a:t>
            </a:r>
            <a:r>
              <a:rPr lang="en-US" b="0" dirty="0"/>
              <a:t>’ </a:t>
            </a:r>
            <a:r>
              <a:rPr lang="en-US" b="0" dirty="0">
                <a:sym typeface="Wingdings" panose="05000000000000000000" pitchFamily="2" charset="2"/>
              </a:rPr>
              <a:t></a:t>
            </a:r>
            <a:r>
              <a:rPr lang="en-US" b="0" dirty="0"/>
              <a:t> Switch Closed</a:t>
            </a:r>
          </a:p>
          <a:p>
            <a:pPr marL="285750" indent="-285750">
              <a:buFont typeface="Arial" panose="020B0604020202020204" pitchFamily="34" charset="0"/>
              <a:buChar char="•"/>
            </a:pPr>
            <a:r>
              <a:rPr lang="en-US" b="0" dirty="0"/>
              <a:t>'</a:t>
            </a:r>
            <a:r>
              <a:rPr lang="en-US" b="0" dirty="0">
                <a:solidFill>
                  <a:srgbClr val="5292D2"/>
                </a:solidFill>
              </a:rPr>
              <a:t>0</a:t>
            </a:r>
            <a:r>
              <a:rPr lang="en-US" b="0" dirty="0"/>
              <a:t>' </a:t>
            </a:r>
            <a:r>
              <a:rPr lang="en-US" b="0" dirty="0">
                <a:sym typeface="Wingdings" panose="05000000000000000000" pitchFamily="2" charset="2"/>
              </a:rPr>
              <a:t></a:t>
            </a:r>
            <a:r>
              <a:rPr lang="en-US" b="0" dirty="0"/>
              <a:t> Open switch</a:t>
            </a:r>
            <a:endParaRPr lang="it-IT" dirty="0"/>
          </a:p>
        </p:txBody>
      </p:sp>
      <p:pic>
        <p:nvPicPr>
          <p:cNvPr id="7" name="Picture 4">
            <a:extLst>
              <a:ext uri="{FF2B5EF4-FFF2-40B4-BE49-F238E27FC236}">
                <a16:creationId xmlns:a16="http://schemas.microsoft.com/office/drawing/2014/main" id="{38EE3257-2E6B-4D1B-A670-9E4B09557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225" y="2224715"/>
            <a:ext cx="2876550" cy="3124200"/>
          </a:xfrm>
          <a:prstGeom prst="rect">
            <a:avLst/>
          </a:prstGeom>
          <a:noFill/>
          <a:extLst>
            <a:ext uri="{909E8E84-426E-40DD-AFC4-6F175D3DCCD1}">
              <a14:hiddenFill xmlns:a14="http://schemas.microsoft.com/office/drawing/2010/main">
                <a:solidFill>
                  <a:srgbClr val="FFFFFF"/>
                </a:solidFill>
              </a14:hiddenFill>
            </a:ext>
          </a:extLst>
        </p:spPr>
      </p:pic>
      <p:sp>
        <p:nvSpPr>
          <p:cNvPr id="8" name="Figura a mano libera: forma 7">
            <a:extLst>
              <a:ext uri="{FF2B5EF4-FFF2-40B4-BE49-F238E27FC236}">
                <a16:creationId xmlns:a16="http://schemas.microsoft.com/office/drawing/2014/main" id="{E71B7ECF-4744-464E-80A3-1F408EFD7DF8}"/>
              </a:ext>
            </a:extLst>
          </p:cNvPr>
          <p:cNvSpPr/>
          <p:nvPr/>
        </p:nvSpPr>
        <p:spPr>
          <a:xfrm>
            <a:off x="6757375" y="2081840"/>
            <a:ext cx="742950" cy="1378744"/>
          </a:xfrm>
          <a:custGeom>
            <a:avLst/>
            <a:gdLst>
              <a:gd name="connsiteX0" fmla="*/ 0 w 742950"/>
              <a:gd name="connsiteY0" fmla="*/ 0 h 1378744"/>
              <a:gd name="connsiteX1" fmla="*/ 142875 w 742950"/>
              <a:gd name="connsiteY1" fmla="*/ 1157288 h 1378744"/>
              <a:gd name="connsiteX2" fmla="*/ 742950 w 742950"/>
              <a:gd name="connsiteY2" fmla="*/ 1378744 h 1378744"/>
            </a:gdLst>
            <a:ahLst/>
            <a:cxnLst>
              <a:cxn ang="0">
                <a:pos x="connsiteX0" y="connsiteY0"/>
              </a:cxn>
              <a:cxn ang="0">
                <a:pos x="connsiteX1" y="connsiteY1"/>
              </a:cxn>
              <a:cxn ang="0">
                <a:pos x="connsiteX2" y="connsiteY2"/>
              </a:cxn>
            </a:cxnLst>
            <a:rect l="l" t="t" r="r" b="b"/>
            <a:pathLst>
              <a:path w="742950" h="1378744">
                <a:moveTo>
                  <a:pt x="0" y="0"/>
                </a:moveTo>
                <a:cubicBezTo>
                  <a:pt x="9525" y="463748"/>
                  <a:pt x="19050" y="927497"/>
                  <a:pt x="142875" y="1157288"/>
                </a:cubicBezTo>
                <a:cubicBezTo>
                  <a:pt x="266700" y="1387079"/>
                  <a:pt x="633413" y="1341835"/>
                  <a:pt x="742950" y="1378744"/>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igura a mano libera: forma 9">
            <a:extLst>
              <a:ext uri="{FF2B5EF4-FFF2-40B4-BE49-F238E27FC236}">
                <a16:creationId xmlns:a16="http://schemas.microsoft.com/office/drawing/2014/main" id="{A905E959-8D12-4968-8699-5F5D9A210A6A}"/>
              </a:ext>
            </a:extLst>
          </p:cNvPr>
          <p:cNvSpPr/>
          <p:nvPr/>
        </p:nvSpPr>
        <p:spPr>
          <a:xfrm>
            <a:off x="6726895" y="3498379"/>
            <a:ext cx="730568" cy="1421606"/>
          </a:xfrm>
          <a:custGeom>
            <a:avLst/>
            <a:gdLst>
              <a:gd name="connsiteX0" fmla="*/ 44768 w 730568"/>
              <a:gd name="connsiteY0" fmla="*/ 1421606 h 1421606"/>
              <a:gd name="connsiteX1" fmla="*/ 73343 w 730568"/>
              <a:gd name="connsiteY1" fmla="*/ 228600 h 1421606"/>
              <a:gd name="connsiteX2" fmla="*/ 730568 w 730568"/>
              <a:gd name="connsiteY2" fmla="*/ 0 h 1421606"/>
            </a:gdLst>
            <a:ahLst/>
            <a:cxnLst>
              <a:cxn ang="0">
                <a:pos x="connsiteX0" y="connsiteY0"/>
              </a:cxn>
              <a:cxn ang="0">
                <a:pos x="connsiteX1" y="connsiteY1"/>
              </a:cxn>
              <a:cxn ang="0">
                <a:pos x="connsiteX2" y="connsiteY2"/>
              </a:cxn>
            </a:cxnLst>
            <a:rect l="l" t="t" r="r" b="b"/>
            <a:pathLst>
              <a:path w="730568" h="1421606">
                <a:moveTo>
                  <a:pt x="44768" y="1421606"/>
                </a:moveTo>
                <a:cubicBezTo>
                  <a:pt x="1905" y="943570"/>
                  <a:pt x="-40957" y="465534"/>
                  <a:pt x="73343" y="228600"/>
                </a:cubicBezTo>
                <a:cubicBezTo>
                  <a:pt x="187643" y="-8334"/>
                  <a:pt x="618649" y="34528"/>
                  <a:pt x="730568" y="0"/>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55806002"/>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211</TotalTime>
  <Words>1114</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Calibri</vt:lpstr>
      <vt:lpstr>Consolas</vt:lpstr>
      <vt:lpstr>Lato</vt:lpstr>
      <vt:lpstr>Trebuchet MS</vt:lpstr>
      <vt:lpstr>Wingdings 3</vt:lpstr>
      <vt:lpstr>Sfaccettatura</vt:lpstr>
      <vt:lpstr>TI LaunchPad </vt:lpstr>
      <vt:lpstr>GPIO Introduction</vt:lpstr>
      <vt:lpstr>Presentazione standard di PowerPoint</vt:lpstr>
      <vt:lpstr>GPIO Basics Functions</vt:lpstr>
      <vt:lpstr>GPIO Initialization GPIO_init()</vt:lpstr>
      <vt:lpstr>GPIO Setup GPIO_setConfig(uint_least8_t index,GPIO_PinConfig pinConfig)</vt:lpstr>
      <vt:lpstr>GPIO input Pull-up resistors</vt:lpstr>
      <vt:lpstr>GPIO input Pull-up resistors</vt:lpstr>
      <vt:lpstr>GPIO input Pull-down resistors</vt:lpstr>
      <vt:lpstr>GPIO input Input Configurations</vt:lpstr>
      <vt:lpstr>GPIO input GPIO_read(uint_least8_t index)</vt:lpstr>
      <vt:lpstr>GPIO Output GPIO_write(uint_least8_t index, unsigned int value)</vt:lpstr>
      <vt:lpstr>GPIO    An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GERALDI MARCO</dc:creator>
  <cp:lastModifiedBy>GERALDI MARCO</cp:lastModifiedBy>
  <cp:revision>2</cp:revision>
  <dcterms:created xsi:type="dcterms:W3CDTF">2021-11-09T10:46:54Z</dcterms:created>
  <dcterms:modified xsi:type="dcterms:W3CDTF">2021-12-16T11:53:55Z</dcterms:modified>
</cp:coreProperties>
</file>