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2F11F4-E891-4639-B362-14B4419EF19F}" v="15" dt="2021-11-18T16:05:19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ALDI MARCO" userId="4fb09083-7c07-44a8-8941-2e9ea6e3562c" providerId="ADAL" clId="{55254253-C93E-4B84-BB0E-C81EF9F7841D}"/>
    <pc:docChg chg="undo custSel addSld delSld modSld">
      <pc:chgData name="GERALDI MARCO" userId="4fb09083-7c07-44a8-8941-2e9ea6e3562c" providerId="ADAL" clId="{55254253-C93E-4B84-BB0E-C81EF9F7841D}" dt="2021-11-10T09:51:49.299" v="1844" actId="20577"/>
      <pc:docMkLst>
        <pc:docMk/>
      </pc:docMkLst>
      <pc:sldChg chg="modSp mod">
        <pc:chgData name="GERALDI MARCO" userId="4fb09083-7c07-44a8-8941-2e9ea6e3562c" providerId="ADAL" clId="{55254253-C93E-4B84-BB0E-C81EF9F7841D}" dt="2021-11-10T09:51:49.299" v="1844" actId="20577"/>
        <pc:sldMkLst>
          <pc:docMk/>
          <pc:sldMk cId="4161441247" sldId="256"/>
        </pc:sldMkLst>
        <pc:spChg chg="mod">
          <ac:chgData name="GERALDI MARCO" userId="4fb09083-7c07-44a8-8941-2e9ea6e3562c" providerId="ADAL" clId="{55254253-C93E-4B84-BB0E-C81EF9F7841D}" dt="2021-11-10T09:21:09.184" v="81" actId="20577"/>
          <ac:spMkLst>
            <pc:docMk/>
            <pc:sldMk cId="4161441247" sldId="256"/>
            <ac:spMk id="2" creationId="{162F4ABB-EC2D-4DB3-BAE6-8E56DDE848D5}"/>
          </ac:spMkLst>
        </pc:spChg>
        <pc:spChg chg="mod">
          <ac:chgData name="GERALDI MARCO" userId="4fb09083-7c07-44a8-8941-2e9ea6e3562c" providerId="ADAL" clId="{55254253-C93E-4B84-BB0E-C81EF9F7841D}" dt="2021-11-10T09:51:49.299" v="1844" actId="20577"/>
          <ac:spMkLst>
            <pc:docMk/>
            <pc:sldMk cId="4161441247" sldId="256"/>
            <ac:spMk id="3" creationId="{F51521BA-2072-4678-8A46-4B4017576541}"/>
          </ac:spMkLst>
        </pc:spChg>
      </pc:sldChg>
      <pc:sldChg chg="addSp delSp modSp mod">
        <pc:chgData name="GERALDI MARCO" userId="4fb09083-7c07-44a8-8941-2e9ea6e3562c" providerId="ADAL" clId="{55254253-C93E-4B84-BB0E-C81EF9F7841D}" dt="2021-11-10T09:37:06.598" v="1221" actId="20577"/>
        <pc:sldMkLst>
          <pc:docMk/>
          <pc:sldMk cId="3824232839" sldId="257"/>
        </pc:sldMkLst>
        <pc:spChg chg="mod">
          <ac:chgData name="GERALDI MARCO" userId="4fb09083-7c07-44a8-8941-2e9ea6e3562c" providerId="ADAL" clId="{55254253-C93E-4B84-BB0E-C81EF9F7841D}" dt="2021-11-10T09:22:20.988" v="151" actId="207"/>
          <ac:spMkLst>
            <pc:docMk/>
            <pc:sldMk cId="3824232839" sldId="257"/>
            <ac:spMk id="2" creationId="{4E8CD7DA-7DCF-4321-93B3-4507E606C269}"/>
          </ac:spMkLst>
        </pc:spChg>
        <pc:spChg chg="del">
          <ac:chgData name="GERALDI MARCO" userId="4fb09083-7c07-44a8-8941-2e9ea6e3562c" providerId="ADAL" clId="{55254253-C93E-4B84-BB0E-C81EF9F7841D}" dt="2021-11-09T10:47:52.328" v="0"/>
          <ac:spMkLst>
            <pc:docMk/>
            <pc:sldMk cId="3824232839" sldId="257"/>
            <ac:spMk id="3" creationId="{1BBF01E9-DAC8-4974-8AAE-D2676EC2E7A4}"/>
          </ac:spMkLst>
        </pc:spChg>
        <pc:spChg chg="add del mod">
          <ac:chgData name="GERALDI MARCO" userId="4fb09083-7c07-44a8-8941-2e9ea6e3562c" providerId="ADAL" clId="{55254253-C93E-4B84-BB0E-C81EF9F7841D}" dt="2021-11-10T09:23:28.881" v="210"/>
          <ac:spMkLst>
            <pc:docMk/>
            <pc:sldMk cId="3824232839" sldId="257"/>
            <ac:spMk id="3" creationId="{8D344D68-9FBD-453D-A933-105CF2D6D58E}"/>
          </ac:spMkLst>
        </pc:spChg>
        <pc:spChg chg="mod">
          <ac:chgData name="GERALDI MARCO" userId="4fb09083-7c07-44a8-8941-2e9ea6e3562c" providerId="ADAL" clId="{55254253-C93E-4B84-BB0E-C81EF9F7841D}" dt="2021-11-10T09:23:47.121" v="258" actId="20577"/>
          <ac:spMkLst>
            <pc:docMk/>
            <pc:sldMk cId="3824232839" sldId="257"/>
            <ac:spMk id="4" creationId="{C3FB9AAD-92C5-4CB6-A0FD-BBF9F4AFF53E}"/>
          </ac:spMkLst>
        </pc:spChg>
        <pc:spChg chg="add mod">
          <ac:chgData name="GERALDI MARCO" userId="4fb09083-7c07-44a8-8941-2e9ea6e3562c" providerId="ADAL" clId="{55254253-C93E-4B84-BB0E-C81EF9F7841D}" dt="2021-11-10T09:37:06.598" v="1221" actId="20577"/>
          <ac:spMkLst>
            <pc:docMk/>
            <pc:sldMk cId="3824232839" sldId="257"/>
            <ac:spMk id="7" creationId="{9EF8B233-5392-4571-B8B9-7B9150E55B48}"/>
          </ac:spMkLst>
        </pc:spChg>
        <pc:spChg chg="add del mod">
          <ac:chgData name="GERALDI MARCO" userId="4fb09083-7c07-44a8-8941-2e9ea6e3562c" providerId="ADAL" clId="{55254253-C93E-4B84-BB0E-C81EF9F7841D}" dt="2021-11-10T09:36:48.084" v="1207" actId="22"/>
          <ac:spMkLst>
            <pc:docMk/>
            <pc:sldMk cId="3824232839" sldId="257"/>
            <ac:spMk id="8" creationId="{5E2CA7D9-071C-4AD1-9D3B-8D3AD4904355}"/>
          </ac:spMkLst>
        </pc:spChg>
        <pc:picChg chg="add del mod">
          <ac:chgData name="GERALDI MARCO" userId="4fb09083-7c07-44a8-8941-2e9ea6e3562c" providerId="ADAL" clId="{55254253-C93E-4B84-BB0E-C81EF9F7841D}" dt="2021-11-10T09:36:46.808" v="1206" actId="478"/>
          <ac:picMkLst>
            <pc:docMk/>
            <pc:sldMk cId="3824232839" sldId="257"/>
            <ac:picMk id="6" creationId="{979B923D-7FE0-47B7-A033-43E8BEDFE07E}"/>
          </ac:picMkLst>
        </pc:picChg>
        <pc:picChg chg="add mod ord">
          <ac:chgData name="GERALDI MARCO" userId="4fb09083-7c07-44a8-8941-2e9ea6e3562c" providerId="ADAL" clId="{55254253-C93E-4B84-BB0E-C81EF9F7841D}" dt="2021-11-10T09:36:54.705" v="1210" actId="1076"/>
          <ac:picMkLst>
            <pc:docMk/>
            <pc:sldMk cId="3824232839" sldId="257"/>
            <ac:picMk id="10" creationId="{65A04CDD-BC32-404D-ABCD-324ACC20CE1B}"/>
          </ac:picMkLst>
        </pc:picChg>
      </pc:sldChg>
      <pc:sldChg chg="addSp delSp modSp new mod">
        <pc:chgData name="GERALDI MARCO" userId="4fb09083-7c07-44a8-8941-2e9ea6e3562c" providerId="ADAL" clId="{55254253-C93E-4B84-BB0E-C81EF9F7841D}" dt="2021-11-10T09:28:14.213" v="458" actId="1076"/>
        <pc:sldMkLst>
          <pc:docMk/>
          <pc:sldMk cId="3044116189" sldId="258"/>
        </pc:sldMkLst>
        <pc:spChg chg="add del mod">
          <ac:chgData name="GERALDI MARCO" userId="4fb09083-7c07-44a8-8941-2e9ea6e3562c" providerId="ADAL" clId="{55254253-C93E-4B84-BB0E-C81EF9F7841D}" dt="2021-11-10T09:26:01.390" v="405" actId="21"/>
          <ac:spMkLst>
            <pc:docMk/>
            <pc:sldMk cId="3044116189" sldId="258"/>
            <ac:spMk id="2" creationId="{AA4EEFFF-AEB1-4C65-A47F-64F647E20EED}"/>
          </ac:spMkLst>
        </pc:spChg>
        <pc:spChg chg="add mod">
          <ac:chgData name="GERALDI MARCO" userId="4fb09083-7c07-44a8-8941-2e9ea6e3562c" providerId="ADAL" clId="{55254253-C93E-4B84-BB0E-C81EF9F7841D}" dt="2021-11-10T09:25:01.849" v="295" actId="20577"/>
          <ac:spMkLst>
            <pc:docMk/>
            <pc:sldMk cId="3044116189" sldId="258"/>
            <ac:spMk id="4" creationId="{64AE561C-8BFE-4A8F-BA3C-9B5D3953DF76}"/>
          </ac:spMkLst>
        </pc:spChg>
        <pc:spChg chg="add mod">
          <ac:chgData name="GERALDI MARCO" userId="4fb09083-7c07-44a8-8941-2e9ea6e3562c" providerId="ADAL" clId="{55254253-C93E-4B84-BB0E-C81EF9F7841D}" dt="2021-11-10T09:26:52.587" v="430" actId="1076"/>
          <ac:spMkLst>
            <pc:docMk/>
            <pc:sldMk cId="3044116189" sldId="258"/>
            <ac:spMk id="6" creationId="{1A34D45B-2C9F-4EE4-973A-615C18B5E446}"/>
          </ac:spMkLst>
        </pc:spChg>
        <pc:spChg chg="add mod">
          <ac:chgData name="GERALDI MARCO" userId="4fb09083-7c07-44a8-8941-2e9ea6e3562c" providerId="ADAL" clId="{55254253-C93E-4B84-BB0E-C81EF9F7841D}" dt="2021-11-10T09:27:15.978" v="443" actId="1076"/>
          <ac:spMkLst>
            <pc:docMk/>
            <pc:sldMk cId="3044116189" sldId="258"/>
            <ac:spMk id="7" creationId="{8178F348-19A8-457F-9F4D-5C61D6A31B8C}"/>
          </ac:spMkLst>
        </pc:spChg>
        <pc:spChg chg="add mod">
          <ac:chgData name="GERALDI MARCO" userId="4fb09083-7c07-44a8-8941-2e9ea6e3562c" providerId="ADAL" clId="{55254253-C93E-4B84-BB0E-C81EF9F7841D}" dt="2021-11-10T09:27:23.508" v="445" actId="1076"/>
          <ac:spMkLst>
            <pc:docMk/>
            <pc:sldMk cId="3044116189" sldId="258"/>
            <ac:spMk id="8" creationId="{8B893A27-F1A6-4B2D-8812-2BD24D1F98D0}"/>
          </ac:spMkLst>
        </pc:spChg>
        <pc:spChg chg="add mod">
          <ac:chgData name="GERALDI MARCO" userId="4fb09083-7c07-44a8-8941-2e9ea6e3562c" providerId="ADAL" clId="{55254253-C93E-4B84-BB0E-C81EF9F7841D}" dt="2021-11-10T09:27:25.247" v="447" actId="20577"/>
          <ac:spMkLst>
            <pc:docMk/>
            <pc:sldMk cId="3044116189" sldId="258"/>
            <ac:spMk id="9" creationId="{151AEBAA-9B77-4476-9E7B-33490EE5BAB0}"/>
          </ac:spMkLst>
        </pc:spChg>
        <pc:spChg chg="add mod">
          <ac:chgData name="GERALDI MARCO" userId="4fb09083-7c07-44a8-8941-2e9ea6e3562c" providerId="ADAL" clId="{55254253-C93E-4B84-BB0E-C81EF9F7841D}" dt="2021-11-10T09:27:45.355" v="452" actId="1076"/>
          <ac:spMkLst>
            <pc:docMk/>
            <pc:sldMk cId="3044116189" sldId="258"/>
            <ac:spMk id="10" creationId="{912A63FC-808A-4349-8B43-F9D35A27C29F}"/>
          </ac:spMkLst>
        </pc:spChg>
        <pc:spChg chg="add mod">
          <ac:chgData name="GERALDI MARCO" userId="4fb09083-7c07-44a8-8941-2e9ea6e3562c" providerId="ADAL" clId="{55254253-C93E-4B84-BB0E-C81EF9F7841D}" dt="2021-11-10T09:27:46.834" v="454" actId="20577"/>
          <ac:spMkLst>
            <pc:docMk/>
            <pc:sldMk cId="3044116189" sldId="258"/>
            <ac:spMk id="11" creationId="{F49B94A5-8991-48C6-809D-AB29483EBFDD}"/>
          </ac:spMkLst>
        </pc:spChg>
        <pc:picChg chg="add mod">
          <ac:chgData name="GERALDI MARCO" userId="4fb09083-7c07-44a8-8941-2e9ea6e3562c" providerId="ADAL" clId="{55254253-C93E-4B84-BB0E-C81EF9F7841D}" dt="2021-11-10T09:28:14.213" v="458" actId="1076"/>
          <ac:picMkLst>
            <pc:docMk/>
            <pc:sldMk cId="3044116189" sldId="258"/>
            <ac:picMk id="3" creationId="{9179A0CD-0417-4BED-BEB7-22DF57831596}"/>
          </ac:picMkLst>
        </pc:picChg>
        <pc:picChg chg="add mod">
          <ac:chgData name="GERALDI MARCO" userId="4fb09083-7c07-44a8-8941-2e9ea6e3562c" providerId="ADAL" clId="{55254253-C93E-4B84-BB0E-C81EF9F7841D}" dt="2021-11-10T09:26:24.419" v="425" actId="1076"/>
          <ac:picMkLst>
            <pc:docMk/>
            <pc:sldMk cId="3044116189" sldId="258"/>
            <ac:picMk id="5" creationId="{AA3B8E39-F479-4649-A502-424F1A261D2B}"/>
          </ac:picMkLst>
        </pc:picChg>
        <pc:picChg chg="add del mod">
          <ac:chgData name="GERALDI MARCO" userId="4fb09083-7c07-44a8-8941-2e9ea6e3562c" providerId="ADAL" clId="{55254253-C93E-4B84-BB0E-C81EF9F7841D}" dt="2021-11-09T10:48:38.389" v="16" actId="478"/>
          <ac:picMkLst>
            <pc:docMk/>
            <pc:sldMk cId="3044116189" sldId="258"/>
            <ac:picMk id="7" creationId="{E12B630E-D4BD-49E5-9385-CBD9BD6244DD}"/>
          </ac:picMkLst>
        </pc:picChg>
      </pc:sldChg>
      <pc:sldChg chg="addSp delSp modSp new mod">
        <pc:chgData name="GERALDI MARCO" userId="4fb09083-7c07-44a8-8941-2e9ea6e3562c" providerId="ADAL" clId="{55254253-C93E-4B84-BB0E-C81EF9F7841D}" dt="2021-11-10T09:35:58.586" v="1205" actId="6549"/>
        <pc:sldMkLst>
          <pc:docMk/>
          <pc:sldMk cId="4014766916" sldId="259"/>
        </pc:sldMkLst>
        <pc:spChg chg="add del mod">
          <ac:chgData name="GERALDI MARCO" userId="4fb09083-7c07-44a8-8941-2e9ea6e3562c" providerId="ADAL" clId="{55254253-C93E-4B84-BB0E-C81EF9F7841D}" dt="2021-11-10T09:28:17.449" v="460"/>
          <ac:spMkLst>
            <pc:docMk/>
            <pc:sldMk cId="4014766916" sldId="259"/>
            <ac:spMk id="4" creationId="{B221AF7E-6A3A-4DE3-87F6-EEAB83C5C72A}"/>
          </ac:spMkLst>
        </pc:spChg>
        <pc:spChg chg="add del mod">
          <ac:chgData name="GERALDI MARCO" userId="4fb09083-7c07-44a8-8941-2e9ea6e3562c" providerId="ADAL" clId="{55254253-C93E-4B84-BB0E-C81EF9F7841D}" dt="2021-11-10T09:28:17.449" v="460"/>
          <ac:spMkLst>
            <pc:docMk/>
            <pc:sldMk cId="4014766916" sldId="259"/>
            <ac:spMk id="6" creationId="{1DA0CA9E-8FBC-4C2E-916D-6981F872EA5A}"/>
          </ac:spMkLst>
        </pc:spChg>
        <pc:spChg chg="add mod">
          <ac:chgData name="GERALDI MARCO" userId="4fb09083-7c07-44a8-8941-2e9ea6e3562c" providerId="ADAL" clId="{55254253-C93E-4B84-BB0E-C81EF9F7841D}" dt="2021-11-10T09:28:21.264" v="461"/>
          <ac:spMkLst>
            <pc:docMk/>
            <pc:sldMk cId="4014766916" sldId="259"/>
            <ac:spMk id="7" creationId="{A8840EF2-C589-448C-BBB0-ECAA1CA2D268}"/>
          </ac:spMkLst>
        </pc:spChg>
        <pc:spChg chg="add mod">
          <ac:chgData name="GERALDI MARCO" userId="4fb09083-7c07-44a8-8941-2e9ea6e3562c" providerId="ADAL" clId="{55254253-C93E-4B84-BB0E-C81EF9F7841D}" dt="2021-11-10T09:35:58.586" v="1205" actId="6549"/>
          <ac:spMkLst>
            <pc:docMk/>
            <pc:sldMk cId="4014766916" sldId="259"/>
            <ac:spMk id="8" creationId="{242FAD5C-F56C-4D80-91C1-08C75AA98555}"/>
          </ac:spMkLst>
        </pc:spChg>
        <pc:spChg chg="add mod">
          <ac:chgData name="GERALDI MARCO" userId="4fb09083-7c07-44a8-8941-2e9ea6e3562c" providerId="ADAL" clId="{55254253-C93E-4B84-BB0E-C81EF9F7841D}" dt="2021-11-10T09:31:38.041" v="940" actId="207"/>
          <ac:spMkLst>
            <pc:docMk/>
            <pc:sldMk cId="4014766916" sldId="259"/>
            <ac:spMk id="10" creationId="{BF71783A-B9AE-4C4F-ACF5-83626BB1230D}"/>
          </ac:spMkLst>
        </pc:spChg>
        <pc:spChg chg="add mod">
          <ac:chgData name="GERALDI MARCO" userId="4fb09083-7c07-44a8-8941-2e9ea6e3562c" providerId="ADAL" clId="{55254253-C93E-4B84-BB0E-C81EF9F7841D}" dt="2021-11-10T09:31:53.787" v="943" actId="14100"/>
          <ac:spMkLst>
            <pc:docMk/>
            <pc:sldMk cId="4014766916" sldId="259"/>
            <ac:spMk id="11" creationId="{12FD4FF3-39B9-43CF-8192-45569C12D4F6}"/>
          </ac:spMkLst>
        </pc:spChg>
        <pc:spChg chg="add mod">
          <ac:chgData name="GERALDI MARCO" userId="4fb09083-7c07-44a8-8941-2e9ea6e3562c" providerId="ADAL" clId="{55254253-C93E-4B84-BB0E-C81EF9F7841D}" dt="2021-11-10T09:31:53.787" v="943" actId="14100"/>
          <ac:spMkLst>
            <pc:docMk/>
            <pc:sldMk cId="4014766916" sldId="259"/>
            <ac:spMk id="12" creationId="{9CE18387-DA25-41E0-A2DA-50AF0E90435D}"/>
          </ac:spMkLst>
        </pc:spChg>
        <pc:spChg chg="add mod">
          <ac:chgData name="GERALDI MARCO" userId="4fb09083-7c07-44a8-8941-2e9ea6e3562c" providerId="ADAL" clId="{55254253-C93E-4B84-BB0E-C81EF9F7841D}" dt="2021-11-10T09:32:01.030" v="948" actId="1076"/>
          <ac:spMkLst>
            <pc:docMk/>
            <pc:sldMk cId="4014766916" sldId="259"/>
            <ac:spMk id="13" creationId="{78847513-66D8-4246-B1DD-827E74925A35}"/>
          </ac:spMkLst>
        </pc:spChg>
        <pc:spChg chg="add mod">
          <ac:chgData name="GERALDI MARCO" userId="4fb09083-7c07-44a8-8941-2e9ea6e3562c" providerId="ADAL" clId="{55254253-C93E-4B84-BB0E-C81EF9F7841D}" dt="2021-11-10T09:32:12.397" v="953" actId="20577"/>
          <ac:spMkLst>
            <pc:docMk/>
            <pc:sldMk cId="4014766916" sldId="259"/>
            <ac:spMk id="14" creationId="{8D5D2AAE-8770-45FA-8244-6648AED8A26A}"/>
          </ac:spMkLst>
        </pc:spChg>
        <pc:spChg chg="add mod">
          <ac:chgData name="GERALDI MARCO" userId="4fb09083-7c07-44a8-8941-2e9ea6e3562c" providerId="ADAL" clId="{55254253-C93E-4B84-BB0E-C81EF9F7841D}" dt="2021-11-10T09:32:05.922" v="949" actId="1076"/>
          <ac:spMkLst>
            <pc:docMk/>
            <pc:sldMk cId="4014766916" sldId="259"/>
            <ac:spMk id="15" creationId="{F66031F5-5F35-495E-B177-873C1AEABDAC}"/>
          </ac:spMkLst>
        </pc:spChg>
        <pc:spChg chg="add mod">
          <ac:chgData name="GERALDI MARCO" userId="4fb09083-7c07-44a8-8941-2e9ea6e3562c" providerId="ADAL" clId="{55254253-C93E-4B84-BB0E-C81EF9F7841D}" dt="2021-11-10T09:32:15.447" v="957" actId="20577"/>
          <ac:spMkLst>
            <pc:docMk/>
            <pc:sldMk cId="4014766916" sldId="259"/>
            <ac:spMk id="16" creationId="{A536D834-F64B-48D8-BA93-A2EA4DDA5FC2}"/>
          </ac:spMkLst>
        </pc:spChg>
        <pc:spChg chg="add mod">
          <ac:chgData name="GERALDI MARCO" userId="4fb09083-7c07-44a8-8941-2e9ea6e3562c" providerId="ADAL" clId="{55254253-C93E-4B84-BB0E-C81EF9F7841D}" dt="2021-11-10T09:32:10.347" v="951" actId="1076"/>
          <ac:spMkLst>
            <pc:docMk/>
            <pc:sldMk cId="4014766916" sldId="259"/>
            <ac:spMk id="17" creationId="{F0671961-F389-4871-85F9-1912571CEC60}"/>
          </ac:spMkLst>
        </pc:spChg>
        <pc:spChg chg="add mod">
          <ac:chgData name="GERALDI MARCO" userId="4fb09083-7c07-44a8-8941-2e9ea6e3562c" providerId="ADAL" clId="{55254253-C93E-4B84-BB0E-C81EF9F7841D}" dt="2021-11-10T09:32:17.810" v="959" actId="20577"/>
          <ac:spMkLst>
            <pc:docMk/>
            <pc:sldMk cId="4014766916" sldId="259"/>
            <ac:spMk id="18" creationId="{2956FD10-9558-425F-9404-AE303B40D6A8}"/>
          </ac:spMkLst>
        </pc:spChg>
        <pc:spChg chg="add mod">
          <ac:chgData name="GERALDI MARCO" userId="4fb09083-7c07-44a8-8941-2e9ea6e3562c" providerId="ADAL" clId="{55254253-C93E-4B84-BB0E-C81EF9F7841D}" dt="2021-11-10T09:32:23.330" v="961" actId="1076"/>
          <ac:spMkLst>
            <pc:docMk/>
            <pc:sldMk cId="4014766916" sldId="259"/>
            <ac:spMk id="19" creationId="{2689537A-BC6F-4450-90D4-72AAEE8DAE40}"/>
          </ac:spMkLst>
        </pc:spChg>
        <pc:spChg chg="add mod">
          <ac:chgData name="GERALDI MARCO" userId="4fb09083-7c07-44a8-8941-2e9ea6e3562c" providerId="ADAL" clId="{55254253-C93E-4B84-BB0E-C81EF9F7841D}" dt="2021-11-10T09:32:24.922" v="963" actId="20577"/>
          <ac:spMkLst>
            <pc:docMk/>
            <pc:sldMk cId="4014766916" sldId="259"/>
            <ac:spMk id="20" creationId="{BA33D0DE-B327-46F3-B365-A9BAD09406A1}"/>
          </ac:spMkLst>
        </pc:spChg>
        <pc:picChg chg="add mod">
          <ac:chgData name="GERALDI MARCO" userId="4fb09083-7c07-44a8-8941-2e9ea6e3562c" providerId="ADAL" clId="{55254253-C93E-4B84-BB0E-C81EF9F7841D}" dt="2021-11-10T09:30:56.403" v="932" actId="1076"/>
          <ac:picMkLst>
            <pc:docMk/>
            <pc:sldMk cId="4014766916" sldId="259"/>
            <ac:picMk id="3" creationId="{3FE99C96-45FF-4E9C-B398-F842B11D4981}"/>
          </ac:picMkLst>
        </pc:picChg>
        <pc:picChg chg="add mod">
          <ac:chgData name="GERALDI MARCO" userId="4fb09083-7c07-44a8-8941-2e9ea6e3562c" providerId="ADAL" clId="{55254253-C93E-4B84-BB0E-C81EF9F7841D}" dt="2021-11-10T09:30:59.946" v="933" actId="1076"/>
          <ac:picMkLst>
            <pc:docMk/>
            <pc:sldMk cId="4014766916" sldId="259"/>
            <ac:picMk id="5" creationId="{52EDD200-8DEF-4A81-B8AC-53B6177EFFF0}"/>
          </ac:picMkLst>
        </pc:picChg>
        <pc:cxnChg chg="add del mod">
          <ac:chgData name="GERALDI MARCO" userId="4fb09083-7c07-44a8-8941-2e9ea6e3562c" providerId="ADAL" clId="{55254253-C93E-4B84-BB0E-C81EF9F7841D}" dt="2021-11-10T09:31:23.485" v="937" actId="478"/>
          <ac:cxnSpMkLst>
            <pc:docMk/>
            <pc:sldMk cId="4014766916" sldId="259"/>
            <ac:cxnSpMk id="9" creationId="{851A7C8A-BBDF-4775-A27B-892CE9B41081}"/>
          </ac:cxnSpMkLst>
        </pc:cxnChg>
      </pc:sldChg>
      <pc:sldChg chg="addSp delSp modSp new del mod">
        <pc:chgData name="GERALDI MARCO" userId="4fb09083-7c07-44a8-8941-2e9ea6e3562c" providerId="ADAL" clId="{55254253-C93E-4B84-BB0E-C81EF9F7841D}" dt="2021-11-10T09:33:05.115" v="1004" actId="47"/>
        <pc:sldMkLst>
          <pc:docMk/>
          <pc:sldMk cId="487867425" sldId="260"/>
        </pc:sldMkLst>
        <pc:spChg chg="add mod">
          <ac:chgData name="GERALDI MARCO" userId="4fb09083-7c07-44a8-8941-2e9ea6e3562c" providerId="ADAL" clId="{55254253-C93E-4B84-BB0E-C81EF9F7841D}" dt="2021-11-10T09:32:40.384" v="974" actId="20577"/>
          <ac:spMkLst>
            <pc:docMk/>
            <pc:sldMk cId="487867425" sldId="260"/>
            <ac:spMk id="4" creationId="{59DF6A48-53E0-45FD-A61F-BA6BD6F1709E}"/>
          </ac:spMkLst>
        </pc:spChg>
        <pc:spChg chg="add mod">
          <ac:chgData name="GERALDI MARCO" userId="4fb09083-7c07-44a8-8941-2e9ea6e3562c" providerId="ADAL" clId="{55254253-C93E-4B84-BB0E-C81EF9F7841D}" dt="2021-11-10T09:33:01.685" v="1002" actId="20577"/>
          <ac:spMkLst>
            <pc:docMk/>
            <pc:sldMk cId="487867425" sldId="260"/>
            <ac:spMk id="5" creationId="{38DAE070-47AE-40E9-99DE-0A96F83CFB43}"/>
          </ac:spMkLst>
        </pc:spChg>
        <pc:picChg chg="add del mod">
          <ac:chgData name="GERALDI MARCO" userId="4fb09083-7c07-44a8-8941-2e9ea6e3562c" providerId="ADAL" clId="{55254253-C93E-4B84-BB0E-C81EF9F7841D}" dt="2021-11-10T09:33:03.359" v="1003" actId="478"/>
          <ac:picMkLst>
            <pc:docMk/>
            <pc:sldMk cId="487867425" sldId="260"/>
            <ac:picMk id="3" creationId="{DD1A584F-8634-44AF-B47D-8C8BA4887331}"/>
          </ac:picMkLst>
        </pc:picChg>
      </pc:sldChg>
      <pc:sldChg chg="addSp modSp new mod">
        <pc:chgData name="GERALDI MARCO" userId="4fb09083-7c07-44a8-8941-2e9ea6e3562c" providerId="ADAL" clId="{55254253-C93E-4B84-BB0E-C81EF9F7841D}" dt="2021-11-10T09:37:15.598" v="1227" actId="20577"/>
        <pc:sldMkLst>
          <pc:docMk/>
          <pc:sldMk cId="3314659214" sldId="261"/>
        </pc:sldMkLst>
        <pc:spChg chg="add mod">
          <ac:chgData name="GERALDI MARCO" userId="4fb09083-7c07-44a8-8941-2e9ea6e3562c" providerId="ADAL" clId="{55254253-C93E-4B84-BB0E-C81EF9F7841D}" dt="2021-11-10T09:37:15.598" v="1227" actId="20577"/>
          <ac:spMkLst>
            <pc:docMk/>
            <pc:sldMk cId="3314659214" sldId="261"/>
            <ac:spMk id="6" creationId="{C8CF0809-D2EE-434C-9C68-6E0ED13DF463}"/>
          </ac:spMkLst>
        </pc:spChg>
        <pc:picChg chg="add mod">
          <ac:chgData name="GERALDI MARCO" userId="4fb09083-7c07-44a8-8941-2e9ea6e3562c" providerId="ADAL" clId="{55254253-C93E-4B84-BB0E-C81EF9F7841D}" dt="2021-11-10T09:34:07.594" v="1027" actId="1076"/>
          <ac:picMkLst>
            <pc:docMk/>
            <pc:sldMk cId="3314659214" sldId="261"/>
            <ac:picMk id="3" creationId="{9B4B488C-CE97-4D3E-8C6C-93F0DB7E4209}"/>
          </ac:picMkLst>
        </pc:picChg>
        <pc:picChg chg="add mod">
          <ac:chgData name="GERALDI MARCO" userId="4fb09083-7c07-44a8-8941-2e9ea6e3562c" providerId="ADAL" clId="{55254253-C93E-4B84-BB0E-C81EF9F7841D}" dt="2021-11-10T09:34:07.594" v="1027" actId="1076"/>
          <ac:picMkLst>
            <pc:docMk/>
            <pc:sldMk cId="3314659214" sldId="261"/>
            <ac:picMk id="5" creationId="{95B284DC-8173-4750-89DC-A1A1B5198812}"/>
          </ac:picMkLst>
        </pc:picChg>
        <pc:picChg chg="add mod">
          <ac:chgData name="GERALDI MARCO" userId="4fb09083-7c07-44a8-8941-2e9ea6e3562c" providerId="ADAL" clId="{55254253-C93E-4B84-BB0E-C81EF9F7841D}" dt="2021-11-10T09:34:07.594" v="1027" actId="1076"/>
          <ac:picMkLst>
            <pc:docMk/>
            <pc:sldMk cId="3314659214" sldId="261"/>
            <ac:picMk id="7" creationId="{04975F27-DDC0-47A9-90A8-888C48E37073}"/>
          </ac:picMkLst>
        </pc:picChg>
        <pc:picChg chg="add mod">
          <ac:chgData name="GERALDI MARCO" userId="4fb09083-7c07-44a8-8941-2e9ea6e3562c" providerId="ADAL" clId="{55254253-C93E-4B84-BB0E-C81EF9F7841D}" dt="2021-11-10T09:34:07.594" v="1027" actId="1076"/>
          <ac:picMkLst>
            <pc:docMk/>
            <pc:sldMk cId="3314659214" sldId="261"/>
            <ac:picMk id="8" creationId="{2A6E908D-7243-4115-82BF-411C80822AA9}"/>
          </ac:picMkLst>
        </pc:picChg>
        <pc:picChg chg="add mod">
          <ac:chgData name="GERALDI MARCO" userId="4fb09083-7c07-44a8-8941-2e9ea6e3562c" providerId="ADAL" clId="{55254253-C93E-4B84-BB0E-C81EF9F7841D}" dt="2021-11-10T09:34:07.594" v="1027" actId="1076"/>
          <ac:picMkLst>
            <pc:docMk/>
            <pc:sldMk cId="3314659214" sldId="261"/>
            <ac:picMk id="9" creationId="{83FE91D6-3B9E-47AB-AC8C-75EB8EC16EF3}"/>
          </ac:picMkLst>
        </pc:picChg>
        <pc:picChg chg="add mod">
          <ac:chgData name="GERALDI MARCO" userId="4fb09083-7c07-44a8-8941-2e9ea6e3562c" providerId="ADAL" clId="{55254253-C93E-4B84-BB0E-C81EF9F7841D}" dt="2021-11-10T09:34:07.594" v="1027" actId="1076"/>
          <ac:picMkLst>
            <pc:docMk/>
            <pc:sldMk cId="3314659214" sldId="261"/>
            <ac:picMk id="10" creationId="{94C6BCF9-4568-44DF-B68E-3781C3487795}"/>
          </ac:picMkLst>
        </pc:picChg>
      </pc:sldChg>
      <pc:sldChg chg="addSp delSp modSp new mod">
        <pc:chgData name="GERALDI MARCO" userId="4fb09083-7c07-44a8-8941-2e9ea6e3562c" providerId="ADAL" clId="{55254253-C93E-4B84-BB0E-C81EF9F7841D}" dt="2021-11-10T09:41:57.767" v="1509" actId="1076"/>
        <pc:sldMkLst>
          <pc:docMk/>
          <pc:sldMk cId="2953866196" sldId="262"/>
        </pc:sldMkLst>
        <pc:spChg chg="add mod">
          <ac:chgData name="GERALDI MARCO" userId="4fb09083-7c07-44a8-8941-2e9ea6e3562c" providerId="ADAL" clId="{55254253-C93E-4B84-BB0E-C81EF9F7841D}" dt="2021-11-10T09:40:44.404" v="1340" actId="20577"/>
          <ac:spMkLst>
            <pc:docMk/>
            <pc:sldMk cId="2953866196" sldId="262"/>
            <ac:spMk id="4" creationId="{FEA355DA-5414-4DA7-95E9-E20E40C17300}"/>
          </ac:spMkLst>
        </pc:spChg>
        <pc:spChg chg="add mod">
          <ac:chgData name="GERALDI MARCO" userId="4fb09083-7c07-44a8-8941-2e9ea6e3562c" providerId="ADAL" clId="{55254253-C93E-4B84-BB0E-C81EF9F7841D}" dt="2021-11-10T09:41:41.499" v="1504" actId="20577"/>
          <ac:spMkLst>
            <pc:docMk/>
            <pc:sldMk cId="2953866196" sldId="262"/>
            <ac:spMk id="15" creationId="{DABD2C18-19A2-4BAF-8C72-0A1AD7604C95}"/>
          </ac:spMkLst>
        </pc:spChg>
        <pc:picChg chg="add del mod">
          <ac:chgData name="GERALDI MARCO" userId="4fb09083-7c07-44a8-8941-2e9ea6e3562c" providerId="ADAL" clId="{55254253-C93E-4B84-BB0E-C81EF9F7841D}" dt="2021-11-10T09:33:43.240" v="1019" actId="21"/>
          <ac:picMkLst>
            <pc:docMk/>
            <pc:sldMk cId="2953866196" sldId="262"/>
            <ac:picMk id="3" creationId="{15C1D6FE-026D-4BB0-B482-E0A363C9439B}"/>
          </ac:picMkLst>
        </pc:picChg>
        <pc:picChg chg="add del mod">
          <ac:chgData name="GERALDI MARCO" userId="4fb09083-7c07-44a8-8941-2e9ea6e3562c" providerId="ADAL" clId="{55254253-C93E-4B84-BB0E-C81EF9F7841D}" dt="2021-11-10T09:33:43.240" v="1019" actId="21"/>
          <ac:picMkLst>
            <pc:docMk/>
            <pc:sldMk cId="2953866196" sldId="262"/>
            <ac:picMk id="5" creationId="{B2CE994F-E01F-4642-BBEE-41D76C11D6B5}"/>
          </ac:picMkLst>
        </pc:picChg>
        <pc:picChg chg="add mod">
          <ac:chgData name="GERALDI MARCO" userId="4fb09083-7c07-44a8-8941-2e9ea6e3562c" providerId="ADAL" clId="{55254253-C93E-4B84-BB0E-C81EF9F7841D}" dt="2021-11-10T09:41:57.767" v="1509" actId="1076"/>
          <ac:picMkLst>
            <pc:docMk/>
            <pc:sldMk cId="2953866196" sldId="262"/>
            <ac:picMk id="6" creationId="{A651BEAE-FC14-4EDD-B8B1-393F1B93A22A}"/>
          </ac:picMkLst>
        </pc:picChg>
        <pc:picChg chg="add mod">
          <ac:chgData name="GERALDI MARCO" userId="4fb09083-7c07-44a8-8941-2e9ea6e3562c" providerId="ADAL" clId="{55254253-C93E-4B84-BB0E-C81EF9F7841D}" dt="2021-11-10T09:41:54.976" v="1508" actId="1076"/>
          <ac:picMkLst>
            <pc:docMk/>
            <pc:sldMk cId="2953866196" sldId="262"/>
            <ac:picMk id="8" creationId="{B1BDBD6C-83E2-4748-B02F-71811ABAFC4E}"/>
          </ac:picMkLst>
        </pc:picChg>
        <pc:picChg chg="add mod">
          <ac:chgData name="GERALDI MARCO" userId="4fb09083-7c07-44a8-8941-2e9ea6e3562c" providerId="ADAL" clId="{55254253-C93E-4B84-BB0E-C81EF9F7841D}" dt="2021-11-10T09:41:53.679" v="1507" actId="1076"/>
          <ac:picMkLst>
            <pc:docMk/>
            <pc:sldMk cId="2953866196" sldId="262"/>
            <ac:picMk id="10" creationId="{2EF2FC52-23F5-4832-BEF8-CB3429537128}"/>
          </ac:picMkLst>
        </pc:picChg>
        <pc:picChg chg="add del mod">
          <ac:chgData name="GERALDI MARCO" userId="4fb09083-7c07-44a8-8941-2e9ea6e3562c" providerId="ADAL" clId="{55254253-C93E-4B84-BB0E-C81EF9F7841D}" dt="2021-11-10T09:39:05.373" v="1269" actId="478"/>
          <ac:picMkLst>
            <pc:docMk/>
            <pc:sldMk cId="2953866196" sldId="262"/>
            <ac:picMk id="12" creationId="{5D224AF8-5B79-4696-9E5A-0D3504F8593D}"/>
          </ac:picMkLst>
        </pc:picChg>
        <pc:picChg chg="add del mod">
          <ac:chgData name="GERALDI MARCO" userId="4fb09083-7c07-44a8-8941-2e9ea6e3562c" providerId="ADAL" clId="{55254253-C93E-4B84-BB0E-C81EF9F7841D}" dt="2021-11-10T09:39:02.503" v="1268"/>
          <ac:picMkLst>
            <pc:docMk/>
            <pc:sldMk cId="2953866196" sldId="262"/>
            <ac:picMk id="14" creationId="{D1E7635E-00FD-49E6-ACCE-80D3D7816C78}"/>
          </ac:picMkLst>
        </pc:picChg>
      </pc:sldChg>
      <pc:sldChg chg="addSp modSp new mod">
        <pc:chgData name="GERALDI MARCO" userId="4fb09083-7c07-44a8-8941-2e9ea6e3562c" providerId="ADAL" clId="{55254253-C93E-4B84-BB0E-C81EF9F7841D}" dt="2021-11-10T09:45:18.266" v="1705" actId="1076"/>
        <pc:sldMkLst>
          <pc:docMk/>
          <pc:sldMk cId="3714530734" sldId="263"/>
        </pc:sldMkLst>
        <pc:spChg chg="add mod">
          <ac:chgData name="GERALDI MARCO" userId="4fb09083-7c07-44a8-8941-2e9ea6e3562c" providerId="ADAL" clId="{55254253-C93E-4B84-BB0E-C81EF9F7841D}" dt="2021-11-10T09:45:18.266" v="1705" actId="1076"/>
          <ac:spMkLst>
            <pc:docMk/>
            <pc:sldMk cId="3714530734" sldId="263"/>
            <ac:spMk id="4" creationId="{EA5CEA57-DE16-4886-B655-E87B2880A388}"/>
          </ac:spMkLst>
        </pc:spChg>
        <pc:spChg chg="add mod">
          <ac:chgData name="GERALDI MARCO" userId="4fb09083-7c07-44a8-8941-2e9ea6e3562c" providerId="ADAL" clId="{55254253-C93E-4B84-BB0E-C81EF9F7841D}" dt="2021-11-10T09:45:18.266" v="1705" actId="1076"/>
          <ac:spMkLst>
            <pc:docMk/>
            <pc:sldMk cId="3714530734" sldId="263"/>
            <ac:spMk id="5" creationId="{0EBE571B-CF0F-4550-9555-6B2111464D0A}"/>
          </ac:spMkLst>
        </pc:spChg>
        <pc:spChg chg="add mod">
          <ac:chgData name="GERALDI MARCO" userId="4fb09083-7c07-44a8-8941-2e9ea6e3562c" providerId="ADAL" clId="{55254253-C93E-4B84-BB0E-C81EF9F7841D}" dt="2021-11-10T09:43:49.792" v="1663" actId="14100"/>
          <ac:spMkLst>
            <pc:docMk/>
            <pc:sldMk cId="3714530734" sldId="263"/>
            <ac:spMk id="6" creationId="{EE6D4C5A-8D89-47E1-BEB3-6C21E51C6074}"/>
          </ac:spMkLst>
        </pc:spChg>
        <pc:spChg chg="add mod">
          <ac:chgData name="GERALDI MARCO" userId="4fb09083-7c07-44a8-8941-2e9ea6e3562c" providerId="ADAL" clId="{55254253-C93E-4B84-BB0E-C81EF9F7841D}" dt="2021-11-10T09:43:49.792" v="1663" actId="14100"/>
          <ac:spMkLst>
            <pc:docMk/>
            <pc:sldMk cId="3714530734" sldId="263"/>
            <ac:spMk id="7" creationId="{9D929BCB-4BE1-4744-A78A-4B5453F19DF6}"/>
          </ac:spMkLst>
        </pc:spChg>
        <pc:spChg chg="add mod">
          <ac:chgData name="GERALDI MARCO" userId="4fb09083-7c07-44a8-8941-2e9ea6e3562c" providerId="ADAL" clId="{55254253-C93E-4B84-BB0E-C81EF9F7841D}" dt="2021-11-10T09:44:08.695" v="1668" actId="1076"/>
          <ac:spMkLst>
            <pc:docMk/>
            <pc:sldMk cId="3714530734" sldId="263"/>
            <ac:spMk id="8" creationId="{4E913D1F-CF06-47F6-9028-A5C8F82B2405}"/>
          </ac:spMkLst>
        </pc:spChg>
        <pc:spChg chg="add mod">
          <ac:chgData name="GERALDI MARCO" userId="4fb09083-7c07-44a8-8941-2e9ea6e3562c" providerId="ADAL" clId="{55254253-C93E-4B84-BB0E-C81EF9F7841D}" dt="2021-11-10T09:44:08.695" v="1668" actId="1076"/>
          <ac:spMkLst>
            <pc:docMk/>
            <pc:sldMk cId="3714530734" sldId="263"/>
            <ac:spMk id="9" creationId="{29B4CD78-8722-46C1-AC05-D979FC192D6D}"/>
          </ac:spMkLst>
        </pc:spChg>
        <pc:picChg chg="add mod">
          <ac:chgData name="GERALDI MARCO" userId="4fb09083-7c07-44a8-8941-2e9ea6e3562c" providerId="ADAL" clId="{55254253-C93E-4B84-BB0E-C81EF9F7841D}" dt="2021-11-10T09:43:50.352" v="1664" actId="1076"/>
          <ac:picMkLst>
            <pc:docMk/>
            <pc:sldMk cId="3714530734" sldId="263"/>
            <ac:picMk id="3" creationId="{1508DB7A-347B-47C4-BF5E-70BAF1168AB7}"/>
          </ac:picMkLst>
        </pc:picChg>
      </pc:sldChg>
      <pc:sldChg chg="addSp delSp modSp new mod">
        <pc:chgData name="GERALDI MARCO" userId="4fb09083-7c07-44a8-8941-2e9ea6e3562c" providerId="ADAL" clId="{55254253-C93E-4B84-BB0E-C81EF9F7841D}" dt="2021-11-10T09:45:45.486" v="1767" actId="20577"/>
        <pc:sldMkLst>
          <pc:docMk/>
          <pc:sldMk cId="1999545301" sldId="264"/>
        </pc:sldMkLst>
        <pc:spChg chg="add mod">
          <ac:chgData name="GERALDI MARCO" userId="4fb09083-7c07-44a8-8941-2e9ea6e3562c" providerId="ADAL" clId="{55254253-C93E-4B84-BB0E-C81EF9F7841D}" dt="2021-11-10T09:45:20.366" v="1706"/>
          <ac:spMkLst>
            <pc:docMk/>
            <pc:sldMk cId="1999545301" sldId="264"/>
            <ac:spMk id="6" creationId="{67EA33B9-2DD6-4ADF-BD37-EC43965148C6}"/>
          </ac:spMkLst>
        </pc:spChg>
        <pc:spChg chg="add mod">
          <ac:chgData name="GERALDI MARCO" userId="4fb09083-7c07-44a8-8941-2e9ea6e3562c" providerId="ADAL" clId="{55254253-C93E-4B84-BB0E-C81EF9F7841D}" dt="2021-11-10T09:45:45.486" v="1767" actId="20577"/>
          <ac:spMkLst>
            <pc:docMk/>
            <pc:sldMk cId="1999545301" sldId="264"/>
            <ac:spMk id="7" creationId="{05D50AD5-25BD-4200-948C-728042B50DC2}"/>
          </ac:spMkLst>
        </pc:spChg>
        <pc:picChg chg="add mod ord">
          <ac:chgData name="GERALDI MARCO" userId="4fb09083-7c07-44a8-8941-2e9ea6e3562c" providerId="ADAL" clId="{55254253-C93E-4B84-BB0E-C81EF9F7841D}" dt="2021-11-10T09:45:11.928" v="1702" actId="1076"/>
          <ac:picMkLst>
            <pc:docMk/>
            <pc:sldMk cId="1999545301" sldId="264"/>
            <ac:picMk id="3" creationId="{7BC85FC8-5981-4B0F-AD02-EBA7B2F46849}"/>
          </ac:picMkLst>
        </pc:picChg>
        <pc:picChg chg="add del mod">
          <ac:chgData name="GERALDI MARCO" userId="4fb09083-7c07-44a8-8941-2e9ea6e3562c" providerId="ADAL" clId="{55254253-C93E-4B84-BB0E-C81EF9F7841D}" dt="2021-11-10T09:44:59.286" v="1699" actId="478"/>
          <ac:picMkLst>
            <pc:docMk/>
            <pc:sldMk cId="1999545301" sldId="264"/>
            <ac:picMk id="4" creationId="{746E3A75-13EE-4D8A-9547-CCBF250F9250}"/>
          </ac:picMkLst>
        </pc:picChg>
        <pc:picChg chg="add del mod">
          <ac:chgData name="GERALDI MARCO" userId="4fb09083-7c07-44a8-8941-2e9ea6e3562c" providerId="ADAL" clId="{55254253-C93E-4B84-BB0E-C81EF9F7841D}" dt="2021-11-10T09:45:12.949" v="1703" actId="478"/>
          <ac:picMkLst>
            <pc:docMk/>
            <pc:sldMk cId="1999545301" sldId="264"/>
            <ac:picMk id="5" creationId="{49EEC40E-DE48-4123-83F9-E5716A57EAC1}"/>
          </ac:picMkLst>
        </pc:picChg>
      </pc:sldChg>
      <pc:sldChg chg="addSp modSp new mod">
        <pc:chgData name="GERALDI MARCO" userId="4fb09083-7c07-44a8-8941-2e9ea6e3562c" providerId="ADAL" clId="{55254253-C93E-4B84-BB0E-C81EF9F7841D}" dt="2021-11-10T09:46:09.767" v="1777" actId="1076"/>
        <pc:sldMkLst>
          <pc:docMk/>
          <pc:sldMk cId="3139356903" sldId="265"/>
        </pc:sldMkLst>
        <pc:picChg chg="add mod">
          <ac:chgData name="GERALDI MARCO" userId="4fb09083-7c07-44a8-8941-2e9ea6e3562c" providerId="ADAL" clId="{55254253-C93E-4B84-BB0E-C81EF9F7841D}" dt="2021-11-10T09:46:09.767" v="1777" actId="1076"/>
          <ac:picMkLst>
            <pc:docMk/>
            <pc:sldMk cId="3139356903" sldId="265"/>
            <ac:picMk id="3" creationId="{8809D386-1648-46DF-889E-3C31AF653333}"/>
          </ac:picMkLst>
        </pc:picChg>
        <pc:picChg chg="add mod">
          <ac:chgData name="GERALDI MARCO" userId="4fb09083-7c07-44a8-8941-2e9ea6e3562c" providerId="ADAL" clId="{55254253-C93E-4B84-BB0E-C81EF9F7841D}" dt="2021-11-10T09:46:08.512" v="1776" actId="1076"/>
          <ac:picMkLst>
            <pc:docMk/>
            <pc:sldMk cId="3139356903" sldId="265"/>
            <ac:picMk id="5" creationId="{5E668078-0807-4DC2-A763-4DA91678D09F}"/>
          </ac:picMkLst>
        </pc:picChg>
      </pc:sldChg>
      <pc:sldChg chg="addSp modSp new mod">
        <pc:chgData name="GERALDI MARCO" userId="4fb09083-7c07-44a8-8941-2e9ea6e3562c" providerId="ADAL" clId="{55254253-C93E-4B84-BB0E-C81EF9F7841D}" dt="2021-11-10T09:50:45.509" v="1817" actId="1076"/>
        <pc:sldMkLst>
          <pc:docMk/>
          <pc:sldMk cId="903467962" sldId="266"/>
        </pc:sldMkLst>
        <pc:spChg chg="add mod">
          <ac:chgData name="GERALDI MARCO" userId="4fb09083-7c07-44a8-8941-2e9ea6e3562c" providerId="ADAL" clId="{55254253-C93E-4B84-BB0E-C81EF9F7841D}" dt="2021-11-10T09:49:51.649" v="1800" actId="20577"/>
          <ac:spMkLst>
            <pc:docMk/>
            <pc:sldMk cId="903467962" sldId="266"/>
            <ac:spMk id="12" creationId="{E41158A4-A6AC-482D-82C1-36DB1BE5C502}"/>
          </ac:spMkLst>
        </pc:spChg>
        <pc:picChg chg="add mod">
          <ac:chgData name="GERALDI MARCO" userId="4fb09083-7c07-44a8-8941-2e9ea6e3562c" providerId="ADAL" clId="{55254253-C93E-4B84-BB0E-C81EF9F7841D}" dt="2021-11-10T09:50:45.509" v="1817" actId="1076"/>
          <ac:picMkLst>
            <pc:docMk/>
            <pc:sldMk cId="903467962" sldId="266"/>
            <ac:picMk id="3" creationId="{25F9B0A5-F868-47D0-9131-D320EA98A3E5}"/>
          </ac:picMkLst>
        </pc:picChg>
        <pc:picChg chg="add mod">
          <ac:chgData name="GERALDI MARCO" userId="4fb09083-7c07-44a8-8941-2e9ea6e3562c" providerId="ADAL" clId="{55254253-C93E-4B84-BB0E-C81EF9F7841D}" dt="2021-11-10T09:50:45.509" v="1817" actId="1076"/>
          <ac:picMkLst>
            <pc:docMk/>
            <pc:sldMk cId="903467962" sldId="266"/>
            <ac:picMk id="5" creationId="{9B261CEF-9292-4A14-A4A8-0EA073C73AD5}"/>
          </ac:picMkLst>
        </pc:picChg>
        <pc:picChg chg="add mod">
          <ac:chgData name="GERALDI MARCO" userId="4fb09083-7c07-44a8-8941-2e9ea6e3562c" providerId="ADAL" clId="{55254253-C93E-4B84-BB0E-C81EF9F7841D}" dt="2021-11-10T09:50:45.509" v="1817" actId="1076"/>
          <ac:picMkLst>
            <pc:docMk/>
            <pc:sldMk cId="903467962" sldId="266"/>
            <ac:picMk id="7" creationId="{6C448627-8438-4835-A3B1-7F191685ADFB}"/>
          </ac:picMkLst>
        </pc:picChg>
        <pc:picChg chg="add mod">
          <ac:chgData name="GERALDI MARCO" userId="4fb09083-7c07-44a8-8941-2e9ea6e3562c" providerId="ADAL" clId="{55254253-C93E-4B84-BB0E-C81EF9F7841D}" dt="2021-11-10T09:50:45.509" v="1817" actId="1076"/>
          <ac:picMkLst>
            <pc:docMk/>
            <pc:sldMk cId="903467962" sldId="266"/>
            <ac:picMk id="9" creationId="{71B6DA1E-77E8-41A4-8B61-15AA4F9F4AD8}"/>
          </ac:picMkLst>
        </pc:picChg>
        <pc:picChg chg="add mod">
          <ac:chgData name="GERALDI MARCO" userId="4fb09083-7c07-44a8-8941-2e9ea6e3562c" providerId="ADAL" clId="{55254253-C93E-4B84-BB0E-C81EF9F7841D}" dt="2021-11-10T09:50:45.509" v="1817" actId="1076"/>
          <ac:picMkLst>
            <pc:docMk/>
            <pc:sldMk cId="903467962" sldId="266"/>
            <ac:picMk id="11" creationId="{AF8F99B7-F96A-4101-A850-321758B228D8}"/>
          </ac:picMkLst>
        </pc:picChg>
      </pc:sldChg>
    </pc:docChg>
  </pc:docChgLst>
  <pc:docChgLst>
    <pc:chgData name="GERALDI MARCO" userId="4fb09083-7c07-44a8-8941-2e9ea6e3562c" providerId="ADAL" clId="{497B48A7-1FCF-410A-A89C-815188424E29}"/>
    <pc:docChg chg="undo redo custSel addSld delSld modSld">
      <pc:chgData name="GERALDI MARCO" userId="4fb09083-7c07-44a8-8941-2e9ea6e3562c" providerId="ADAL" clId="{497B48A7-1FCF-410A-A89C-815188424E29}" dt="2021-11-10T09:54:47.724" v="76" actId="1076"/>
      <pc:docMkLst>
        <pc:docMk/>
      </pc:docMkLst>
      <pc:sldChg chg="modSp mod">
        <pc:chgData name="GERALDI MARCO" userId="4fb09083-7c07-44a8-8941-2e9ea6e3562c" providerId="ADAL" clId="{497B48A7-1FCF-410A-A89C-815188424E29}" dt="2021-11-10T09:54:19.418" v="49" actId="20577"/>
        <pc:sldMkLst>
          <pc:docMk/>
          <pc:sldMk cId="4161441247" sldId="256"/>
        </pc:sldMkLst>
        <pc:spChg chg="mod">
          <ac:chgData name="GERALDI MARCO" userId="4fb09083-7c07-44a8-8941-2e9ea6e3562c" providerId="ADAL" clId="{497B48A7-1FCF-410A-A89C-815188424E29}" dt="2021-11-10T09:54:19.418" v="49" actId="20577"/>
          <ac:spMkLst>
            <pc:docMk/>
            <pc:sldMk cId="4161441247" sldId="256"/>
            <ac:spMk id="3" creationId="{F51521BA-2072-4678-8A46-4B4017576541}"/>
          </ac:spMkLst>
        </pc:spChg>
      </pc:sldChg>
      <pc:sldChg chg="addSp delSp modSp add del mod">
        <pc:chgData name="GERALDI MARCO" userId="4fb09083-7c07-44a8-8941-2e9ea6e3562c" providerId="ADAL" clId="{497B48A7-1FCF-410A-A89C-815188424E29}" dt="2021-11-10T09:54:47.724" v="76" actId="1076"/>
        <pc:sldMkLst>
          <pc:docMk/>
          <pc:sldMk cId="3824232839" sldId="257"/>
        </pc:sldMkLst>
        <pc:spChg chg="mod">
          <ac:chgData name="GERALDI MARCO" userId="4fb09083-7c07-44a8-8941-2e9ea6e3562c" providerId="ADAL" clId="{497B48A7-1FCF-410A-A89C-815188424E29}" dt="2021-11-10T09:54:26.287" v="62" actId="20577"/>
          <ac:spMkLst>
            <pc:docMk/>
            <pc:sldMk cId="3824232839" sldId="257"/>
            <ac:spMk id="2" creationId="{4E8CD7DA-7DCF-4321-93B3-4507E606C269}"/>
          </ac:spMkLst>
        </pc:spChg>
        <pc:spChg chg="mod">
          <ac:chgData name="GERALDI MARCO" userId="4fb09083-7c07-44a8-8941-2e9ea6e3562c" providerId="ADAL" clId="{497B48A7-1FCF-410A-A89C-815188424E29}" dt="2021-11-10T09:54:36.402" v="72" actId="6549"/>
          <ac:spMkLst>
            <pc:docMk/>
            <pc:sldMk cId="3824232839" sldId="257"/>
            <ac:spMk id="4" creationId="{C3FB9AAD-92C5-4CB6-A0FD-BBF9F4AFF53E}"/>
          </ac:spMkLst>
        </pc:spChg>
        <pc:spChg chg="add mod">
          <ac:chgData name="GERALDI MARCO" userId="4fb09083-7c07-44a8-8941-2e9ea6e3562c" providerId="ADAL" clId="{497B48A7-1FCF-410A-A89C-815188424E29}" dt="2021-11-10T09:54:47.724" v="76" actId="1076"/>
          <ac:spMkLst>
            <pc:docMk/>
            <pc:sldMk cId="3824232839" sldId="257"/>
            <ac:spMk id="5" creationId="{5F8BB661-BE37-4924-A7E2-7142672F3F14}"/>
          </ac:spMkLst>
        </pc:spChg>
        <pc:spChg chg="del mod">
          <ac:chgData name="GERALDI MARCO" userId="4fb09083-7c07-44a8-8941-2e9ea6e3562c" providerId="ADAL" clId="{497B48A7-1FCF-410A-A89C-815188424E29}" dt="2021-11-10T09:54:44.899" v="75" actId="478"/>
          <ac:spMkLst>
            <pc:docMk/>
            <pc:sldMk cId="3824232839" sldId="257"/>
            <ac:spMk id="7" creationId="{9EF8B233-5392-4571-B8B9-7B9150E55B48}"/>
          </ac:spMkLst>
        </pc:spChg>
        <pc:picChg chg="del">
          <ac:chgData name="GERALDI MARCO" userId="4fb09083-7c07-44a8-8941-2e9ea6e3562c" providerId="ADAL" clId="{497B48A7-1FCF-410A-A89C-815188424E29}" dt="2021-11-10T09:54:31.127" v="71" actId="478"/>
          <ac:picMkLst>
            <pc:docMk/>
            <pc:sldMk cId="3824232839" sldId="257"/>
            <ac:picMk id="10" creationId="{65A04CDD-BC32-404D-ABCD-324ACC20CE1B}"/>
          </ac:picMkLst>
        </pc:picChg>
      </pc:sldChg>
      <pc:sldChg chg="add del">
        <pc:chgData name="GERALDI MARCO" userId="4fb09083-7c07-44a8-8941-2e9ea6e3562c" providerId="ADAL" clId="{497B48A7-1FCF-410A-A89C-815188424E29}" dt="2021-11-10T09:54:28.001" v="63" actId="47"/>
        <pc:sldMkLst>
          <pc:docMk/>
          <pc:sldMk cId="3044116189" sldId="258"/>
        </pc:sldMkLst>
      </pc:sldChg>
      <pc:sldChg chg="add del">
        <pc:chgData name="GERALDI MARCO" userId="4fb09083-7c07-44a8-8941-2e9ea6e3562c" providerId="ADAL" clId="{497B48A7-1FCF-410A-A89C-815188424E29}" dt="2021-11-10T09:54:28.145" v="64" actId="47"/>
        <pc:sldMkLst>
          <pc:docMk/>
          <pc:sldMk cId="4014766916" sldId="259"/>
        </pc:sldMkLst>
      </pc:sldChg>
      <pc:sldChg chg="add del">
        <pc:chgData name="GERALDI MARCO" userId="4fb09083-7c07-44a8-8941-2e9ea6e3562c" providerId="ADAL" clId="{497B48A7-1FCF-410A-A89C-815188424E29}" dt="2021-11-10T09:54:28.336" v="65" actId="47"/>
        <pc:sldMkLst>
          <pc:docMk/>
          <pc:sldMk cId="3314659214" sldId="261"/>
        </pc:sldMkLst>
      </pc:sldChg>
      <pc:sldChg chg="add del">
        <pc:chgData name="GERALDI MARCO" userId="4fb09083-7c07-44a8-8941-2e9ea6e3562c" providerId="ADAL" clId="{497B48A7-1FCF-410A-A89C-815188424E29}" dt="2021-11-10T09:54:28.492" v="66" actId="47"/>
        <pc:sldMkLst>
          <pc:docMk/>
          <pc:sldMk cId="2953866196" sldId="262"/>
        </pc:sldMkLst>
      </pc:sldChg>
      <pc:sldChg chg="add del">
        <pc:chgData name="GERALDI MARCO" userId="4fb09083-7c07-44a8-8941-2e9ea6e3562c" providerId="ADAL" clId="{497B48A7-1FCF-410A-A89C-815188424E29}" dt="2021-11-10T09:54:28.649" v="67" actId="47"/>
        <pc:sldMkLst>
          <pc:docMk/>
          <pc:sldMk cId="3714530734" sldId="263"/>
        </pc:sldMkLst>
      </pc:sldChg>
      <pc:sldChg chg="add del">
        <pc:chgData name="GERALDI MARCO" userId="4fb09083-7c07-44a8-8941-2e9ea6e3562c" providerId="ADAL" clId="{497B48A7-1FCF-410A-A89C-815188424E29}" dt="2021-11-10T09:54:28.805" v="68" actId="47"/>
        <pc:sldMkLst>
          <pc:docMk/>
          <pc:sldMk cId="1999545301" sldId="264"/>
        </pc:sldMkLst>
      </pc:sldChg>
      <pc:sldChg chg="del">
        <pc:chgData name="GERALDI MARCO" userId="4fb09083-7c07-44a8-8941-2e9ea6e3562c" providerId="ADAL" clId="{497B48A7-1FCF-410A-A89C-815188424E29}" dt="2021-11-10T09:54:28.968" v="69" actId="47"/>
        <pc:sldMkLst>
          <pc:docMk/>
          <pc:sldMk cId="3139356903" sldId="265"/>
        </pc:sldMkLst>
      </pc:sldChg>
      <pc:sldChg chg="del">
        <pc:chgData name="GERALDI MARCO" userId="4fb09083-7c07-44a8-8941-2e9ea6e3562c" providerId="ADAL" clId="{497B48A7-1FCF-410A-A89C-815188424E29}" dt="2021-11-10T09:54:29.623" v="70" actId="47"/>
        <pc:sldMkLst>
          <pc:docMk/>
          <pc:sldMk cId="903467962" sldId="266"/>
        </pc:sldMkLst>
      </pc:sldChg>
    </pc:docChg>
  </pc:docChgLst>
  <pc:docChgLst>
    <pc:chgData name="GERALDI MARCO" userId="4fb09083-7c07-44a8-8941-2e9ea6e3562c" providerId="ADAL" clId="{182F11F4-E891-4639-B362-14B4419EF19F}"/>
    <pc:docChg chg="undo custSel addSld modSld sldOrd">
      <pc:chgData name="GERALDI MARCO" userId="4fb09083-7c07-44a8-8941-2e9ea6e3562c" providerId="ADAL" clId="{182F11F4-E891-4639-B362-14B4419EF19F}" dt="2021-11-18T16:06:05.330" v="2085" actId="14100"/>
      <pc:docMkLst>
        <pc:docMk/>
      </pc:docMkLst>
      <pc:sldChg chg="modSp mod">
        <pc:chgData name="GERALDI MARCO" userId="4fb09083-7c07-44a8-8941-2e9ea6e3562c" providerId="ADAL" clId="{182F11F4-E891-4639-B362-14B4419EF19F}" dt="2021-11-18T14:55:20.807" v="11" actId="20577"/>
        <pc:sldMkLst>
          <pc:docMk/>
          <pc:sldMk cId="4161441247" sldId="256"/>
        </pc:sldMkLst>
        <pc:spChg chg="mod">
          <ac:chgData name="GERALDI MARCO" userId="4fb09083-7c07-44a8-8941-2e9ea6e3562c" providerId="ADAL" clId="{182F11F4-E891-4639-B362-14B4419EF19F}" dt="2021-11-18T14:55:20.807" v="11" actId="20577"/>
          <ac:spMkLst>
            <pc:docMk/>
            <pc:sldMk cId="4161441247" sldId="256"/>
            <ac:spMk id="3" creationId="{F51521BA-2072-4678-8A46-4B4017576541}"/>
          </ac:spMkLst>
        </pc:spChg>
      </pc:sldChg>
      <pc:sldChg chg="addSp delSp modSp mod">
        <pc:chgData name="GERALDI MARCO" userId="4fb09083-7c07-44a8-8941-2e9ea6e3562c" providerId="ADAL" clId="{182F11F4-E891-4639-B362-14B4419EF19F}" dt="2021-11-18T14:56:08.959" v="63" actId="1076"/>
        <pc:sldMkLst>
          <pc:docMk/>
          <pc:sldMk cId="3824232839" sldId="257"/>
        </pc:sldMkLst>
        <pc:spChg chg="mod">
          <ac:chgData name="GERALDI MARCO" userId="4fb09083-7c07-44a8-8941-2e9ea6e3562c" providerId="ADAL" clId="{182F11F4-E891-4639-B362-14B4419EF19F}" dt="2021-11-18T14:55:54.846" v="57" actId="20577"/>
          <ac:spMkLst>
            <pc:docMk/>
            <pc:sldMk cId="3824232839" sldId="257"/>
            <ac:spMk id="2" creationId="{4E8CD7DA-7DCF-4321-93B3-4507E606C269}"/>
          </ac:spMkLst>
        </pc:spChg>
        <pc:spChg chg="del mod">
          <ac:chgData name="GERALDI MARCO" userId="4fb09083-7c07-44a8-8941-2e9ea6e3562c" providerId="ADAL" clId="{182F11F4-E891-4639-B362-14B4419EF19F}" dt="2021-11-18T14:56:03.893" v="61"/>
          <ac:spMkLst>
            <pc:docMk/>
            <pc:sldMk cId="3824232839" sldId="257"/>
            <ac:spMk id="4" creationId="{C3FB9AAD-92C5-4CB6-A0FD-BBF9F4AFF53E}"/>
          </ac:spMkLst>
        </pc:spChg>
        <pc:spChg chg="mod">
          <ac:chgData name="GERALDI MARCO" userId="4fb09083-7c07-44a8-8941-2e9ea6e3562c" providerId="ADAL" clId="{182F11F4-E891-4639-B362-14B4419EF19F}" dt="2021-11-18T14:55:59.243" v="60" actId="27636"/>
          <ac:spMkLst>
            <pc:docMk/>
            <pc:sldMk cId="3824232839" sldId="257"/>
            <ac:spMk id="5" creationId="{5F8BB661-BE37-4924-A7E2-7142672F3F14}"/>
          </ac:spMkLst>
        </pc:spChg>
        <pc:picChg chg="add mod">
          <ac:chgData name="GERALDI MARCO" userId="4fb09083-7c07-44a8-8941-2e9ea6e3562c" providerId="ADAL" clId="{182F11F4-E891-4639-B362-14B4419EF19F}" dt="2021-11-18T14:56:08.959" v="63" actId="1076"/>
          <ac:picMkLst>
            <pc:docMk/>
            <pc:sldMk cId="3824232839" sldId="257"/>
            <ac:picMk id="6" creationId="{AEA97FCA-FF98-4090-97D5-2D5CAD68B15B}"/>
          </ac:picMkLst>
        </pc:picChg>
      </pc:sldChg>
      <pc:sldChg chg="addSp delSp modSp new mod">
        <pc:chgData name="GERALDI MARCO" userId="4fb09083-7c07-44a8-8941-2e9ea6e3562c" providerId="ADAL" clId="{182F11F4-E891-4639-B362-14B4419EF19F}" dt="2021-11-18T15:28:37.786" v="349" actId="20577"/>
        <pc:sldMkLst>
          <pc:docMk/>
          <pc:sldMk cId="2271912189" sldId="258"/>
        </pc:sldMkLst>
        <pc:spChg chg="del">
          <ac:chgData name="GERALDI MARCO" userId="4fb09083-7c07-44a8-8941-2e9ea6e3562c" providerId="ADAL" clId="{182F11F4-E891-4639-B362-14B4419EF19F}" dt="2021-11-18T14:59:11.983" v="65" actId="478"/>
          <ac:spMkLst>
            <pc:docMk/>
            <pc:sldMk cId="2271912189" sldId="258"/>
            <ac:spMk id="2" creationId="{736AB099-C4C3-4CA9-92F2-E4D7D777172E}"/>
          </ac:spMkLst>
        </pc:spChg>
        <pc:spChg chg="mod">
          <ac:chgData name="GERALDI MARCO" userId="4fb09083-7c07-44a8-8941-2e9ea6e3562c" providerId="ADAL" clId="{182F11F4-E891-4639-B362-14B4419EF19F}" dt="2021-11-18T15:28:37.786" v="349" actId="20577"/>
          <ac:spMkLst>
            <pc:docMk/>
            <pc:sldMk cId="2271912189" sldId="258"/>
            <ac:spMk id="3" creationId="{E942E773-E71E-4A8D-BF8B-3DF9DAD47145}"/>
          </ac:spMkLst>
        </pc:spChg>
        <pc:spChg chg="del">
          <ac:chgData name="GERALDI MARCO" userId="4fb09083-7c07-44a8-8941-2e9ea6e3562c" providerId="ADAL" clId="{182F11F4-E891-4639-B362-14B4419EF19F}" dt="2021-11-18T15:00:58.708" v="344"/>
          <ac:spMkLst>
            <pc:docMk/>
            <pc:sldMk cId="2271912189" sldId="258"/>
            <ac:spMk id="4" creationId="{3CB14F34-591B-4219-9DD7-0BDC7D993948}"/>
          </ac:spMkLst>
        </pc:spChg>
        <pc:spChg chg="add mod">
          <ac:chgData name="GERALDI MARCO" userId="4fb09083-7c07-44a8-8941-2e9ea6e3562c" providerId="ADAL" clId="{182F11F4-E891-4639-B362-14B4419EF19F}" dt="2021-11-18T14:59:24.345" v="100" actId="20577"/>
          <ac:spMkLst>
            <pc:docMk/>
            <pc:sldMk cId="2271912189" sldId="258"/>
            <ac:spMk id="5" creationId="{F4C0B841-DA1F-4395-AB63-093D027B52D8}"/>
          </ac:spMkLst>
        </pc:spChg>
        <pc:picChg chg="add mod">
          <ac:chgData name="GERALDI MARCO" userId="4fb09083-7c07-44a8-8941-2e9ea6e3562c" providerId="ADAL" clId="{182F11F4-E891-4639-B362-14B4419EF19F}" dt="2021-11-18T15:00:58.708" v="344"/>
          <ac:picMkLst>
            <pc:docMk/>
            <pc:sldMk cId="2271912189" sldId="258"/>
            <ac:picMk id="6" creationId="{2CD706C7-4F50-4DD6-B61C-F4018E351D74}"/>
          </ac:picMkLst>
        </pc:picChg>
      </pc:sldChg>
      <pc:sldChg chg="addSp delSp modSp new mod">
        <pc:chgData name="GERALDI MARCO" userId="4fb09083-7c07-44a8-8941-2e9ea6e3562c" providerId="ADAL" clId="{182F11F4-E891-4639-B362-14B4419EF19F}" dt="2021-11-18T15:56:09.838" v="1813" actId="20577"/>
        <pc:sldMkLst>
          <pc:docMk/>
          <pc:sldMk cId="3898925627" sldId="259"/>
        </pc:sldMkLst>
        <pc:spChg chg="del">
          <ac:chgData name="GERALDI MARCO" userId="4fb09083-7c07-44a8-8941-2e9ea6e3562c" providerId="ADAL" clId="{182F11F4-E891-4639-B362-14B4419EF19F}" dt="2021-11-18T15:28:50.298" v="351" actId="478"/>
          <ac:spMkLst>
            <pc:docMk/>
            <pc:sldMk cId="3898925627" sldId="259"/>
            <ac:spMk id="2" creationId="{C17C38DD-40FB-4680-A110-82C75BDE4900}"/>
          </ac:spMkLst>
        </pc:spChg>
        <pc:spChg chg="mod">
          <ac:chgData name="GERALDI MARCO" userId="4fb09083-7c07-44a8-8941-2e9ea6e3562c" providerId="ADAL" clId="{182F11F4-E891-4639-B362-14B4419EF19F}" dt="2021-11-18T15:56:09.838" v="1813" actId="20577"/>
          <ac:spMkLst>
            <pc:docMk/>
            <pc:sldMk cId="3898925627" sldId="259"/>
            <ac:spMk id="3" creationId="{E200CF2B-F6D6-4828-9034-E63B3D849196}"/>
          </ac:spMkLst>
        </pc:spChg>
        <pc:spChg chg="del mod">
          <ac:chgData name="GERALDI MARCO" userId="4fb09083-7c07-44a8-8941-2e9ea6e3562c" providerId="ADAL" clId="{182F11F4-E891-4639-B362-14B4419EF19F}" dt="2021-11-18T15:33:00.142" v="672" actId="22"/>
          <ac:spMkLst>
            <pc:docMk/>
            <pc:sldMk cId="3898925627" sldId="259"/>
            <ac:spMk id="4" creationId="{98CDB701-B163-4F45-A9EE-F5906D183F88}"/>
          </ac:spMkLst>
        </pc:spChg>
        <pc:spChg chg="add mod">
          <ac:chgData name="GERALDI MARCO" userId="4fb09083-7c07-44a8-8941-2e9ea6e3562c" providerId="ADAL" clId="{182F11F4-E891-4639-B362-14B4419EF19F}" dt="2021-11-18T15:29:15.685" v="407" actId="20577"/>
          <ac:spMkLst>
            <pc:docMk/>
            <pc:sldMk cId="3898925627" sldId="259"/>
            <ac:spMk id="5" creationId="{D0FD331A-8994-4303-B090-45C451E4468E}"/>
          </ac:spMkLst>
        </pc:spChg>
        <pc:picChg chg="add mod ord">
          <ac:chgData name="GERALDI MARCO" userId="4fb09083-7c07-44a8-8941-2e9ea6e3562c" providerId="ADAL" clId="{182F11F4-E891-4639-B362-14B4419EF19F}" dt="2021-11-18T15:33:05.551" v="674" actId="1076"/>
          <ac:picMkLst>
            <pc:docMk/>
            <pc:sldMk cId="3898925627" sldId="259"/>
            <ac:picMk id="7" creationId="{E9B4F214-F2FD-4B84-AEF1-BF9189ED14D8}"/>
          </ac:picMkLst>
        </pc:picChg>
      </pc:sldChg>
      <pc:sldChg chg="addSp delSp modSp new mod ord">
        <pc:chgData name="GERALDI MARCO" userId="4fb09083-7c07-44a8-8941-2e9ea6e3562c" providerId="ADAL" clId="{182F11F4-E891-4639-B362-14B4419EF19F}" dt="2021-11-18T15:57:08.034" v="1822"/>
        <pc:sldMkLst>
          <pc:docMk/>
          <pc:sldMk cId="4194437007" sldId="260"/>
        </pc:sldMkLst>
        <pc:spChg chg="del">
          <ac:chgData name="GERALDI MARCO" userId="4fb09083-7c07-44a8-8941-2e9ea6e3562c" providerId="ADAL" clId="{182F11F4-E891-4639-B362-14B4419EF19F}" dt="2021-11-18T15:33:25.086" v="677" actId="478"/>
          <ac:spMkLst>
            <pc:docMk/>
            <pc:sldMk cId="4194437007" sldId="260"/>
            <ac:spMk id="2" creationId="{FA1409AB-32F5-4F16-BB85-1410446BFFC4}"/>
          </ac:spMkLst>
        </pc:spChg>
        <pc:spChg chg="mod">
          <ac:chgData name="GERALDI MARCO" userId="4fb09083-7c07-44a8-8941-2e9ea6e3562c" providerId="ADAL" clId="{182F11F4-E891-4639-B362-14B4419EF19F}" dt="2021-11-18T15:56:24.556" v="1815" actId="114"/>
          <ac:spMkLst>
            <pc:docMk/>
            <pc:sldMk cId="4194437007" sldId="260"/>
            <ac:spMk id="3" creationId="{90DA6F3B-ACA5-4A91-9CC7-10110B2EC936}"/>
          </ac:spMkLst>
        </pc:spChg>
        <pc:spChg chg="del mod">
          <ac:chgData name="GERALDI MARCO" userId="4fb09083-7c07-44a8-8941-2e9ea6e3562c" providerId="ADAL" clId="{182F11F4-E891-4639-B362-14B4419EF19F}" dt="2021-11-18T15:41:03.087" v="1334"/>
          <ac:spMkLst>
            <pc:docMk/>
            <pc:sldMk cId="4194437007" sldId="260"/>
            <ac:spMk id="4" creationId="{9108FDC5-B941-496C-B39B-8ADD9E1C7F72}"/>
          </ac:spMkLst>
        </pc:spChg>
        <pc:spChg chg="add mod">
          <ac:chgData name="GERALDI MARCO" userId="4fb09083-7c07-44a8-8941-2e9ea6e3562c" providerId="ADAL" clId="{182F11F4-E891-4639-B362-14B4419EF19F}" dt="2021-11-18T15:34:21.248" v="721" actId="20577"/>
          <ac:spMkLst>
            <pc:docMk/>
            <pc:sldMk cId="4194437007" sldId="260"/>
            <ac:spMk id="5" creationId="{FAD4A6B5-E994-4BAD-9646-E258543339AE}"/>
          </ac:spMkLst>
        </pc:spChg>
        <pc:spChg chg="add del mod">
          <ac:chgData name="GERALDI MARCO" userId="4fb09083-7c07-44a8-8941-2e9ea6e3562c" providerId="ADAL" clId="{182F11F4-E891-4639-B362-14B4419EF19F}" dt="2021-11-18T15:56:59.759" v="1819"/>
          <ac:spMkLst>
            <pc:docMk/>
            <pc:sldMk cId="4194437007" sldId="260"/>
            <ac:spMk id="11" creationId="{60D16359-EFE4-45EE-868D-A243FEA8479E}"/>
          </ac:spMkLst>
        </pc:spChg>
        <pc:spChg chg="add del mod">
          <ac:chgData name="GERALDI MARCO" userId="4fb09083-7c07-44a8-8941-2e9ea6e3562c" providerId="ADAL" clId="{182F11F4-E891-4639-B362-14B4419EF19F}" dt="2021-11-18T15:57:07.225" v="1821" actId="478"/>
          <ac:spMkLst>
            <pc:docMk/>
            <pc:sldMk cId="4194437007" sldId="260"/>
            <ac:spMk id="14" creationId="{AAFA455C-34ED-472C-A11D-107198834889}"/>
          </ac:spMkLst>
        </pc:spChg>
        <pc:picChg chg="add del mod">
          <ac:chgData name="GERALDI MARCO" userId="4fb09083-7c07-44a8-8941-2e9ea6e3562c" providerId="ADAL" clId="{182F11F4-E891-4639-B362-14B4419EF19F}" dt="2021-11-18T15:56:56.177" v="1818" actId="478"/>
          <ac:picMkLst>
            <pc:docMk/>
            <pc:sldMk cId="4194437007" sldId="260"/>
            <ac:picMk id="8" creationId="{1B2C0CAA-9CA3-4C64-972C-E7296DEB5D7F}"/>
          </ac:picMkLst>
        </pc:picChg>
        <pc:picChg chg="add del mod">
          <ac:chgData name="GERALDI MARCO" userId="4fb09083-7c07-44a8-8941-2e9ea6e3562c" providerId="ADAL" clId="{182F11F4-E891-4639-B362-14B4419EF19F}" dt="2021-11-18T15:45:55.163" v="1336"/>
          <ac:picMkLst>
            <pc:docMk/>
            <pc:sldMk cId="4194437007" sldId="260"/>
            <ac:picMk id="9" creationId="{6DB01137-72E3-45D8-ABA6-0F1A2736CA2F}"/>
          </ac:picMkLst>
        </pc:picChg>
        <pc:picChg chg="add del mod">
          <ac:chgData name="GERALDI MARCO" userId="4fb09083-7c07-44a8-8941-2e9ea6e3562c" providerId="ADAL" clId="{182F11F4-E891-4639-B362-14B4419EF19F}" dt="2021-11-18T15:57:05.741" v="1820" actId="478"/>
          <ac:picMkLst>
            <pc:docMk/>
            <pc:sldMk cId="4194437007" sldId="260"/>
            <ac:picMk id="12" creationId="{1E0A2888-FD74-423C-8C25-F61E8C7D3A3D}"/>
          </ac:picMkLst>
        </pc:picChg>
        <pc:picChg chg="add mod">
          <ac:chgData name="GERALDI MARCO" userId="4fb09083-7c07-44a8-8941-2e9ea6e3562c" providerId="ADAL" clId="{182F11F4-E891-4639-B362-14B4419EF19F}" dt="2021-11-18T15:57:08.034" v="1822"/>
          <ac:picMkLst>
            <pc:docMk/>
            <pc:sldMk cId="4194437007" sldId="260"/>
            <ac:picMk id="15" creationId="{0A4B05E7-C76E-4C1C-AC3D-6CB3EBA7EEF6}"/>
          </ac:picMkLst>
        </pc:picChg>
      </pc:sldChg>
      <pc:sldChg chg="addSp delSp modSp add mod">
        <pc:chgData name="GERALDI MARCO" userId="4fb09083-7c07-44a8-8941-2e9ea6e3562c" providerId="ADAL" clId="{182F11F4-E891-4639-B362-14B4419EF19F}" dt="2021-11-18T15:48:35.604" v="1448" actId="22"/>
        <pc:sldMkLst>
          <pc:docMk/>
          <pc:sldMk cId="649978949" sldId="261"/>
        </pc:sldMkLst>
        <pc:spChg chg="mod">
          <ac:chgData name="GERALDI MARCO" userId="4fb09083-7c07-44a8-8941-2e9ea6e3562c" providerId="ADAL" clId="{182F11F4-E891-4639-B362-14B4419EF19F}" dt="2021-11-18T15:48:28.591" v="1446" actId="114"/>
          <ac:spMkLst>
            <pc:docMk/>
            <pc:sldMk cId="649978949" sldId="261"/>
            <ac:spMk id="3" creationId="{90DA6F3B-ACA5-4A91-9CC7-10110B2EC936}"/>
          </ac:spMkLst>
        </pc:spChg>
        <pc:spChg chg="add del mod">
          <ac:chgData name="GERALDI MARCO" userId="4fb09083-7c07-44a8-8941-2e9ea6e3562c" providerId="ADAL" clId="{182F11F4-E891-4639-B362-14B4419EF19F}" dt="2021-11-18T15:46:27.605" v="1339" actId="22"/>
          <ac:spMkLst>
            <pc:docMk/>
            <pc:sldMk cId="649978949" sldId="261"/>
            <ac:spMk id="4" creationId="{F47FE558-84DA-436F-B89B-78CBB876FBE5}"/>
          </ac:spMkLst>
        </pc:spChg>
        <pc:spChg chg="add del">
          <ac:chgData name="GERALDI MARCO" userId="4fb09083-7c07-44a8-8941-2e9ea6e3562c" providerId="ADAL" clId="{182F11F4-E891-4639-B362-14B4419EF19F}" dt="2021-11-18T15:48:35.604" v="1448" actId="22"/>
          <ac:spMkLst>
            <pc:docMk/>
            <pc:sldMk cId="649978949" sldId="261"/>
            <ac:spMk id="10" creationId="{F674DD9F-09E7-4C4C-913B-869689F6DD2D}"/>
          </ac:spMkLst>
        </pc:spChg>
        <pc:picChg chg="add mod ord">
          <ac:chgData name="GERALDI MARCO" userId="4fb09083-7c07-44a8-8941-2e9ea6e3562c" providerId="ADAL" clId="{182F11F4-E891-4639-B362-14B4419EF19F}" dt="2021-11-18T15:48:19.908" v="1444" actId="1076"/>
          <ac:picMkLst>
            <pc:docMk/>
            <pc:sldMk cId="649978949" sldId="261"/>
            <ac:picMk id="7" creationId="{2DE8025A-A329-4454-8177-E31DC14EEC75}"/>
          </ac:picMkLst>
        </pc:picChg>
        <pc:picChg chg="del">
          <ac:chgData name="GERALDI MARCO" userId="4fb09083-7c07-44a8-8941-2e9ea6e3562c" providerId="ADAL" clId="{182F11F4-E891-4639-B362-14B4419EF19F}" dt="2021-11-18T15:45:59.691" v="1338" actId="478"/>
          <ac:picMkLst>
            <pc:docMk/>
            <pc:sldMk cId="649978949" sldId="261"/>
            <ac:picMk id="8" creationId="{1B2C0CAA-9CA3-4C64-972C-E7296DEB5D7F}"/>
          </ac:picMkLst>
        </pc:picChg>
      </pc:sldChg>
      <pc:sldChg chg="addSp delSp modSp add mod">
        <pc:chgData name="GERALDI MARCO" userId="4fb09083-7c07-44a8-8941-2e9ea6e3562c" providerId="ADAL" clId="{182F11F4-E891-4639-B362-14B4419EF19F}" dt="2021-11-18T15:55:39.001" v="1812" actId="20577"/>
        <pc:sldMkLst>
          <pc:docMk/>
          <pc:sldMk cId="3480663192" sldId="262"/>
        </pc:sldMkLst>
        <pc:spChg chg="mod">
          <ac:chgData name="GERALDI MARCO" userId="4fb09083-7c07-44a8-8941-2e9ea6e3562c" providerId="ADAL" clId="{182F11F4-E891-4639-B362-14B4419EF19F}" dt="2021-11-18T15:55:39.001" v="1812" actId="20577"/>
          <ac:spMkLst>
            <pc:docMk/>
            <pc:sldMk cId="3480663192" sldId="262"/>
            <ac:spMk id="3" creationId="{90DA6F3B-ACA5-4A91-9CC7-10110B2EC936}"/>
          </ac:spMkLst>
        </pc:spChg>
        <pc:spChg chg="add del mod">
          <ac:chgData name="GERALDI MARCO" userId="4fb09083-7c07-44a8-8941-2e9ea6e3562c" providerId="ADAL" clId="{182F11F4-E891-4639-B362-14B4419EF19F}" dt="2021-11-18T15:51:01.629" v="1477" actId="22"/>
          <ac:spMkLst>
            <pc:docMk/>
            <pc:sldMk cId="3480663192" sldId="262"/>
            <ac:spMk id="4" creationId="{42B49281-1FE2-40A6-8B28-D1CB283FBD67}"/>
          </ac:spMkLst>
        </pc:spChg>
        <pc:spChg chg="add del mod">
          <ac:chgData name="GERALDI MARCO" userId="4fb09083-7c07-44a8-8941-2e9ea6e3562c" providerId="ADAL" clId="{182F11F4-E891-4639-B362-14B4419EF19F}" dt="2021-11-18T15:52:54.605" v="1486" actId="22"/>
          <ac:spMkLst>
            <pc:docMk/>
            <pc:sldMk cId="3480663192" sldId="262"/>
            <ac:spMk id="12" creationId="{CB7CD779-DCBA-47C1-9EC4-1277C3989F12}"/>
          </ac:spMkLst>
        </pc:spChg>
        <pc:picChg chg="del">
          <ac:chgData name="GERALDI MARCO" userId="4fb09083-7c07-44a8-8941-2e9ea6e3562c" providerId="ADAL" clId="{182F11F4-E891-4639-B362-14B4419EF19F}" dt="2021-11-18T15:50:40.889" v="1476" actId="478"/>
          <ac:picMkLst>
            <pc:docMk/>
            <pc:sldMk cId="3480663192" sldId="262"/>
            <ac:picMk id="7" creationId="{2DE8025A-A329-4454-8177-E31DC14EEC75}"/>
          </ac:picMkLst>
        </pc:picChg>
        <pc:picChg chg="add del mod ord">
          <ac:chgData name="GERALDI MARCO" userId="4fb09083-7c07-44a8-8941-2e9ea6e3562c" providerId="ADAL" clId="{182F11F4-E891-4639-B362-14B4419EF19F}" dt="2021-11-18T15:52:52.953" v="1485" actId="478"/>
          <ac:picMkLst>
            <pc:docMk/>
            <pc:sldMk cId="3480663192" sldId="262"/>
            <ac:picMk id="8" creationId="{5823BC98-0EA3-4912-97EF-F64868621683}"/>
          </ac:picMkLst>
        </pc:picChg>
        <pc:picChg chg="add del mod">
          <ac:chgData name="GERALDI MARCO" userId="4fb09083-7c07-44a8-8941-2e9ea6e3562c" providerId="ADAL" clId="{182F11F4-E891-4639-B362-14B4419EF19F}" dt="2021-11-18T15:52:52.587" v="1484" actId="478"/>
          <ac:picMkLst>
            <pc:docMk/>
            <pc:sldMk cId="3480663192" sldId="262"/>
            <ac:picMk id="10" creationId="{E9A17B34-5AA4-49B0-AFBC-CC6278AF82EA}"/>
          </ac:picMkLst>
        </pc:picChg>
        <pc:picChg chg="add mod ord">
          <ac:chgData name="GERALDI MARCO" userId="4fb09083-7c07-44a8-8941-2e9ea6e3562c" providerId="ADAL" clId="{182F11F4-E891-4639-B362-14B4419EF19F}" dt="2021-11-18T15:53:11.888" v="1490" actId="167"/>
          <ac:picMkLst>
            <pc:docMk/>
            <pc:sldMk cId="3480663192" sldId="262"/>
            <ac:picMk id="14" creationId="{5001C06A-152D-40BD-A595-829F95C91890}"/>
          </ac:picMkLst>
        </pc:picChg>
      </pc:sldChg>
      <pc:sldChg chg="addSp delSp modSp new mod">
        <pc:chgData name="GERALDI MARCO" userId="4fb09083-7c07-44a8-8941-2e9ea6e3562c" providerId="ADAL" clId="{182F11F4-E891-4639-B362-14B4419EF19F}" dt="2021-11-18T16:06:05.330" v="2085" actId="14100"/>
        <pc:sldMkLst>
          <pc:docMk/>
          <pc:sldMk cId="523593761" sldId="263"/>
        </pc:sldMkLst>
        <pc:spChg chg="del">
          <ac:chgData name="GERALDI MARCO" userId="4fb09083-7c07-44a8-8941-2e9ea6e3562c" providerId="ADAL" clId="{182F11F4-E891-4639-B362-14B4419EF19F}" dt="2021-11-18T16:02:34.564" v="1824"/>
          <ac:spMkLst>
            <pc:docMk/>
            <pc:sldMk cId="523593761" sldId="263"/>
            <ac:spMk id="2" creationId="{E1B5A166-0756-40E6-BA16-E328552EAA1B}"/>
          </ac:spMkLst>
        </pc:spChg>
        <pc:spChg chg="mod">
          <ac:chgData name="GERALDI MARCO" userId="4fb09083-7c07-44a8-8941-2e9ea6e3562c" providerId="ADAL" clId="{182F11F4-E891-4639-B362-14B4419EF19F}" dt="2021-11-18T16:04:49.539" v="2071" actId="20577"/>
          <ac:spMkLst>
            <pc:docMk/>
            <pc:sldMk cId="523593761" sldId="263"/>
            <ac:spMk id="3" creationId="{B0709836-93EC-4043-990B-277969243B94}"/>
          </ac:spMkLst>
        </pc:spChg>
        <pc:spChg chg="del">
          <ac:chgData name="GERALDI MARCO" userId="4fb09083-7c07-44a8-8941-2e9ea6e3562c" providerId="ADAL" clId="{182F11F4-E891-4639-B362-14B4419EF19F}" dt="2021-11-18T16:03:02.607" v="1862"/>
          <ac:spMkLst>
            <pc:docMk/>
            <pc:sldMk cId="523593761" sldId="263"/>
            <ac:spMk id="4" creationId="{9584542C-3E75-4F90-B33C-3D6C3BC209E3}"/>
          </ac:spMkLst>
        </pc:spChg>
        <pc:spChg chg="add mod">
          <ac:chgData name="GERALDI MARCO" userId="4fb09083-7c07-44a8-8941-2e9ea6e3562c" providerId="ADAL" clId="{182F11F4-E891-4639-B362-14B4419EF19F}" dt="2021-11-18T16:02:46.601" v="1861" actId="20577"/>
          <ac:spMkLst>
            <pc:docMk/>
            <pc:sldMk cId="523593761" sldId="263"/>
            <ac:spMk id="5" creationId="{CDC82F19-ED85-49B6-A5EF-2FF4A1FC9E13}"/>
          </ac:spMkLst>
        </pc:spChg>
        <pc:spChg chg="add mod">
          <ac:chgData name="GERALDI MARCO" userId="4fb09083-7c07-44a8-8941-2e9ea6e3562c" providerId="ADAL" clId="{182F11F4-E891-4639-B362-14B4419EF19F}" dt="2021-11-18T16:06:05.330" v="2085" actId="14100"/>
          <ac:spMkLst>
            <pc:docMk/>
            <pc:sldMk cId="523593761" sldId="263"/>
            <ac:spMk id="9" creationId="{7FA17F4E-AD28-4C22-94AA-C56788E8ACD1}"/>
          </ac:spMkLst>
        </pc:spChg>
        <pc:spChg chg="add mod">
          <ac:chgData name="GERALDI MARCO" userId="4fb09083-7c07-44a8-8941-2e9ea6e3562c" providerId="ADAL" clId="{182F11F4-E891-4639-B362-14B4419EF19F}" dt="2021-11-18T16:05:48.475" v="2082" actId="1582"/>
          <ac:spMkLst>
            <pc:docMk/>
            <pc:sldMk cId="523593761" sldId="263"/>
            <ac:spMk id="10" creationId="{0724852F-534B-4869-B489-80EE2A2559A8}"/>
          </ac:spMkLst>
        </pc:spChg>
        <pc:picChg chg="add mod">
          <ac:chgData name="GERALDI MARCO" userId="4fb09083-7c07-44a8-8941-2e9ea6e3562c" providerId="ADAL" clId="{182F11F4-E891-4639-B362-14B4419EF19F}" dt="2021-11-18T16:05:15.181" v="2076" actId="1076"/>
          <ac:picMkLst>
            <pc:docMk/>
            <pc:sldMk cId="523593761" sldId="263"/>
            <ac:picMk id="6" creationId="{4B36E0EE-A725-4F6F-A240-0302E551D4CA}"/>
          </ac:picMkLst>
        </pc:picChg>
        <pc:picChg chg="add mod">
          <ac:chgData name="GERALDI MARCO" userId="4fb09083-7c07-44a8-8941-2e9ea6e3562c" providerId="ADAL" clId="{182F11F4-E891-4639-B362-14B4419EF19F}" dt="2021-11-18T16:04:11.336" v="1958" actId="1076"/>
          <ac:picMkLst>
            <pc:docMk/>
            <pc:sldMk cId="523593761" sldId="263"/>
            <ac:picMk id="8" creationId="{F0884CD5-46CC-4CC1-A47F-DA18A53BFD1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1FB19-871D-4C25-8F14-9241212E19B2}" type="datetimeFigureOut">
              <a:rPr lang="it-IT" smtClean="0"/>
              <a:t>16/12/2021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BDAE6-3687-49ED-9BCF-DAAA69788F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1095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44B4-C7E2-4F1D-9053-31D790EC7F53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62BE-19DE-4FBC-BC5B-326E199CD5F1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D872-3B5D-477E-A6AA-1D0D5D5B1DCD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F75E6-711A-479A-818A-8C08A9577DD8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4B9D-526D-4FB9-BDDA-FBD4E976E13F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3ECD-45F4-4ED0-88B0-592FBD1491F6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8128-6DD7-4886-9AE7-DA6E0627AE02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4CE6-CAE5-42CF-8850-46B18AB39EFF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D18F-3A98-485C-9D33-85E1AF1C3516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5F070-309F-4BFE-A51D-836A08447CE1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52F8-EB6E-4492-9151-D10E967DBEEC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9199-89E8-4A31-8164-53D4B4E0D852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E0A3-705E-4DF7-B1A5-A417A2E08FE0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96A6-AF04-4AA0-9E6D-884EF3D23C55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660A-EDFF-4CE2-A6F6-E08A289D01F5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329-8672-43F5-9418-298AAB3AB892}" type="datetime1">
              <a:rPr lang="en-US" smtClean="0"/>
              <a:t>12/16/2021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3BB0F-3D1B-4688-BC92-B977EE436BA5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oftware-dl.ti.com/simplelink/esd/simplelink_msp432_sdk/1.60.00.12/docs/tidrivers/doxygen/html/_g_p_i_o_8h.html#a24c401f32e65f60f11a1594fdafb9d2a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2F4ABB-EC2D-4DB3-BAE6-8E56DDE848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TI </a:t>
            </a:r>
            <a:r>
              <a:rPr lang="it-IT" dirty="0" err="1"/>
              <a:t>LaunchPad</a:t>
            </a:r>
            <a:r>
              <a:rPr lang="it-IT" dirty="0"/>
              <a:t>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51521BA-2072-4678-8A46-4B40175765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03. Interrupts </a:t>
            </a:r>
          </a:p>
        </p:txBody>
      </p:sp>
    </p:spTree>
    <p:extLst>
      <p:ext uri="{BB962C8B-B14F-4D97-AF65-F5344CB8AC3E}">
        <p14:creationId xmlns:p14="http://schemas.microsoft.com/office/powerpoint/2010/main" val="416144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8CD7DA-7DCF-4321-93B3-4507E606C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Interrupt</a:t>
            </a:r>
            <a:br>
              <a:rPr lang="it-IT" dirty="0"/>
            </a:br>
            <a:r>
              <a:rPr lang="it-IT" sz="2400" dirty="0" err="1">
                <a:solidFill>
                  <a:schemeClr val="tx1"/>
                </a:solidFill>
              </a:rPr>
              <a:t>What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is</a:t>
            </a:r>
            <a:r>
              <a:rPr lang="it-IT" sz="2400" dirty="0">
                <a:solidFill>
                  <a:schemeClr val="tx1"/>
                </a:solidFill>
              </a:rPr>
              <a:t> an interrupt?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F8BB661-BE37-4924-A7E2-7142672F3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90"/>
            <a:ext cx="4184035" cy="3880772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/>
              <a:t>An </a:t>
            </a:r>
            <a:r>
              <a:rPr lang="en-US" i="1" dirty="0"/>
              <a:t>interrupt</a:t>
            </a:r>
            <a:r>
              <a:rPr lang="en-US" b="0" dirty="0"/>
              <a:t> is an asynchronous signal that allows you to manage situations in which particular attention is needed: there may be events such that it is necessary for the microcontroller to temporarily interrupt the normal execution of the program in order to execute a certain process. </a:t>
            </a:r>
          </a:p>
          <a:p>
            <a:r>
              <a:rPr lang="en-US" b="0" dirty="0"/>
              <a:t>Examples that generate an interrupt may be the pressing of a button, rather than an event at regular time intervals (</a:t>
            </a:r>
            <a:r>
              <a:rPr lang="en-US" dirty="0"/>
              <a:t>timers</a:t>
            </a:r>
            <a:r>
              <a:rPr lang="en-US" b="0" dirty="0"/>
              <a:t>) or a certain input being exceeded by a certain threshold.</a:t>
            </a:r>
            <a:endParaRPr lang="it-IT" i="1" dirty="0"/>
          </a:p>
          <a:p>
            <a:endParaRPr lang="it-IT" dirty="0"/>
          </a:p>
        </p:txBody>
      </p:sp>
      <p:pic>
        <p:nvPicPr>
          <p:cNvPr id="6" name="Segnaposto contenuto 7">
            <a:extLst>
              <a:ext uri="{FF2B5EF4-FFF2-40B4-BE49-F238E27FC236}">
                <a16:creationId xmlns:a16="http://schemas.microsoft.com/office/drawing/2014/main" id="{AEA97FCA-FF98-4090-97D5-2D5CAD68B1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54731" y="2159138"/>
            <a:ext cx="4019271" cy="267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3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42E773-E71E-4A8D-BF8B-3DF9DAD471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different</a:t>
            </a:r>
            <a:r>
              <a:rPr lang="it-IT" dirty="0"/>
              <a:t> option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considering</a:t>
            </a:r>
            <a:r>
              <a:rPr lang="it-IT" dirty="0"/>
              <a:t> the trigger of an interrupt. </a:t>
            </a:r>
          </a:p>
          <a:p>
            <a:r>
              <a:rPr lang="it-IT" dirty="0"/>
              <a:t>In </a:t>
            </a:r>
            <a:r>
              <a:rPr lang="it-IT" dirty="0" err="1"/>
              <a:t>particular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trigger an interrupt in </a:t>
            </a:r>
            <a:r>
              <a:rPr lang="it-IT" dirty="0" err="1"/>
              <a:t>presence</a:t>
            </a:r>
            <a:r>
              <a:rPr lang="it-IT" dirty="0"/>
              <a:t> of a:</a:t>
            </a:r>
          </a:p>
          <a:p>
            <a:pPr lvl="1"/>
            <a:r>
              <a:rPr lang="it-IT" b="1" i="1" dirty="0" err="1"/>
              <a:t>Rising</a:t>
            </a:r>
            <a:r>
              <a:rPr lang="it-IT" b="1" i="1" dirty="0"/>
              <a:t> Edge</a:t>
            </a:r>
            <a:r>
              <a:rPr lang="it-IT" dirty="0"/>
              <a:t>: </a:t>
            </a:r>
            <a:r>
              <a:rPr lang="en-US" dirty="0"/>
              <a:t> signal transition from logic low to </a:t>
            </a:r>
            <a:r>
              <a:rPr lang="en-US" dirty="0" err="1"/>
              <a:t>ligic</a:t>
            </a:r>
            <a:r>
              <a:rPr lang="en-US" dirty="0"/>
              <a:t> high.</a:t>
            </a:r>
            <a:endParaRPr lang="it-IT" dirty="0"/>
          </a:p>
          <a:p>
            <a:pPr lvl="1"/>
            <a:r>
              <a:rPr lang="it-IT" b="1" i="1" dirty="0" err="1"/>
              <a:t>Falling</a:t>
            </a:r>
            <a:r>
              <a:rPr lang="it-IT" b="1" i="1" dirty="0"/>
              <a:t> Edge</a:t>
            </a:r>
            <a:r>
              <a:rPr lang="it-IT" dirty="0"/>
              <a:t>: </a:t>
            </a:r>
            <a:r>
              <a:rPr lang="en-US" dirty="0"/>
              <a:t>signal transition from logic high to logic low.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4C0B841-DA1F-4395-AB63-093D027B5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 dirty="0"/>
              <a:t>Interrupt</a:t>
            </a:r>
            <a:br>
              <a:rPr lang="it-IT" dirty="0"/>
            </a:br>
            <a:r>
              <a:rPr lang="it-IT" sz="2400" dirty="0" err="1">
                <a:solidFill>
                  <a:schemeClr val="tx1"/>
                </a:solidFill>
              </a:rPr>
              <a:t>Rising</a:t>
            </a:r>
            <a:r>
              <a:rPr lang="it-IT" sz="2400" dirty="0">
                <a:solidFill>
                  <a:schemeClr val="tx1"/>
                </a:solidFill>
              </a:rPr>
              <a:t> and </a:t>
            </a:r>
            <a:r>
              <a:rPr lang="it-IT" sz="2400" dirty="0" err="1">
                <a:solidFill>
                  <a:schemeClr val="tx1"/>
                </a:solidFill>
              </a:rPr>
              <a:t>falling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edges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2CD706C7-4F50-4DD6-B61C-F4018E351D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5" y="3222530"/>
            <a:ext cx="4184650" cy="175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1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00CF2B-F6D6-4828-9034-E63B3D849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4728855" cy="4087811"/>
          </a:xfrm>
        </p:spPr>
        <p:txBody>
          <a:bodyPr>
            <a:normAutofit fontScale="85000" lnSpcReduction="20000"/>
          </a:bodyPr>
          <a:lstStyle/>
          <a:p>
            <a:r>
              <a:rPr lang="it-IT" dirty="0"/>
              <a:t>With the Ti Driver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set </a:t>
            </a:r>
            <a:r>
              <a:rPr lang="it-IT" dirty="0" err="1"/>
              <a:t>different</a:t>
            </a:r>
            <a:r>
              <a:rPr lang="it-IT" dirty="0"/>
              <a:t> interrupt </a:t>
            </a:r>
            <a:r>
              <a:rPr lang="it-IT" dirty="0" err="1"/>
              <a:t>edge</a:t>
            </a:r>
            <a:r>
              <a:rPr lang="it-IT" dirty="0"/>
              <a:t> </a:t>
            </a:r>
            <a:r>
              <a:rPr lang="it-IT" dirty="0" err="1"/>
              <a:t>detection</a:t>
            </a:r>
            <a:r>
              <a:rPr lang="it-IT" dirty="0"/>
              <a:t>:</a:t>
            </a:r>
          </a:p>
          <a:p>
            <a:pPr lvl="1"/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GPIO_CFG_IN_INT_NONE:</a:t>
            </a:r>
            <a:b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sz="1800" dirty="0"/>
              <a:t>No Interrupt</a:t>
            </a:r>
          </a:p>
          <a:p>
            <a:pPr lvl="1"/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GPIO_CFG_IN_INT_FALLING: </a:t>
            </a:r>
            <a:b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sz="1800" dirty="0"/>
              <a:t>Interrupt on </a:t>
            </a:r>
            <a:r>
              <a:rPr lang="it-IT" sz="1800" dirty="0" err="1"/>
              <a:t>falling</a:t>
            </a:r>
            <a:r>
              <a:rPr lang="it-IT" sz="1800" dirty="0"/>
              <a:t> </a:t>
            </a:r>
            <a:r>
              <a:rPr lang="it-IT" sz="1800" dirty="0" err="1"/>
              <a:t>edge</a:t>
            </a:r>
            <a:endParaRPr lang="it-IT" sz="1800" dirty="0"/>
          </a:p>
          <a:p>
            <a:pPr lvl="1"/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GPIO_CFG_IN_INT_RISING:</a:t>
            </a:r>
            <a:b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sz="1800" dirty="0"/>
              <a:t>Interrupt on </a:t>
            </a:r>
            <a:r>
              <a:rPr lang="it-IT" sz="1800" dirty="0" err="1"/>
              <a:t>rising</a:t>
            </a:r>
            <a:r>
              <a:rPr lang="it-IT" sz="1800" dirty="0"/>
              <a:t> </a:t>
            </a:r>
            <a:r>
              <a:rPr lang="it-IT" sz="1800" dirty="0" err="1"/>
              <a:t>edge</a:t>
            </a:r>
            <a:endParaRPr lang="it-IT" sz="1800" dirty="0"/>
          </a:p>
          <a:p>
            <a:pPr lvl="1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GPIO_CFG_IN_INT_BOTH_EDGES: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sz="1800" dirty="0"/>
              <a:t>Interrupt on </a:t>
            </a:r>
            <a:r>
              <a:rPr lang="it-IT" sz="1800" dirty="0" err="1"/>
              <a:t>both</a:t>
            </a:r>
            <a:r>
              <a:rPr lang="it-IT" sz="1800" dirty="0"/>
              <a:t> </a:t>
            </a:r>
            <a:r>
              <a:rPr lang="it-IT" sz="1800" dirty="0" err="1"/>
              <a:t>edges</a:t>
            </a:r>
            <a:endParaRPr lang="it-IT" sz="1800" dirty="0"/>
          </a:p>
          <a:p>
            <a:pPr lvl="1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GPIO_CFG_IN_INT_LOW: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sz="1800" dirty="0"/>
              <a:t>Interrupt on low </a:t>
            </a:r>
            <a:r>
              <a:rPr lang="it-IT" sz="1800" dirty="0" err="1"/>
              <a:t>level</a:t>
            </a:r>
            <a:endParaRPr lang="en-US" sz="1800" dirty="0"/>
          </a:p>
          <a:p>
            <a:pPr lvl="1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GPIO_CFG_IN_INT_HIGH: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sz="1800" dirty="0"/>
              <a:t>Interrupt on high </a:t>
            </a:r>
            <a:r>
              <a:rPr lang="it-IT" sz="1800" dirty="0" err="1"/>
              <a:t>level</a:t>
            </a:r>
            <a:r>
              <a:rPr lang="it-IT" sz="1800" dirty="0"/>
              <a:t> </a:t>
            </a:r>
          </a:p>
          <a:p>
            <a:r>
              <a:rPr lang="it-IT" sz="2000" dirty="0" err="1"/>
              <a:t>Those</a:t>
            </a:r>
            <a:r>
              <a:rPr lang="it-IT" sz="2000" dirty="0"/>
              <a:t> are </a:t>
            </a:r>
            <a:r>
              <a:rPr lang="it-IT" sz="2000" dirty="0" err="1"/>
              <a:t>defined</a:t>
            </a:r>
            <a:r>
              <a:rPr lang="it-IT" sz="2000" dirty="0"/>
              <a:t> in the </a:t>
            </a:r>
            <a:r>
              <a:rPr lang="it-IT" sz="2000" dirty="0" err="1"/>
              <a:t>GPIO.h</a:t>
            </a:r>
            <a:r>
              <a:rPr lang="it-IT" sz="2000" dirty="0"/>
              <a:t> file.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E9B4F214-F2FD-4B84-AEF1-BF9189ED14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12745" y="2377220"/>
            <a:ext cx="5124329" cy="2909887"/>
          </a:xfr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D0FD331A-8994-4303-B090-45C451E4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 dirty="0"/>
              <a:t>Interrupt</a:t>
            </a:r>
            <a:br>
              <a:rPr lang="it-IT" dirty="0"/>
            </a:br>
            <a:r>
              <a:rPr lang="it-IT" sz="2400" dirty="0">
                <a:solidFill>
                  <a:schemeClr val="tx1"/>
                </a:solidFill>
              </a:rPr>
              <a:t>Edge </a:t>
            </a:r>
            <a:r>
              <a:rPr lang="it-IT" sz="2400" dirty="0" err="1">
                <a:solidFill>
                  <a:schemeClr val="tx1"/>
                </a:solidFill>
              </a:rPr>
              <a:t>Detection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Macros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925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DA6F3B-ACA5-4A91-9CC7-10110B2EC9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it-IT" dirty="0"/>
              <a:t>An array of </a:t>
            </a:r>
            <a:r>
              <a:rPr lang="it-IT" dirty="0" err="1"/>
              <a:t>GPIO_CallbackFxn</a:t>
            </a:r>
            <a:r>
              <a:rPr lang="it-IT" dirty="0"/>
              <a:t> </a:t>
            </a:r>
            <a:r>
              <a:rPr lang="en-US" dirty="0"/>
              <a:t>elements that is used to store callback function pointers for GPIO pins configured with interrupts. The indexes for these array elements correspond to the pins defined in the </a:t>
            </a:r>
            <a:r>
              <a:rPr lang="en-US" dirty="0" err="1"/>
              <a:t>GPIO_pinConfig</a:t>
            </a:r>
            <a:r>
              <a:rPr lang="en-US" dirty="0"/>
              <a:t> array. </a:t>
            </a:r>
          </a:p>
          <a:p>
            <a:r>
              <a:rPr lang="en-US" dirty="0"/>
              <a:t>These function pointers can be defined statically by referencing the callback function name in the array element, or dynamically, by setting the array element to NULL and using </a:t>
            </a:r>
            <a:r>
              <a:rPr lang="en-US" i="1" dirty="0" err="1">
                <a:solidFill>
                  <a:srgbClr val="7030A0"/>
                </a:solidFill>
                <a:hlinkClick r:id="rId2" tooltip="Bind a callback function to a GPIO pin interrupt. 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GPIO_setCallback</a:t>
            </a:r>
            <a:r>
              <a:rPr lang="en-US" dirty="0">
                <a:hlinkClick r:id="rId2" tooltip="Bind a callback function to a GPIO pin interrupt. 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en-US" dirty="0"/>
              <a:t> at runtime to plug the callback entry. </a:t>
            </a:r>
            <a:endParaRPr lang="it-IT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AD4A6B5-E994-4BAD-9646-E258543339AE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Interrupt</a:t>
            </a:r>
            <a:br>
              <a:rPr lang="it-IT" dirty="0"/>
            </a:br>
            <a:r>
              <a:rPr lang="it-IT" sz="2400" dirty="0" err="1">
                <a:solidFill>
                  <a:schemeClr val="tx1"/>
                </a:solidFill>
              </a:rPr>
              <a:t>Configure</a:t>
            </a:r>
            <a:r>
              <a:rPr lang="it-IT" sz="2400" dirty="0">
                <a:solidFill>
                  <a:schemeClr val="tx1"/>
                </a:solidFill>
              </a:rPr>
              <a:t> input pin as interrupt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2DE8025A-A329-4454-8177-E31DC14EEC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38308" y="2160589"/>
            <a:ext cx="5975890" cy="2135032"/>
          </a:xfrm>
        </p:spPr>
      </p:pic>
    </p:spTree>
    <p:extLst>
      <p:ext uri="{BB962C8B-B14F-4D97-AF65-F5344CB8AC3E}">
        <p14:creationId xmlns:p14="http://schemas.microsoft.com/office/powerpoint/2010/main" val="649978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DA6F3B-ACA5-4A91-9CC7-10110B2EC9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As for a </a:t>
            </a:r>
            <a:r>
              <a:rPr lang="it-IT" dirty="0" err="1"/>
              <a:t>normal</a:t>
            </a:r>
            <a:r>
              <a:rPr lang="it-IT" dirty="0"/>
              <a:t> GPIO input, </a:t>
            </a:r>
            <a:r>
              <a:rPr lang="it-IT" dirty="0" err="1"/>
              <a:t>also</a:t>
            </a:r>
            <a:r>
              <a:rPr lang="it-IT" dirty="0"/>
              <a:t> for making a pin </a:t>
            </a:r>
            <a:r>
              <a:rPr lang="it-IT" dirty="0" err="1"/>
              <a:t>capable</a:t>
            </a:r>
            <a:r>
              <a:rPr lang="it-IT" dirty="0"/>
              <a:t> of </a:t>
            </a:r>
            <a:r>
              <a:rPr lang="it-IT" dirty="0" err="1"/>
              <a:t>firing</a:t>
            </a:r>
            <a:r>
              <a:rPr lang="it-IT" dirty="0"/>
              <a:t> interrupts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needed</a:t>
            </a:r>
            <a:r>
              <a:rPr lang="it-IT" dirty="0"/>
              <a:t> </a:t>
            </a:r>
            <a:r>
              <a:rPr lang="it-IT" dirty="0" err="1"/>
              <a:t>configure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with the </a:t>
            </a:r>
            <a:r>
              <a:rPr lang="it-IT" i="1" dirty="0" err="1">
                <a:solidFill>
                  <a:srgbClr val="7030A0"/>
                </a:solidFill>
              </a:rPr>
              <a:t>GPIO_setConfig</a:t>
            </a:r>
            <a:r>
              <a:rPr lang="it-IT" dirty="0"/>
              <a:t>() function.</a:t>
            </a:r>
          </a:p>
          <a:p>
            <a:r>
              <a:rPr lang="it-IT" dirty="0"/>
              <a:t>In this case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to sum the input </a:t>
            </a:r>
            <a:r>
              <a:rPr lang="it-IT" dirty="0" err="1"/>
              <a:t>mask</a:t>
            </a:r>
            <a:r>
              <a:rPr lang="it-IT" dirty="0"/>
              <a:t> with the one for making </a:t>
            </a:r>
            <a:r>
              <a:rPr lang="it-IT" dirty="0" err="1"/>
              <a:t>it</a:t>
            </a:r>
            <a:r>
              <a:rPr lang="it-IT" dirty="0"/>
              <a:t> an interrupt, for </a:t>
            </a:r>
            <a:r>
              <a:rPr lang="it-IT" dirty="0" err="1"/>
              <a:t>example</a:t>
            </a:r>
            <a:r>
              <a:rPr lang="it-IT" dirty="0"/>
              <a:t>:</a:t>
            </a:r>
            <a:br>
              <a:rPr lang="it-IT" dirty="0"/>
            </a:b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GPIO_setConfig</a:t>
            </a:r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Board_GPIO_BTN1, 			GPIO_CFG_IN_PU | 					GPIO_CFG_IN_INT_FALLING</a:t>
            </a:r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This </a:t>
            </a:r>
            <a:r>
              <a:rPr lang="it-I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instruction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will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set the BTN1 pin as input interrupt with </a:t>
            </a:r>
            <a:r>
              <a:rPr lang="it-I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falling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edge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detection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endParaRPr lang="it-IT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AD4A6B5-E994-4BAD-9646-E258543339AE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Interrupt</a:t>
            </a:r>
            <a:br>
              <a:rPr lang="it-IT" dirty="0"/>
            </a:br>
            <a:r>
              <a:rPr lang="it-IT" sz="2400" dirty="0" err="1">
                <a:solidFill>
                  <a:schemeClr val="tx1"/>
                </a:solidFill>
              </a:rPr>
              <a:t>Configure</a:t>
            </a:r>
            <a:r>
              <a:rPr lang="it-IT" sz="2400" dirty="0">
                <a:solidFill>
                  <a:schemeClr val="tx1"/>
                </a:solidFill>
              </a:rPr>
              <a:t> input pin as interrupt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15" name="Segnaposto contenuto 13">
            <a:extLst>
              <a:ext uri="{FF2B5EF4-FFF2-40B4-BE49-F238E27FC236}">
                <a16:creationId xmlns:a16="http://schemas.microsoft.com/office/drawing/2014/main" id="{0A4B05E7-C76E-4C1C-AC3D-6CB3EBA7EE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83796" y="0"/>
            <a:ext cx="4940261" cy="6858000"/>
          </a:xfrm>
        </p:spPr>
      </p:pic>
    </p:spTree>
    <p:extLst>
      <p:ext uri="{BB962C8B-B14F-4D97-AF65-F5344CB8AC3E}">
        <p14:creationId xmlns:p14="http://schemas.microsoft.com/office/powerpoint/2010/main" val="4194437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DA6F3B-ACA5-4A91-9CC7-10110B2EC9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 callback function syntax should match the following:</a:t>
            </a:r>
            <a:b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r>
              <a:rPr lang="it-IT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it-I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it-IT" sz="1400" b="1" dirty="0" err="1">
                <a:solidFill>
                  <a:srgbClr val="005032"/>
                </a:solidFill>
                <a:latin typeface="Consolas" panose="020B0609020204030204" pitchFamily="49" charset="0"/>
              </a:rPr>
              <a:t>GPIO_CallbackFxn</a:t>
            </a:r>
            <a:r>
              <a:rPr lang="it-I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it-IT" sz="1400" b="1" dirty="0">
                <a:solidFill>
                  <a:srgbClr val="005032"/>
                </a:solidFill>
                <a:latin typeface="Consolas" panose="020B0609020204030204" pitchFamily="49" charset="0"/>
              </a:rPr>
              <a:t>uint_least8_t</a:t>
            </a:r>
            <a:r>
              <a:rPr lang="it-I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index)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To match index and callback function call </a:t>
            </a:r>
            <a:r>
              <a:rPr lang="en-US" b="0" i="1" dirty="0" err="1">
                <a:solidFill>
                  <a:srgbClr val="7030A0"/>
                </a:solidFill>
                <a:effectLst/>
                <a:latin typeface="Roboto" panose="02000000000000000000" pitchFamily="2" charset="0"/>
              </a:rPr>
              <a:t>GPIO_setCallback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() and the enable the interrupt with </a:t>
            </a:r>
            <a:r>
              <a:rPr lang="en-US" i="1" dirty="0" err="1">
                <a:solidFill>
                  <a:srgbClr val="7030A0"/>
                </a:solidFill>
                <a:latin typeface="Roboto" panose="02000000000000000000" pitchFamily="2" charset="0"/>
              </a:rPr>
              <a:t>GPIO_enableInt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().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When the 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button will be released, the interrupt will fire and the </a:t>
            </a:r>
            <a:r>
              <a:rPr lang="en-US" b="1" i="1" dirty="0">
                <a:solidFill>
                  <a:srgbClr val="000000"/>
                </a:solidFill>
                <a:latin typeface="Roboto" panose="02000000000000000000" pitchFamily="2" charset="0"/>
              </a:rPr>
              <a:t>gpioButtonFxn0()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function will be called.</a:t>
            </a:r>
            <a:b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endParaRPr lang="it-IT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AD4A6B5-E994-4BAD-9646-E258543339AE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Interrupt</a:t>
            </a:r>
            <a:br>
              <a:rPr lang="it-IT" dirty="0"/>
            </a:br>
            <a:r>
              <a:rPr lang="it-IT" sz="2400" dirty="0" err="1">
                <a:solidFill>
                  <a:schemeClr val="tx1"/>
                </a:solidFill>
              </a:rPr>
              <a:t>Configure</a:t>
            </a:r>
            <a:r>
              <a:rPr lang="it-IT" sz="2400" dirty="0">
                <a:solidFill>
                  <a:schemeClr val="tx1"/>
                </a:solidFill>
              </a:rPr>
              <a:t> input pin as interrupt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7" name="Segnaposto contenuto 13">
            <a:extLst>
              <a:ext uri="{FF2B5EF4-FFF2-40B4-BE49-F238E27FC236}">
                <a16:creationId xmlns:a16="http://schemas.microsoft.com/office/drawing/2014/main" id="{5E21CEDA-142D-495B-993A-571DA4B961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83796" y="0"/>
            <a:ext cx="4940261" cy="6858000"/>
          </a:xfrm>
        </p:spPr>
      </p:pic>
    </p:spTree>
    <p:extLst>
      <p:ext uri="{BB962C8B-B14F-4D97-AF65-F5344CB8AC3E}">
        <p14:creationId xmlns:p14="http://schemas.microsoft.com/office/powerpoint/2010/main" val="3480663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709836-93EC-4043-990B-277969243B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Load the </a:t>
            </a:r>
            <a:r>
              <a:rPr lang="it-IT" dirty="0" err="1"/>
              <a:t>program</a:t>
            </a:r>
            <a:r>
              <a:rPr lang="it-IT" dirty="0"/>
              <a:t> on the board by the debug     </a:t>
            </a:r>
            <a:r>
              <a:rPr lang="it-IT" dirty="0" err="1"/>
              <a:t>icon</a:t>
            </a:r>
            <a:r>
              <a:rPr lang="it-IT" dirty="0"/>
              <a:t>, </a:t>
            </a:r>
            <a:r>
              <a:rPr lang="it-IT" dirty="0" err="1"/>
              <a:t>then</a:t>
            </a:r>
            <a:r>
              <a:rPr lang="it-IT" dirty="0"/>
              <a:t> press start</a:t>
            </a:r>
          </a:p>
          <a:p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press of BTN1 the Red Led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toggle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state. 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CDC82F19-ED85-49B6-A5EF-2FF4A1FC9E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Interrupt</a:t>
            </a:r>
            <a:br>
              <a:rPr lang="it-IT" dirty="0"/>
            </a:br>
            <a:r>
              <a:rPr lang="it-IT" sz="2400" dirty="0" err="1">
                <a:solidFill>
                  <a:schemeClr val="tx1"/>
                </a:solidFill>
              </a:rPr>
              <a:t>Run</a:t>
            </a:r>
            <a:r>
              <a:rPr lang="it-IT" sz="2400" dirty="0">
                <a:solidFill>
                  <a:schemeClr val="tx1"/>
                </a:solidFill>
              </a:rPr>
              <a:t> the </a:t>
            </a:r>
            <a:r>
              <a:rPr lang="it-IT" sz="2400" dirty="0" err="1">
                <a:solidFill>
                  <a:schemeClr val="tx1"/>
                </a:solidFill>
              </a:rPr>
              <a:t>example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6" name="Segnaposto contenuto 6">
            <a:extLst>
              <a:ext uri="{FF2B5EF4-FFF2-40B4-BE49-F238E27FC236}">
                <a16:creationId xmlns:a16="http://schemas.microsoft.com/office/drawing/2014/main" id="{4B36E0EE-A725-4F6F-A240-0302E551D4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 rot="16200000">
            <a:off x="5240338" y="3094493"/>
            <a:ext cx="3881437" cy="2012040"/>
          </a:xfr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0884CD5-46CC-4CC1-A47F-DA18A53BF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959" y="2524270"/>
            <a:ext cx="283536" cy="191222"/>
          </a:xfrm>
          <a:prstGeom prst="rect">
            <a:avLst/>
          </a:prstGeom>
        </p:spPr>
      </p:pic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7FA17F4E-AD28-4C22-94AA-C56788E8ACD1}"/>
              </a:ext>
            </a:extLst>
          </p:cNvPr>
          <p:cNvSpPr/>
          <p:nvPr/>
        </p:nvSpPr>
        <p:spPr>
          <a:xfrm>
            <a:off x="6095999" y="4100513"/>
            <a:ext cx="495333" cy="433318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0724852F-534B-4869-B489-80EE2A2559A8}"/>
              </a:ext>
            </a:extLst>
          </p:cNvPr>
          <p:cNvSpPr/>
          <p:nvPr/>
        </p:nvSpPr>
        <p:spPr>
          <a:xfrm>
            <a:off x="6485427" y="5210856"/>
            <a:ext cx="670162" cy="433318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3593761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361</TotalTime>
  <Words>572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5" baseType="lpstr">
      <vt:lpstr>Arial</vt:lpstr>
      <vt:lpstr>Calibri</vt:lpstr>
      <vt:lpstr>Consolas</vt:lpstr>
      <vt:lpstr>Roboto</vt:lpstr>
      <vt:lpstr>Trebuchet MS</vt:lpstr>
      <vt:lpstr>Wingdings 3</vt:lpstr>
      <vt:lpstr>Sfaccettatura</vt:lpstr>
      <vt:lpstr>TI LaunchPad </vt:lpstr>
      <vt:lpstr>Interrupt What is an interrupt?</vt:lpstr>
      <vt:lpstr>Interrupt Rising and falling edges</vt:lpstr>
      <vt:lpstr>Interrupt Edge Detection Macros</vt:lpstr>
      <vt:lpstr>Presentazione standard di PowerPoint</vt:lpstr>
      <vt:lpstr>Presentazione standard di PowerPoint</vt:lpstr>
      <vt:lpstr>Presentazione standard di PowerPoint</vt:lpstr>
      <vt:lpstr>Interrupt Run the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GERALDI MARCO</dc:creator>
  <cp:lastModifiedBy>GERALDI MARCO</cp:lastModifiedBy>
  <cp:revision>2</cp:revision>
  <dcterms:created xsi:type="dcterms:W3CDTF">2021-11-09T10:46:54Z</dcterms:created>
  <dcterms:modified xsi:type="dcterms:W3CDTF">2021-12-16T11:55:24Z</dcterms:modified>
</cp:coreProperties>
</file>