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BA5C8-5030-434A-9503-EF4C2D8E133D}" v="20" dt="2021-11-19T17:29:11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4fb09083-7c07-44a8-8941-2e9ea6e3562c" providerId="ADAL" clId="{55254253-C93E-4B84-BB0E-C81EF9F7841D}"/>
    <pc:docChg chg="undo custSel addSld delSld modSld">
      <pc:chgData name="GERALDI MARCO" userId="4fb09083-7c07-44a8-8941-2e9ea6e3562c" providerId="ADAL" clId="{55254253-C93E-4B84-BB0E-C81EF9F7841D}" dt="2021-11-10T09:51:49.299" v="1844" actId="20577"/>
      <pc:docMkLst>
        <pc:docMk/>
      </pc:docMkLst>
      <pc:sldChg chg="modSp mod">
        <pc:chgData name="GERALDI MARCO" userId="4fb09083-7c07-44a8-8941-2e9ea6e3562c" providerId="ADAL" clId="{55254253-C93E-4B84-BB0E-C81EF9F7841D}" dt="2021-11-10T09:51:49.299" v="1844" actId="20577"/>
        <pc:sldMkLst>
          <pc:docMk/>
          <pc:sldMk cId="4161441247" sldId="256"/>
        </pc:sldMkLst>
        <pc:spChg chg="mod">
          <ac:chgData name="GERALDI MARCO" userId="4fb09083-7c07-44a8-8941-2e9ea6e3562c" providerId="ADAL" clId="{55254253-C93E-4B84-BB0E-C81EF9F7841D}" dt="2021-11-10T09:21:09.184" v="81" actId="20577"/>
          <ac:spMkLst>
            <pc:docMk/>
            <pc:sldMk cId="4161441247" sldId="256"/>
            <ac:spMk id="2" creationId="{162F4ABB-EC2D-4DB3-BAE6-8E56DDE848D5}"/>
          </ac:spMkLst>
        </pc:spChg>
        <pc:spChg chg="mod">
          <ac:chgData name="GERALDI MARCO" userId="4fb09083-7c07-44a8-8941-2e9ea6e3562c" providerId="ADAL" clId="{55254253-C93E-4B84-BB0E-C81EF9F7841D}" dt="2021-11-10T09:51:49.299" v="1844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55254253-C93E-4B84-BB0E-C81EF9F7841D}" dt="2021-11-10T09:37:06.598" v="1221" actId="20577"/>
        <pc:sldMkLst>
          <pc:docMk/>
          <pc:sldMk cId="3824232839" sldId="257"/>
        </pc:sldMkLst>
        <pc:spChg chg="mod">
          <ac:chgData name="GERALDI MARCO" userId="4fb09083-7c07-44a8-8941-2e9ea6e3562c" providerId="ADAL" clId="{55254253-C93E-4B84-BB0E-C81EF9F7841D}" dt="2021-11-10T09:22:20.988" v="151" actId="207"/>
          <ac:spMkLst>
            <pc:docMk/>
            <pc:sldMk cId="3824232839" sldId="257"/>
            <ac:spMk id="2" creationId="{4E8CD7DA-7DCF-4321-93B3-4507E606C269}"/>
          </ac:spMkLst>
        </pc:spChg>
        <pc:spChg chg="del">
          <ac:chgData name="GERALDI MARCO" userId="4fb09083-7c07-44a8-8941-2e9ea6e3562c" providerId="ADAL" clId="{55254253-C93E-4B84-BB0E-C81EF9F7841D}" dt="2021-11-09T10:47:52.328" v="0"/>
          <ac:spMkLst>
            <pc:docMk/>
            <pc:sldMk cId="3824232839" sldId="257"/>
            <ac:spMk id="3" creationId="{1BBF01E9-DAC8-4974-8AAE-D2676EC2E7A4}"/>
          </ac:spMkLst>
        </pc:spChg>
        <pc:spChg chg="add del mod">
          <ac:chgData name="GERALDI MARCO" userId="4fb09083-7c07-44a8-8941-2e9ea6e3562c" providerId="ADAL" clId="{55254253-C93E-4B84-BB0E-C81EF9F7841D}" dt="2021-11-10T09:23:28.881" v="210"/>
          <ac:spMkLst>
            <pc:docMk/>
            <pc:sldMk cId="3824232839" sldId="257"/>
            <ac:spMk id="3" creationId="{8D344D68-9FBD-453D-A933-105CF2D6D58E}"/>
          </ac:spMkLst>
        </pc:spChg>
        <pc:spChg chg="mod">
          <ac:chgData name="GERALDI MARCO" userId="4fb09083-7c07-44a8-8941-2e9ea6e3562c" providerId="ADAL" clId="{55254253-C93E-4B84-BB0E-C81EF9F7841D}" dt="2021-11-10T09:23:47.121" v="258" actId="20577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55254253-C93E-4B84-BB0E-C81EF9F7841D}" dt="2021-11-10T09:37:06.598" v="1221" actId="20577"/>
          <ac:spMkLst>
            <pc:docMk/>
            <pc:sldMk cId="3824232839" sldId="257"/>
            <ac:spMk id="7" creationId="{9EF8B233-5392-4571-B8B9-7B9150E55B48}"/>
          </ac:spMkLst>
        </pc:spChg>
        <pc:spChg chg="add del mod">
          <ac:chgData name="GERALDI MARCO" userId="4fb09083-7c07-44a8-8941-2e9ea6e3562c" providerId="ADAL" clId="{55254253-C93E-4B84-BB0E-C81EF9F7841D}" dt="2021-11-10T09:36:48.084" v="1207" actId="22"/>
          <ac:spMkLst>
            <pc:docMk/>
            <pc:sldMk cId="3824232839" sldId="257"/>
            <ac:spMk id="8" creationId="{5E2CA7D9-071C-4AD1-9D3B-8D3AD4904355}"/>
          </ac:spMkLst>
        </pc:spChg>
        <pc:picChg chg="add del mod">
          <ac:chgData name="GERALDI MARCO" userId="4fb09083-7c07-44a8-8941-2e9ea6e3562c" providerId="ADAL" clId="{55254253-C93E-4B84-BB0E-C81EF9F7841D}" dt="2021-11-10T09:36:46.808" v="1206" actId="478"/>
          <ac:picMkLst>
            <pc:docMk/>
            <pc:sldMk cId="3824232839" sldId="257"/>
            <ac:picMk id="6" creationId="{979B923D-7FE0-47B7-A033-43E8BEDFE07E}"/>
          </ac:picMkLst>
        </pc:picChg>
        <pc:picChg chg="add mod ord">
          <ac:chgData name="GERALDI MARCO" userId="4fb09083-7c07-44a8-8941-2e9ea6e3562c" providerId="ADAL" clId="{55254253-C93E-4B84-BB0E-C81EF9F7841D}" dt="2021-11-10T09:36:54.705" v="1210" actId="1076"/>
          <ac:picMkLst>
            <pc:docMk/>
            <pc:sldMk cId="3824232839" sldId="257"/>
            <ac:picMk id="10" creationId="{65A04CDD-BC32-404D-ABCD-324ACC20CE1B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28:14.213" v="458" actId="1076"/>
        <pc:sldMkLst>
          <pc:docMk/>
          <pc:sldMk cId="3044116189" sldId="258"/>
        </pc:sldMkLst>
        <pc:spChg chg="add del mod">
          <ac:chgData name="GERALDI MARCO" userId="4fb09083-7c07-44a8-8941-2e9ea6e3562c" providerId="ADAL" clId="{55254253-C93E-4B84-BB0E-C81EF9F7841D}" dt="2021-11-10T09:26:01.390" v="405" actId="21"/>
          <ac:spMkLst>
            <pc:docMk/>
            <pc:sldMk cId="3044116189" sldId="258"/>
            <ac:spMk id="2" creationId="{AA4EEFFF-AEB1-4C65-A47F-64F647E20EED}"/>
          </ac:spMkLst>
        </pc:spChg>
        <pc:spChg chg="add mod">
          <ac:chgData name="GERALDI MARCO" userId="4fb09083-7c07-44a8-8941-2e9ea6e3562c" providerId="ADAL" clId="{55254253-C93E-4B84-BB0E-C81EF9F7841D}" dt="2021-11-10T09:25:01.849" v="295" actId="20577"/>
          <ac:spMkLst>
            <pc:docMk/>
            <pc:sldMk cId="3044116189" sldId="258"/>
            <ac:spMk id="4" creationId="{64AE561C-8BFE-4A8F-BA3C-9B5D3953DF76}"/>
          </ac:spMkLst>
        </pc:spChg>
        <pc:spChg chg="add mod">
          <ac:chgData name="GERALDI MARCO" userId="4fb09083-7c07-44a8-8941-2e9ea6e3562c" providerId="ADAL" clId="{55254253-C93E-4B84-BB0E-C81EF9F7841D}" dt="2021-11-10T09:26:52.587" v="430" actId="1076"/>
          <ac:spMkLst>
            <pc:docMk/>
            <pc:sldMk cId="3044116189" sldId="258"/>
            <ac:spMk id="6" creationId="{1A34D45B-2C9F-4EE4-973A-615C18B5E446}"/>
          </ac:spMkLst>
        </pc:spChg>
        <pc:spChg chg="add mod">
          <ac:chgData name="GERALDI MARCO" userId="4fb09083-7c07-44a8-8941-2e9ea6e3562c" providerId="ADAL" clId="{55254253-C93E-4B84-BB0E-C81EF9F7841D}" dt="2021-11-10T09:27:15.978" v="443" actId="1076"/>
          <ac:spMkLst>
            <pc:docMk/>
            <pc:sldMk cId="3044116189" sldId="258"/>
            <ac:spMk id="7" creationId="{8178F348-19A8-457F-9F4D-5C61D6A31B8C}"/>
          </ac:spMkLst>
        </pc:spChg>
        <pc:spChg chg="add mod">
          <ac:chgData name="GERALDI MARCO" userId="4fb09083-7c07-44a8-8941-2e9ea6e3562c" providerId="ADAL" clId="{55254253-C93E-4B84-BB0E-C81EF9F7841D}" dt="2021-11-10T09:27:23.508" v="445" actId="1076"/>
          <ac:spMkLst>
            <pc:docMk/>
            <pc:sldMk cId="3044116189" sldId="258"/>
            <ac:spMk id="8" creationId="{8B893A27-F1A6-4B2D-8812-2BD24D1F98D0}"/>
          </ac:spMkLst>
        </pc:spChg>
        <pc:spChg chg="add mod">
          <ac:chgData name="GERALDI MARCO" userId="4fb09083-7c07-44a8-8941-2e9ea6e3562c" providerId="ADAL" clId="{55254253-C93E-4B84-BB0E-C81EF9F7841D}" dt="2021-11-10T09:27:25.247" v="447" actId="20577"/>
          <ac:spMkLst>
            <pc:docMk/>
            <pc:sldMk cId="3044116189" sldId="258"/>
            <ac:spMk id="9" creationId="{151AEBAA-9B77-4476-9E7B-33490EE5BAB0}"/>
          </ac:spMkLst>
        </pc:spChg>
        <pc:spChg chg="add mod">
          <ac:chgData name="GERALDI MARCO" userId="4fb09083-7c07-44a8-8941-2e9ea6e3562c" providerId="ADAL" clId="{55254253-C93E-4B84-BB0E-C81EF9F7841D}" dt="2021-11-10T09:27:45.355" v="452" actId="1076"/>
          <ac:spMkLst>
            <pc:docMk/>
            <pc:sldMk cId="3044116189" sldId="258"/>
            <ac:spMk id="10" creationId="{912A63FC-808A-4349-8B43-F9D35A27C29F}"/>
          </ac:spMkLst>
        </pc:spChg>
        <pc:spChg chg="add mod">
          <ac:chgData name="GERALDI MARCO" userId="4fb09083-7c07-44a8-8941-2e9ea6e3562c" providerId="ADAL" clId="{55254253-C93E-4B84-BB0E-C81EF9F7841D}" dt="2021-11-10T09:27:46.834" v="454" actId="20577"/>
          <ac:spMkLst>
            <pc:docMk/>
            <pc:sldMk cId="3044116189" sldId="258"/>
            <ac:spMk id="11" creationId="{F49B94A5-8991-48C6-809D-AB29483EBFDD}"/>
          </ac:spMkLst>
        </pc:spChg>
        <pc:picChg chg="add mod">
          <ac:chgData name="GERALDI MARCO" userId="4fb09083-7c07-44a8-8941-2e9ea6e3562c" providerId="ADAL" clId="{55254253-C93E-4B84-BB0E-C81EF9F7841D}" dt="2021-11-10T09:28:14.213" v="458" actId="1076"/>
          <ac:picMkLst>
            <pc:docMk/>
            <pc:sldMk cId="3044116189" sldId="258"/>
            <ac:picMk id="3" creationId="{9179A0CD-0417-4BED-BEB7-22DF57831596}"/>
          </ac:picMkLst>
        </pc:picChg>
        <pc:picChg chg="add mod">
          <ac:chgData name="GERALDI MARCO" userId="4fb09083-7c07-44a8-8941-2e9ea6e3562c" providerId="ADAL" clId="{55254253-C93E-4B84-BB0E-C81EF9F7841D}" dt="2021-11-10T09:26:24.419" v="425" actId="1076"/>
          <ac:picMkLst>
            <pc:docMk/>
            <pc:sldMk cId="3044116189" sldId="258"/>
            <ac:picMk id="5" creationId="{AA3B8E39-F479-4649-A502-424F1A261D2B}"/>
          </ac:picMkLst>
        </pc:picChg>
        <pc:picChg chg="add del mod">
          <ac:chgData name="GERALDI MARCO" userId="4fb09083-7c07-44a8-8941-2e9ea6e3562c" providerId="ADAL" clId="{55254253-C93E-4B84-BB0E-C81EF9F7841D}" dt="2021-11-09T10:48:38.389" v="16" actId="478"/>
          <ac:picMkLst>
            <pc:docMk/>
            <pc:sldMk cId="3044116189" sldId="258"/>
            <ac:picMk id="7" creationId="{E12B630E-D4BD-49E5-9385-CBD9BD6244DD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35:58.586" v="1205" actId="6549"/>
        <pc:sldMkLst>
          <pc:docMk/>
          <pc:sldMk cId="4014766916" sldId="259"/>
        </pc:sldMkLst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4" creationId="{B221AF7E-6A3A-4DE3-87F6-EEAB83C5C72A}"/>
          </ac:spMkLst>
        </pc:spChg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6" creationId="{1DA0CA9E-8FBC-4C2E-916D-6981F872EA5A}"/>
          </ac:spMkLst>
        </pc:spChg>
        <pc:spChg chg="add mod">
          <ac:chgData name="GERALDI MARCO" userId="4fb09083-7c07-44a8-8941-2e9ea6e3562c" providerId="ADAL" clId="{55254253-C93E-4B84-BB0E-C81EF9F7841D}" dt="2021-11-10T09:28:21.264" v="461"/>
          <ac:spMkLst>
            <pc:docMk/>
            <pc:sldMk cId="4014766916" sldId="259"/>
            <ac:spMk id="7" creationId="{A8840EF2-C589-448C-BBB0-ECAA1CA2D268}"/>
          </ac:spMkLst>
        </pc:spChg>
        <pc:spChg chg="add mod">
          <ac:chgData name="GERALDI MARCO" userId="4fb09083-7c07-44a8-8941-2e9ea6e3562c" providerId="ADAL" clId="{55254253-C93E-4B84-BB0E-C81EF9F7841D}" dt="2021-11-10T09:35:58.586" v="1205" actId="6549"/>
          <ac:spMkLst>
            <pc:docMk/>
            <pc:sldMk cId="4014766916" sldId="259"/>
            <ac:spMk id="8" creationId="{242FAD5C-F56C-4D80-91C1-08C75AA98555}"/>
          </ac:spMkLst>
        </pc:spChg>
        <pc:spChg chg="add mod">
          <ac:chgData name="GERALDI MARCO" userId="4fb09083-7c07-44a8-8941-2e9ea6e3562c" providerId="ADAL" clId="{55254253-C93E-4B84-BB0E-C81EF9F7841D}" dt="2021-11-10T09:31:38.041" v="940" actId="207"/>
          <ac:spMkLst>
            <pc:docMk/>
            <pc:sldMk cId="4014766916" sldId="259"/>
            <ac:spMk id="10" creationId="{BF71783A-B9AE-4C4F-ACF5-83626BB1230D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1" creationId="{12FD4FF3-39B9-43CF-8192-45569C12D4F6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2" creationId="{9CE18387-DA25-41E0-A2DA-50AF0E90435D}"/>
          </ac:spMkLst>
        </pc:spChg>
        <pc:spChg chg="add mod">
          <ac:chgData name="GERALDI MARCO" userId="4fb09083-7c07-44a8-8941-2e9ea6e3562c" providerId="ADAL" clId="{55254253-C93E-4B84-BB0E-C81EF9F7841D}" dt="2021-11-10T09:32:01.030" v="948" actId="1076"/>
          <ac:spMkLst>
            <pc:docMk/>
            <pc:sldMk cId="4014766916" sldId="259"/>
            <ac:spMk id="13" creationId="{78847513-66D8-4246-B1DD-827E74925A35}"/>
          </ac:spMkLst>
        </pc:spChg>
        <pc:spChg chg="add mod">
          <ac:chgData name="GERALDI MARCO" userId="4fb09083-7c07-44a8-8941-2e9ea6e3562c" providerId="ADAL" clId="{55254253-C93E-4B84-BB0E-C81EF9F7841D}" dt="2021-11-10T09:32:12.397" v="953" actId="20577"/>
          <ac:spMkLst>
            <pc:docMk/>
            <pc:sldMk cId="4014766916" sldId="259"/>
            <ac:spMk id="14" creationId="{8D5D2AAE-8770-45FA-8244-6648AED8A26A}"/>
          </ac:spMkLst>
        </pc:spChg>
        <pc:spChg chg="add mod">
          <ac:chgData name="GERALDI MARCO" userId="4fb09083-7c07-44a8-8941-2e9ea6e3562c" providerId="ADAL" clId="{55254253-C93E-4B84-BB0E-C81EF9F7841D}" dt="2021-11-10T09:32:05.922" v="949" actId="1076"/>
          <ac:spMkLst>
            <pc:docMk/>
            <pc:sldMk cId="4014766916" sldId="259"/>
            <ac:spMk id="15" creationId="{F66031F5-5F35-495E-B177-873C1AEABDAC}"/>
          </ac:spMkLst>
        </pc:spChg>
        <pc:spChg chg="add mod">
          <ac:chgData name="GERALDI MARCO" userId="4fb09083-7c07-44a8-8941-2e9ea6e3562c" providerId="ADAL" clId="{55254253-C93E-4B84-BB0E-C81EF9F7841D}" dt="2021-11-10T09:32:15.447" v="957" actId="20577"/>
          <ac:spMkLst>
            <pc:docMk/>
            <pc:sldMk cId="4014766916" sldId="259"/>
            <ac:spMk id="16" creationId="{A536D834-F64B-48D8-BA93-A2EA4DDA5FC2}"/>
          </ac:spMkLst>
        </pc:spChg>
        <pc:spChg chg="add mod">
          <ac:chgData name="GERALDI MARCO" userId="4fb09083-7c07-44a8-8941-2e9ea6e3562c" providerId="ADAL" clId="{55254253-C93E-4B84-BB0E-C81EF9F7841D}" dt="2021-11-10T09:32:10.347" v="951" actId="1076"/>
          <ac:spMkLst>
            <pc:docMk/>
            <pc:sldMk cId="4014766916" sldId="259"/>
            <ac:spMk id="17" creationId="{F0671961-F389-4871-85F9-1912571CEC60}"/>
          </ac:spMkLst>
        </pc:spChg>
        <pc:spChg chg="add mod">
          <ac:chgData name="GERALDI MARCO" userId="4fb09083-7c07-44a8-8941-2e9ea6e3562c" providerId="ADAL" clId="{55254253-C93E-4B84-BB0E-C81EF9F7841D}" dt="2021-11-10T09:32:17.810" v="959" actId="20577"/>
          <ac:spMkLst>
            <pc:docMk/>
            <pc:sldMk cId="4014766916" sldId="259"/>
            <ac:spMk id="18" creationId="{2956FD10-9558-425F-9404-AE303B40D6A8}"/>
          </ac:spMkLst>
        </pc:spChg>
        <pc:spChg chg="add mod">
          <ac:chgData name="GERALDI MARCO" userId="4fb09083-7c07-44a8-8941-2e9ea6e3562c" providerId="ADAL" clId="{55254253-C93E-4B84-BB0E-C81EF9F7841D}" dt="2021-11-10T09:32:23.330" v="961" actId="1076"/>
          <ac:spMkLst>
            <pc:docMk/>
            <pc:sldMk cId="4014766916" sldId="259"/>
            <ac:spMk id="19" creationId="{2689537A-BC6F-4450-90D4-72AAEE8DAE40}"/>
          </ac:spMkLst>
        </pc:spChg>
        <pc:spChg chg="add mod">
          <ac:chgData name="GERALDI MARCO" userId="4fb09083-7c07-44a8-8941-2e9ea6e3562c" providerId="ADAL" clId="{55254253-C93E-4B84-BB0E-C81EF9F7841D}" dt="2021-11-10T09:32:24.922" v="963" actId="20577"/>
          <ac:spMkLst>
            <pc:docMk/>
            <pc:sldMk cId="4014766916" sldId="259"/>
            <ac:spMk id="20" creationId="{BA33D0DE-B327-46F3-B365-A9BAD09406A1}"/>
          </ac:spMkLst>
        </pc:spChg>
        <pc:picChg chg="add mod">
          <ac:chgData name="GERALDI MARCO" userId="4fb09083-7c07-44a8-8941-2e9ea6e3562c" providerId="ADAL" clId="{55254253-C93E-4B84-BB0E-C81EF9F7841D}" dt="2021-11-10T09:30:56.403" v="932" actId="1076"/>
          <ac:picMkLst>
            <pc:docMk/>
            <pc:sldMk cId="4014766916" sldId="259"/>
            <ac:picMk id="3" creationId="{3FE99C96-45FF-4E9C-B398-F842B11D4981}"/>
          </ac:picMkLst>
        </pc:picChg>
        <pc:picChg chg="add mod">
          <ac:chgData name="GERALDI MARCO" userId="4fb09083-7c07-44a8-8941-2e9ea6e3562c" providerId="ADAL" clId="{55254253-C93E-4B84-BB0E-C81EF9F7841D}" dt="2021-11-10T09:30:59.946" v="933" actId="1076"/>
          <ac:picMkLst>
            <pc:docMk/>
            <pc:sldMk cId="4014766916" sldId="259"/>
            <ac:picMk id="5" creationId="{52EDD200-8DEF-4A81-B8AC-53B6177EFFF0}"/>
          </ac:picMkLst>
        </pc:picChg>
        <pc:cxnChg chg="add del mod">
          <ac:chgData name="GERALDI MARCO" userId="4fb09083-7c07-44a8-8941-2e9ea6e3562c" providerId="ADAL" clId="{55254253-C93E-4B84-BB0E-C81EF9F7841D}" dt="2021-11-10T09:31:23.485" v="937" actId="478"/>
          <ac:cxnSpMkLst>
            <pc:docMk/>
            <pc:sldMk cId="4014766916" sldId="259"/>
            <ac:cxnSpMk id="9" creationId="{851A7C8A-BBDF-4775-A27B-892CE9B41081}"/>
          </ac:cxnSpMkLst>
        </pc:cxnChg>
      </pc:sldChg>
      <pc:sldChg chg="addSp delSp modSp new del mod">
        <pc:chgData name="GERALDI MARCO" userId="4fb09083-7c07-44a8-8941-2e9ea6e3562c" providerId="ADAL" clId="{55254253-C93E-4B84-BB0E-C81EF9F7841D}" dt="2021-11-10T09:33:05.115" v="1004" actId="47"/>
        <pc:sldMkLst>
          <pc:docMk/>
          <pc:sldMk cId="487867425" sldId="260"/>
        </pc:sldMkLst>
        <pc:spChg chg="add mod">
          <ac:chgData name="GERALDI MARCO" userId="4fb09083-7c07-44a8-8941-2e9ea6e3562c" providerId="ADAL" clId="{55254253-C93E-4B84-BB0E-C81EF9F7841D}" dt="2021-11-10T09:32:40.384" v="974" actId="20577"/>
          <ac:spMkLst>
            <pc:docMk/>
            <pc:sldMk cId="487867425" sldId="260"/>
            <ac:spMk id="4" creationId="{59DF6A48-53E0-45FD-A61F-BA6BD6F1709E}"/>
          </ac:spMkLst>
        </pc:spChg>
        <pc:spChg chg="add mod">
          <ac:chgData name="GERALDI MARCO" userId="4fb09083-7c07-44a8-8941-2e9ea6e3562c" providerId="ADAL" clId="{55254253-C93E-4B84-BB0E-C81EF9F7841D}" dt="2021-11-10T09:33:01.685" v="1002" actId="20577"/>
          <ac:spMkLst>
            <pc:docMk/>
            <pc:sldMk cId="487867425" sldId="260"/>
            <ac:spMk id="5" creationId="{38DAE070-47AE-40E9-99DE-0A96F83CFB43}"/>
          </ac:spMkLst>
        </pc:spChg>
        <pc:picChg chg="add del mod">
          <ac:chgData name="GERALDI MARCO" userId="4fb09083-7c07-44a8-8941-2e9ea6e3562c" providerId="ADAL" clId="{55254253-C93E-4B84-BB0E-C81EF9F7841D}" dt="2021-11-10T09:33:03.359" v="1003" actId="478"/>
          <ac:picMkLst>
            <pc:docMk/>
            <pc:sldMk cId="487867425" sldId="260"/>
            <ac:picMk id="3" creationId="{DD1A584F-8634-44AF-B47D-8C8BA488733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37:15.598" v="1227" actId="20577"/>
        <pc:sldMkLst>
          <pc:docMk/>
          <pc:sldMk cId="3314659214" sldId="261"/>
        </pc:sldMkLst>
        <pc:spChg chg="add mod">
          <ac:chgData name="GERALDI MARCO" userId="4fb09083-7c07-44a8-8941-2e9ea6e3562c" providerId="ADAL" clId="{55254253-C93E-4B84-BB0E-C81EF9F7841D}" dt="2021-11-10T09:37:15.598" v="1227" actId="20577"/>
          <ac:spMkLst>
            <pc:docMk/>
            <pc:sldMk cId="3314659214" sldId="261"/>
            <ac:spMk id="6" creationId="{C8CF0809-D2EE-434C-9C68-6E0ED13DF463}"/>
          </ac:spMkLst>
        </pc:sp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3" creationId="{9B4B488C-CE97-4D3E-8C6C-93F0DB7E420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5" creationId="{95B284DC-8173-4750-89DC-A1A1B5198812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7" creationId="{04975F27-DDC0-47A9-90A8-888C48E3707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8" creationId="{2A6E908D-7243-4115-82BF-411C80822AA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9" creationId="{83FE91D6-3B9E-47AB-AC8C-75EB8EC16EF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10" creationId="{94C6BCF9-4568-44DF-B68E-3781C3487795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1:57.767" v="1509" actId="1076"/>
        <pc:sldMkLst>
          <pc:docMk/>
          <pc:sldMk cId="2953866196" sldId="262"/>
        </pc:sldMkLst>
        <pc:spChg chg="add mod">
          <ac:chgData name="GERALDI MARCO" userId="4fb09083-7c07-44a8-8941-2e9ea6e3562c" providerId="ADAL" clId="{55254253-C93E-4B84-BB0E-C81EF9F7841D}" dt="2021-11-10T09:40:44.404" v="1340" actId="20577"/>
          <ac:spMkLst>
            <pc:docMk/>
            <pc:sldMk cId="2953866196" sldId="262"/>
            <ac:spMk id="4" creationId="{FEA355DA-5414-4DA7-95E9-E20E40C17300}"/>
          </ac:spMkLst>
        </pc:spChg>
        <pc:spChg chg="add mod">
          <ac:chgData name="GERALDI MARCO" userId="4fb09083-7c07-44a8-8941-2e9ea6e3562c" providerId="ADAL" clId="{55254253-C93E-4B84-BB0E-C81EF9F7841D}" dt="2021-11-10T09:41:41.499" v="1504" actId="20577"/>
          <ac:spMkLst>
            <pc:docMk/>
            <pc:sldMk cId="2953866196" sldId="262"/>
            <ac:spMk id="15" creationId="{DABD2C18-19A2-4BAF-8C72-0A1AD7604C95}"/>
          </ac:spMkLst>
        </pc:sp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3" creationId="{15C1D6FE-026D-4BB0-B482-E0A363C9439B}"/>
          </ac:picMkLst>
        </pc:pic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5" creationId="{B2CE994F-E01F-4642-BBEE-41D76C11D6B5}"/>
          </ac:picMkLst>
        </pc:picChg>
        <pc:picChg chg="add mod">
          <ac:chgData name="GERALDI MARCO" userId="4fb09083-7c07-44a8-8941-2e9ea6e3562c" providerId="ADAL" clId="{55254253-C93E-4B84-BB0E-C81EF9F7841D}" dt="2021-11-10T09:41:57.767" v="1509" actId="1076"/>
          <ac:picMkLst>
            <pc:docMk/>
            <pc:sldMk cId="2953866196" sldId="262"/>
            <ac:picMk id="6" creationId="{A651BEAE-FC14-4EDD-B8B1-393F1B93A22A}"/>
          </ac:picMkLst>
        </pc:picChg>
        <pc:picChg chg="add mod">
          <ac:chgData name="GERALDI MARCO" userId="4fb09083-7c07-44a8-8941-2e9ea6e3562c" providerId="ADAL" clId="{55254253-C93E-4B84-BB0E-C81EF9F7841D}" dt="2021-11-10T09:41:54.976" v="1508" actId="1076"/>
          <ac:picMkLst>
            <pc:docMk/>
            <pc:sldMk cId="2953866196" sldId="262"/>
            <ac:picMk id="8" creationId="{B1BDBD6C-83E2-4748-B02F-71811ABAFC4E}"/>
          </ac:picMkLst>
        </pc:picChg>
        <pc:picChg chg="add mod">
          <ac:chgData name="GERALDI MARCO" userId="4fb09083-7c07-44a8-8941-2e9ea6e3562c" providerId="ADAL" clId="{55254253-C93E-4B84-BB0E-C81EF9F7841D}" dt="2021-11-10T09:41:53.679" v="1507" actId="1076"/>
          <ac:picMkLst>
            <pc:docMk/>
            <pc:sldMk cId="2953866196" sldId="262"/>
            <ac:picMk id="10" creationId="{2EF2FC52-23F5-4832-BEF8-CB3429537128}"/>
          </ac:picMkLst>
        </pc:picChg>
        <pc:picChg chg="add del mod">
          <ac:chgData name="GERALDI MARCO" userId="4fb09083-7c07-44a8-8941-2e9ea6e3562c" providerId="ADAL" clId="{55254253-C93E-4B84-BB0E-C81EF9F7841D}" dt="2021-11-10T09:39:05.373" v="1269" actId="478"/>
          <ac:picMkLst>
            <pc:docMk/>
            <pc:sldMk cId="2953866196" sldId="262"/>
            <ac:picMk id="12" creationId="{5D224AF8-5B79-4696-9E5A-0D3504F8593D}"/>
          </ac:picMkLst>
        </pc:picChg>
        <pc:picChg chg="add del mod">
          <ac:chgData name="GERALDI MARCO" userId="4fb09083-7c07-44a8-8941-2e9ea6e3562c" providerId="ADAL" clId="{55254253-C93E-4B84-BB0E-C81EF9F7841D}" dt="2021-11-10T09:39:02.503" v="1268"/>
          <ac:picMkLst>
            <pc:docMk/>
            <pc:sldMk cId="2953866196" sldId="262"/>
            <ac:picMk id="14" creationId="{D1E7635E-00FD-49E6-ACCE-80D3D7816C78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5:18.266" v="1705" actId="1076"/>
        <pc:sldMkLst>
          <pc:docMk/>
          <pc:sldMk cId="3714530734" sldId="263"/>
        </pc:sldMkLst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4" creationId="{EA5CEA57-DE16-4886-B655-E87B2880A388}"/>
          </ac:spMkLst>
        </pc:spChg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5" creationId="{0EBE571B-CF0F-4550-9555-6B2111464D0A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6" creationId="{EE6D4C5A-8D89-47E1-BEB3-6C21E51C6074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7" creationId="{9D929BCB-4BE1-4744-A78A-4B5453F19DF6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8" creationId="{4E913D1F-CF06-47F6-9028-A5C8F82B2405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9" creationId="{29B4CD78-8722-46C1-AC05-D979FC192D6D}"/>
          </ac:spMkLst>
        </pc:spChg>
        <pc:picChg chg="add mod">
          <ac:chgData name="GERALDI MARCO" userId="4fb09083-7c07-44a8-8941-2e9ea6e3562c" providerId="ADAL" clId="{55254253-C93E-4B84-BB0E-C81EF9F7841D}" dt="2021-11-10T09:43:50.352" v="1664" actId="1076"/>
          <ac:picMkLst>
            <pc:docMk/>
            <pc:sldMk cId="3714530734" sldId="263"/>
            <ac:picMk id="3" creationId="{1508DB7A-347B-47C4-BF5E-70BAF1168AB7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5:45.486" v="1767" actId="20577"/>
        <pc:sldMkLst>
          <pc:docMk/>
          <pc:sldMk cId="1999545301" sldId="264"/>
        </pc:sldMkLst>
        <pc:spChg chg="add mod">
          <ac:chgData name="GERALDI MARCO" userId="4fb09083-7c07-44a8-8941-2e9ea6e3562c" providerId="ADAL" clId="{55254253-C93E-4B84-BB0E-C81EF9F7841D}" dt="2021-11-10T09:45:20.366" v="1706"/>
          <ac:spMkLst>
            <pc:docMk/>
            <pc:sldMk cId="1999545301" sldId="264"/>
            <ac:spMk id="6" creationId="{67EA33B9-2DD6-4ADF-BD37-EC43965148C6}"/>
          </ac:spMkLst>
        </pc:spChg>
        <pc:spChg chg="add mod">
          <ac:chgData name="GERALDI MARCO" userId="4fb09083-7c07-44a8-8941-2e9ea6e3562c" providerId="ADAL" clId="{55254253-C93E-4B84-BB0E-C81EF9F7841D}" dt="2021-11-10T09:45:45.486" v="1767" actId="20577"/>
          <ac:spMkLst>
            <pc:docMk/>
            <pc:sldMk cId="1999545301" sldId="264"/>
            <ac:spMk id="7" creationId="{05D50AD5-25BD-4200-948C-728042B50DC2}"/>
          </ac:spMkLst>
        </pc:spChg>
        <pc:picChg chg="add mod ord">
          <ac:chgData name="GERALDI MARCO" userId="4fb09083-7c07-44a8-8941-2e9ea6e3562c" providerId="ADAL" clId="{55254253-C93E-4B84-BB0E-C81EF9F7841D}" dt="2021-11-10T09:45:11.928" v="1702" actId="1076"/>
          <ac:picMkLst>
            <pc:docMk/>
            <pc:sldMk cId="1999545301" sldId="264"/>
            <ac:picMk id="3" creationId="{7BC85FC8-5981-4B0F-AD02-EBA7B2F46849}"/>
          </ac:picMkLst>
        </pc:picChg>
        <pc:picChg chg="add del mod">
          <ac:chgData name="GERALDI MARCO" userId="4fb09083-7c07-44a8-8941-2e9ea6e3562c" providerId="ADAL" clId="{55254253-C93E-4B84-BB0E-C81EF9F7841D}" dt="2021-11-10T09:44:59.286" v="1699" actId="478"/>
          <ac:picMkLst>
            <pc:docMk/>
            <pc:sldMk cId="1999545301" sldId="264"/>
            <ac:picMk id="4" creationId="{746E3A75-13EE-4D8A-9547-CCBF250F9250}"/>
          </ac:picMkLst>
        </pc:picChg>
        <pc:picChg chg="add del mod">
          <ac:chgData name="GERALDI MARCO" userId="4fb09083-7c07-44a8-8941-2e9ea6e3562c" providerId="ADAL" clId="{55254253-C93E-4B84-BB0E-C81EF9F7841D}" dt="2021-11-10T09:45:12.949" v="1703" actId="478"/>
          <ac:picMkLst>
            <pc:docMk/>
            <pc:sldMk cId="1999545301" sldId="264"/>
            <ac:picMk id="5" creationId="{49EEC40E-DE48-4123-83F9-E5716A57EAC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6:09.767" v="1777" actId="1076"/>
        <pc:sldMkLst>
          <pc:docMk/>
          <pc:sldMk cId="3139356903" sldId="265"/>
        </pc:sldMkLst>
        <pc:picChg chg="add mod">
          <ac:chgData name="GERALDI MARCO" userId="4fb09083-7c07-44a8-8941-2e9ea6e3562c" providerId="ADAL" clId="{55254253-C93E-4B84-BB0E-C81EF9F7841D}" dt="2021-11-10T09:46:09.767" v="1777" actId="1076"/>
          <ac:picMkLst>
            <pc:docMk/>
            <pc:sldMk cId="3139356903" sldId="265"/>
            <ac:picMk id="3" creationId="{8809D386-1648-46DF-889E-3C31AF653333}"/>
          </ac:picMkLst>
        </pc:picChg>
        <pc:picChg chg="add mod">
          <ac:chgData name="GERALDI MARCO" userId="4fb09083-7c07-44a8-8941-2e9ea6e3562c" providerId="ADAL" clId="{55254253-C93E-4B84-BB0E-C81EF9F7841D}" dt="2021-11-10T09:46:08.512" v="1776" actId="1076"/>
          <ac:picMkLst>
            <pc:docMk/>
            <pc:sldMk cId="3139356903" sldId="265"/>
            <ac:picMk id="5" creationId="{5E668078-0807-4DC2-A763-4DA91678D09F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50:45.509" v="1817" actId="1076"/>
        <pc:sldMkLst>
          <pc:docMk/>
          <pc:sldMk cId="903467962" sldId="266"/>
        </pc:sldMkLst>
        <pc:spChg chg="add mod">
          <ac:chgData name="GERALDI MARCO" userId="4fb09083-7c07-44a8-8941-2e9ea6e3562c" providerId="ADAL" clId="{55254253-C93E-4B84-BB0E-C81EF9F7841D}" dt="2021-11-10T09:49:51.649" v="1800" actId="20577"/>
          <ac:spMkLst>
            <pc:docMk/>
            <pc:sldMk cId="903467962" sldId="266"/>
            <ac:spMk id="12" creationId="{E41158A4-A6AC-482D-82C1-36DB1BE5C502}"/>
          </ac:spMkLst>
        </pc:sp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3" creationId="{25F9B0A5-F868-47D0-9131-D320EA98A3E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5" creationId="{9B261CEF-9292-4A14-A4A8-0EA073C73AD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7" creationId="{6C448627-8438-4835-A3B1-7F191685ADFB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9" creationId="{71B6DA1E-77E8-41A4-8B61-15AA4F9F4AD8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11" creationId="{AF8F99B7-F96A-4101-A850-321758B228D8}"/>
          </ac:picMkLst>
        </pc:picChg>
      </pc:sldChg>
    </pc:docChg>
  </pc:docChgLst>
  <pc:docChgLst>
    <pc:chgData name="GERALDI MARCO" userId="4fb09083-7c07-44a8-8941-2e9ea6e3562c" providerId="ADAL" clId="{EA6BA5C8-5030-434A-9503-EF4C2D8E133D}"/>
    <pc:docChg chg="undo custSel addSld modSld">
      <pc:chgData name="GERALDI MARCO" userId="4fb09083-7c07-44a8-8941-2e9ea6e3562c" providerId="ADAL" clId="{EA6BA5C8-5030-434A-9503-EF4C2D8E133D}" dt="2021-11-19T17:46:31.153" v="2526" actId="27636"/>
      <pc:docMkLst>
        <pc:docMk/>
      </pc:docMkLst>
      <pc:sldChg chg="modSp mod">
        <pc:chgData name="GERALDI MARCO" userId="4fb09083-7c07-44a8-8941-2e9ea6e3562c" providerId="ADAL" clId="{EA6BA5C8-5030-434A-9503-EF4C2D8E133D}" dt="2021-11-19T16:54:00.988" v="15" actId="20577"/>
        <pc:sldMkLst>
          <pc:docMk/>
          <pc:sldMk cId="4161441247" sldId="256"/>
        </pc:sldMkLst>
        <pc:spChg chg="mod">
          <ac:chgData name="GERALDI MARCO" userId="4fb09083-7c07-44a8-8941-2e9ea6e3562c" providerId="ADAL" clId="{EA6BA5C8-5030-434A-9503-EF4C2D8E133D}" dt="2021-11-19T16:54:00.988" v="15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EA6BA5C8-5030-434A-9503-EF4C2D8E133D}" dt="2021-11-19T16:57:35.185" v="60" actId="1076"/>
        <pc:sldMkLst>
          <pc:docMk/>
          <pc:sldMk cId="3824232839" sldId="257"/>
        </pc:sldMkLst>
        <pc:spChg chg="mod">
          <ac:chgData name="GERALDI MARCO" userId="4fb09083-7c07-44a8-8941-2e9ea6e3562c" providerId="ADAL" clId="{EA6BA5C8-5030-434A-9503-EF4C2D8E133D}" dt="2021-11-19T16:54:09.575" v="34" actId="20577"/>
          <ac:spMkLst>
            <pc:docMk/>
            <pc:sldMk cId="3824232839" sldId="257"/>
            <ac:spMk id="2" creationId="{4E8CD7DA-7DCF-4321-93B3-4507E606C269}"/>
          </ac:spMkLst>
        </pc:spChg>
        <pc:spChg chg="del mod">
          <ac:chgData name="GERALDI MARCO" userId="4fb09083-7c07-44a8-8941-2e9ea6e3562c" providerId="ADAL" clId="{EA6BA5C8-5030-434A-9503-EF4C2D8E133D}" dt="2021-11-19T16:57:28.407" v="57"/>
          <ac:spMkLst>
            <pc:docMk/>
            <pc:sldMk cId="3824232839" sldId="257"/>
            <ac:spMk id="4" creationId="{C3FB9AAD-92C5-4CB6-A0FD-BBF9F4AFF53E}"/>
          </ac:spMkLst>
        </pc:spChg>
        <pc:spChg chg="mod">
          <ac:chgData name="GERALDI MARCO" userId="4fb09083-7c07-44a8-8941-2e9ea6e3562c" providerId="ADAL" clId="{EA6BA5C8-5030-434A-9503-EF4C2D8E133D}" dt="2021-11-19T16:57:05.427" v="56" actId="20577"/>
          <ac:spMkLst>
            <pc:docMk/>
            <pc:sldMk cId="3824232839" sldId="257"/>
            <ac:spMk id="5" creationId="{5F8BB661-BE37-4924-A7E2-7142672F3F14}"/>
          </ac:spMkLst>
        </pc:spChg>
        <pc:picChg chg="add mod">
          <ac:chgData name="GERALDI MARCO" userId="4fb09083-7c07-44a8-8941-2e9ea6e3562c" providerId="ADAL" clId="{EA6BA5C8-5030-434A-9503-EF4C2D8E133D}" dt="2021-11-19T16:57:35.185" v="60" actId="1076"/>
          <ac:picMkLst>
            <pc:docMk/>
            <pc:sldMk cId="3824232839" sldId="257"/>
            <ac:picMk id="1026" creationId="{4207DDB1-84E3-4AA0-9AA4-7E01EF4F4767}"/>
          </ac:picMkLst>
        </pc:picChg>
      </pc:sldChg>
      <pc:sldChg chg="addSp delSp modSp new mod">
        <pc:chgData name="GERALDI MARCO" userId="4fb09083-7c07-44a8-8941-2e9ea6e3562c" providerId="ADAL" clId="{EA6BA5C8-5030-434A-9503-EF4C2D8E133D}" dt="2021-11-19T17:46:31.153" v="2526" actId="27636"/>
        <pc:sldMkLst>
          <pc:docMk/>
          <pc:sldMk cId="446989381" sldId="258"/>
        </pc:sldMkLst>
        <pc:spChg chg="del">
          <ac:chgData name="GERALDI MARCO" userId="4fb09083-7c07-44a8-8941-2e9ea6e3562c" providerId="ADAL" clId="{EA6BA5C8-5030-434A-9503-EF4C2D8E133D}" dt="2021-11-19T16:57:51.578" v="62" actId="478"/>
          <ac:spMkLst>
            <pc:docMk/>
            <pc:sldMk cId="446989381" sldId="258"/>
            <ac:spMk id="2" creationId="{24FE30EF-DBF3-4EFE-8F0F-F0B133CC2E15}"/>
          </ac:spMkLst>
        </pc:spChg>
        <pc:spChg chg="mod">
          <ac:chgData name="GERALDI MARCO" userId="4fb09083-7c07-44a8-8941-2e9ea6e3562c" providerId="ADAL" clId="{EA6BA5C8-5030-434A-9503-EF4C2D8E133D}" dt="2021-11-19T17:46:31.153" v="2526" actId="27636"/>
          <ac:spMkLst>
            <pc:docMk/>
            <pc:sldMk cId="446989381" sldId="258"/>
            <ac:spMk id="3" creationId="{897F7E79-FEE7-4460-90C8-3EE0C58516D5}"/>
          </ac:spMkLst>
        </pc:spChg>
        <pc:spChg chg="del">
          <ac:chgData name="GERALDI MARCO" userId="4fb09083-7c07-44a8-8941-2e9ea6e3562c" providerId="ADAL" clId="{EA6BA5C8-5030-434A-9503-EF4C2D8E133D}" dt="2021-11-19T17:03:28.966" v="121"/>
          <ac:spMkLst>
            <pc:docMk/>
            <pc:sldMk cId="446989381" sldId="258"/>
            <ac:spMk id="4" creationId="{A12DF788-1B5F-4412-A22D-690F40EFC875}"/>
          </ac:spMkLst>
        </pc:spChg>
        <pc:spChg chg="add mod">
          <ac:chgData name="GERALDI MARCO" userId="4fb09083-7c07-44a8-8941-2e9ea6e3562c" providerId="ADAL" clId="{EA6BA5C8-5030-434A-9503-EF4C2D8E133D}" dt="2021-11-19T17:03:16.829" v="120" actId="6549"/>
          <ac:spMkLst>
            <pc:docMk/>
            <pc:sldMk cId="446989381" sldId="258"/>
            <ac:spMk id="5" creationId="{FAAB2496-3969-4BD5-BEB3-EC893651D50A}"/>
          </ac:spMkLst>
        </pc:spChg>
        <pc:spChg chg="add mod">
          <ac:chgData name="GERALDI MARCO" userId="4fb09083-7c07-44a8-8941-2e9ea6e3562c" providerId="ADAL" clId="{EA6BA5C8-5030-434A-9503-EF4C2D8E133D}" dt="2021-11-19T17:04:38.019" v="131" actId="1582"/>
          <ac:spMkLst>
            <pc:docMk/>
            <pc:sldMk cId="446989381" sldId="258"/>
            <ac:spMk id="7" creationId="{2F6249C9-5ACA-49AC-B369-681DCE85F101}"/>
          </ac:spMkLst>
        </pc:spChg>
        <pc:spChg chg="add mod">
          <ac:chgData name="GERALDI MARCO" userId="4fb09083-7c07-44a8-8941-2e9ea6e3562c" providerId="ADAL" clId="{EA6BA5C8-5030-434A-9503-EF4C2D8E133D}" dt="2021-11-19T17:04:44.641" v="133" actId="1076"/>
          <ac:spMkLst>
            <pc:docMk/>
            <pc:sldMk cId="446989381" sldId="258"/>
            <ac:spMk id="8" creationId="{BC574197-2541-4001-B832-5928AA4E0940}"/>
          </ac:spMkLst>
        </pc:spChg>
        <pc:spChg chg="add mod">
          <ac:chgData name="GERALDI MARCO" userId="4fb09083-7c07-44a8-8941-2e9ea6e3562c" providerId="ADAL" clId="{EA6BA5C8-5030-434A-9503-EF4C2D8E133D}" dt="2021-11-19T17:04:53.913" v="136" actId="14100"/>
          <ac:spMkLst>
            <pc:docMk/>
            <pc:sldMk cId="446989381" sldId="258"/>
            <ac:spMk id="9" creationId="{ACDE679D-F421-491E-9179-7218253FEE6B}"/>
          </ac:spMkLst>
        </pc:spChg>
        <pc:picChg chg="add mod">
          <ac:chgData name="GERALDI MARCO" userId="4fb09083-7c07-44a8-8941-2e9ea6e3562c" providerId="ADAL" clId="{EA6BA5C8-5030-434A-9503-EF4C2D8E133D}" dt="2021-11-19T17:03:56.297" v="127" actId="1076"/>
          <ac:picMkLst>
            <pc:docMk/>
            <pc:sldMk cId="446989381" sldId="258"/>
            <ac:picMk id="6" creationId="{9F7B5A6F-6319-4034-B236-F45777415C0A}"/>
          </ac:picMkLst>
        </pc:picChg>
      </pc:sldChg>
      <pc:sldChg chg="addSp delSp modSp new mod">
        <pc:chgData name="GERALDI MARCO" userId="4fb09083-7c07-44a8-8941-2e9ea6e3562c" providerId="ADAL" clId="{EA6BA5C8-5030-434A-9503-EF4C2D8E133D}" dt="2021-11-19T17:17:19.026" v="1217" actId="113"/>
        <pc:sldMkLst>
          <pc:docMk/>
          <pc:sldMk cId="2199285444" sldId="259"/>
        </pc:sldMkLst>
        <pc:spChg chg="del">
          <ac:chgData name="GERALDI MARCO" userId="4fb09083-7c07-44a8-8941-2e9ea6e3562c" providerId="ADAL" clId="{EA6BA5C8-5030-434A-9503-EF4C2D8E133D}" dt="2021-11-19T17:07:39.079" v="359" actId="478"/>
          <ac:spMkLst>
            <pc:docMk/>
            <pc:sldMk cId="2199285444" sldId="259"/>
            <ac:spMk id="2" creationId="{68ADDF3C-9602-4E81-A0D9-C91C78D6B669}"/>
          </ac:spMkLst>
        </pc:spChg>
        <pc:spChg chg="mod">
          <ac:chgData name="GERALDI MARCO" userId="4fb09083-7c07-44a8-8941-2e9ea6e3562c" providerId="ADAL" clId="{EA6BA5C8-5030-434A-9503-EF4C2D8E133D}" dt="2021-11-19T17:17:19.026" v="1217" actId="113"/>
          <ac:spMkLst>
            <pc:docMk/>
            <pc:sldMk cId="2199285444" sldId="259"/>
            <ac:spMk id="3" creationId="{2DF45293-5AF5-4CF8-953F-FB1DF5B82E6B}"/>
          </ac:spMkLst>
        </pc:spChg>
        <pc:spChg chg="del">
          <ac:chgData name="GERALDI MARCO" userId="4fb09083-7c07-44a8-8941-2e9ea6e3562c" providerId="ADAL" clId="{EA6BA5C8-5030-434A-9503-EF4C2D8E133D}" dt="2021-11-19T17:08:14.940" v="407" actId="22"/>
          <ac:spMkLst>
            <pc:docMk/>
            <pc:sldMk cId="2199285444" sldId="259"/>
            <ac:spMk id="4" creationId="{C04E2F8B-EC03-4BAE-8B4A-F993B3925BC5}"/>
          </ac:spMkLst>
        </pc:spChg>
        <pc:spChg chg="add mod">
          <ac:chgData name="GERALDI MARCO" userId="4fb09083-7c07-44a8-8941-2e9ea6e3562c" providerId="ADAL" clId="{EA6BA5C8-5030-434A-9503-EF4C2D8E133D}" dt="2021-11-19T17:07:51.392" v="406" actId="20577"/>
          <ac:spMkLst>
            <pc:docMk/>
            <pc:sldMk cId="2199285444" sldId="259"/>
            <ac:spMk id="5" creationId="{774A2523-8815-45CD-BFEE-83FF155F101B}"/>
          </ac:spMkLst>
        </pc:spChg>
        <pc:picChg chg="add mod ord">
          <ac:chgData name="GERALDI MARCO" userId="4fb09083-7c07-44a8-8941-2e9ea6e3562c" providerId="ADAL" clId="{EA6BA5C8-5030-434A-9503-EF4C2D8E133D}" dt="2021-11-19T17:08:14.940" v="407" actId="22"/>
          <ac:picMkLst>
            <pc:docMk/>
            <pc:sldMk cId="2199285444" sldId="259"/>
            <ac:picMk id="7" creationId="{0E0783B2-F0E4-4A40-99E7-FE8DE0959E66}"/>
          </ac:picMkLst>
        </pc:picChg>
      </pc:sldChg>
      <pc:sldChg chg="addSp delSp modSp new mod">
        <pc:chgData name="GERALDI MARCO" userId="4fb09083-7c07-44a8-8941-2e9ea6e3562c" providerId="ADAL" clId="{EA6BA5C8-5030-434A-9503-EF4C2D8E133D}" dt="2021-11-19T17:26:00.941" v="1619"/>
        <pc:sldMkLst>
          <pc:docMk/>
          <pc:sldMk cId="967553254" sldId="260"/>
        </pc:sldMkLst>
        <pc:spChg chg="del">
          <ac:chgData name="GERALDI MARCO" userId="4fb09083-7c07-44a8-8941-2e9ea6e3562c" providerId="ADAL" clId="{EA6BA5C8-5030-434A-9503-EF4C2D8E133D}" dt="2021-11-19T17:17:46.306" v="1219"/>
          <ac:spMkLst>
            <pc:docMk/>
            <pc:sldMk cId="967553254" sldId="260"/>
            <ac:spMk id="2" creationId="{C756B14D-459D-4FF6-82CA-CED632155095}"/>
          </ac:spMkLst>
        </pc:spChg>
        <pc:spChg chg="mod">
          <ac:chgData name="GERALDI MARCO" userId="4fb09083-7c07-44a8-8941-2e9ea6e3562c" providerId="ADAL" clId="{EA6BA5C8-5030-434A-9503-EF4C2D8E133D}" dt="2021-11-19T17:25:46.840" v="1618" actId="114"/>
          <ac:spMkLst>
            <pc:docMk/>
            <pc:sldMk cId="967553254" sldId="260"/>
            <ac:spMk id="3" creationId="{6C1EBF56-C4A1-4859-9B88-6F9352FF267F}"/>
          </ac:spMkLst>
        </pc:spChg>
        <pc:spChg chg="del mod">
          <ac:chgData name="GERALDI MARCO" userId="4fb09083-7c07-44a8-8941-2e9ea6e3562c" providerId="ADAL" clId="{EA6BA5C8-5030-434A-9503-EF4C2D8E133D}" dt="2021-11-19T17:26:00.941" v="1619"/>
          <ac:spMkLst>
            <pc:docMk/>
            <pc:sldMk cId="967553254" sldId="260"/>
            <ac:spMk id="4" creationId="{03CDF8E5-6A41-4DE0-81C0-5EB12F89E05C}"/>
          </ac:spMkLst>
        </pc:spChg>
        <pc:spChg chg="add mod">
          <ac:chgData name="GERALDI MARCO" userId="4fb09083-7c07-44a8-8941-2e9ea6e3562c" providerId="ADAL" clId="{EA6BA5C8-5030-434A-9503-EF4C2D8E133D}" dt="2021-11-19T17:19:07.119" v="1255" actId="403"/>
          <ac:spMkLst>
            <pc:docMk/>
            <pc:sldMk cId="967553254" sldId="260"/>
            <ac:spMk id="5" creationId="{8A49822E-46B1-4984-9CCE-091E323C98FE}"/>
          </ac:spMkLst>
        </pc:spChg>
        <pc:picChg chg="add mod">
          <ac:chgData name="GERALDI MARCO" userId="4fb09083-7c07-44a8-8941-2e9ea6e3562c" providerId="ADAL" clId="{EA6BA5C8-5030-434A-9503-EF4C2D8E133D}" dt="2021-11-19T17:26:00.941" v="1619"/>
          <ac:picMkLst>
            <pc:docMk/>
            <pc:sldMk cId="967553254" sldId="260"/>
            <ac:picMk id="6" creationId="{46C3EE0F-0560-4F13-9CEB-11E11FCFDBC0}"/>
          </ac:picMkLst>
        </pc:picChg>
      </pc:sldChg>
      <pc:sldChg chg="addSp delSp modSp new mod">
        <pc:chgData name="GERALDI MARCO" userId="4fb09083-7c07-44a8-8941-2e9ea6e3562c" providerId="ADAL" clId="{EA6BA5C8-5030-434A-9503-EF4C2D8E133D}" dt="2021-11-19T17:34:57.688" v="2342" actId="20577"/>
        <pc:sldMkLst>
          <pc:docMk/>
          <pc:sldMk cId="3660047147" sldId="261"/>
        </pc:sldMkLst>
        <pc:spChg chg="del">
          <ac:chgData name="GERALDI MARCO" userId="4fb09083-7c07-44a8-8941-2e9ea6e3562c" providerId="ADAL" clId="{EA6BA5C8-5030-434A-9503-EF4C2D8E133D}" dt="2021-11-19T17:26:15.583" v="1621" actId="478"/>
          <ac:spMkLst>
            <pc:docMk/>
            <pc:sldMk cId="3660047147" sldId="261"/>
            <ac:spMk id="2" creationId="{FC95259E-7237-4BD5-B720-2D173C9F5632}"/>
          </ac:spMkLst>
        </pc:spChg>
        <pc:spChg chg="mod">
          <ac:chgData name="GERALDI MARCO" userId="4fb09083-7c07-44a8-8941-2e9ea6e3562c" providerId="ADAL" clId="{EA6BA5C8-5030-434A-9503-EF4C2D8E133D}" dt="2021-11-19T17:34:09.424" v="2341" actId="20577"/>
          <ac:spMkLst>
            <pc:docMk/>
            <pc:sldMk cId="3660047147" sldId="261"/>
            <ac:spMk id="3" creationId="{B9C8B8D8-A186-4AB9-8E9A-FC4CCFA674AA}"/>
          </ac:spMkLst>
        </pc:spChg>
        <pc:spChg chg="del">
          <ac:chgData name="GERALDI MARCO" userId="4fb09083-7c07-44a8-8941-2e9ea6e3562c" providerId="ADAL" clId="{EA6BA5C8-5030-434A-9503-EF4C2D8E133D}" dt="2021-11-19T17:27:29.921" v="1654" actId="478"/>
          <ac:spMkLst>
            <pc:docMk/>
            <pc:sldMk cId="3660047147" sldId="261"/>
            <ac:spMk id="4" creationId="{72F6144D-39A4-4E6F-B9A1-F69C864FC0F1}"/>
          </ac:spMkLst>
        </pc:spChg>
        <pc:spChg chg="add mod">
          <ac:chgData name="GERALDI MARCO" userId="4fb09083-7c07-44a8-8941-2e9ea6e3562c" providerId="ADAL" clId="{EA6BA5C8-5030-434A-9503-EF4C2D8E133D}" dt="2021-11-19T17:34:57.688" v="2342" actId="20577"/>
          <ac:spMkLst>
            <pc:docMk/>
            <pc:sldMk cId="3660047147" sldId="261"/>
            <ac:spMk id="5" creationId="{ED5B83E8-881D-4473-AC22-020B541C751F}"/>
          </ac:spMkLst>
        </pc:spChg>
        <pc:spChg chg="add mod">
          <ac:chgData name="GERALDI MARCO" userId="4fb09083-7c07-44a8-8941-2e9ea6e3562c" providerId="ADAL" clId="{EA6BA5C8-5030-434A-9503-EF4C2D8E133D}" dt="2021-11-19T17:29:26.837" v="1672" actId="14100"/>
          <ac:spMkLst>
            <pc:docMk/>
            <pc:sldMk cId="3660047147" sldId="261"/>
            <ac:spMk id="12" creationId="{91C182CC-D690-4677-B799-A4E8B81C9C34}"/>
          </ac:spMkLst>
        </pc:spChg>
        <pc:picChg chg="add del mod">
          <ac:chgData name="GERALDI MARCO" userId="4fb09083-7c07-44a8-8941-2e9ea6e3562c" providerId="ADAL" clId="{EA6BA5C8-5030-434A-9503-EF4C2D8E133D}" dt="2021-11-19T17:28:38.276" v="1660" actId="478"/>
          <ac:picMkLst>
            <pc:docMk/>
            <pc:sldMk cId="3660047147" sldId="261"/>
            <ac:picMk id="7" creationId="{8DDFFAC9-1A51-465A-83FD-31295A122A81}"/>
          </ac:picMkLst>
        </pc:picChg>
        <pc:picChg chg="add mod">
          <ac:chgData name="GERALDI MARCO" userId="4fb09083-7c07-44a8-8941-2e9ea6e3562c" providerId="ADAL" clId="{EA6BA5C8-5030-434A-9503-EF4C2D8E133D}" dt="2021-11-19T17:28:46.661" v="1665" actId="1076"/>
          <ac:picMkLst>
            <pc:docMk/>
            <pc:sldMk cId="3660047147" sldId="261"/>
            <ac:picMk id="9" creationId="{41A14639-D2D8-4D50-9280-A54FC068E69A}"/>
          </ac:picMkLst>
        </pc:picChg>
        <pc:picChg chg="add mod">
          <ac:chgData name="GERALDI MARCO" userId="4fb09083-7c07-44a8-8941-2e9ea6e3562c" providerId="ADAL" clId="{EA6BA5C8-5030-434A-9503-EF4C2D8E133D}" dt="2021-11-19T17:28:49.085" v="1666" actId="1076"/>
          <ac:picMkLst>
            <pc:docMk/>
            <pc:sldMk cId="3660047147" sldId="261"/>
            <ac:picMk id="11" creationId="{EFC2CB67-47B4-42F7-B92C-11203E3F05DC}"/>
          </ac:picMkLst>
        </pc:picChg>
      </pc:sldChg>
    </pc:docChg>
  </pc:docChgLst>
  <pc:docChgLst>
    <pc:chgData name="GERALDI MARCO" userId="4fb09083-7c07-44a8-8941-2e9ea6e3562c" providerId="ADAL" clId="{497B48A7-1FCF-410A-A89C-815188424E29}"/>
    <pc:docChg chg="undo redo custSel addSld delSld modSld">
      <pc:chgData name="GERALDI MARCO" userId="4fb09083-7c07-44a8-8941-2e9ea6e3562c" providerId="ADAL" clId="{497B48A7-1FCF-410A-A89C-815188424E29}" dt="2021-11-10T09:54:47.724" v="76" actId="1076"/>
      <pc:docMkLst>
        <pc:docMk/>
      </pc:docMkLst>
      <pc:sldChg chg="modSp mod">
        <pc:chgData name="GERALDI MARCO" userId="4fb09083-7c07-44a8-8941-2e9ea6e3562c" providerId="ADAL" clId="{497B48A7-1FCF-410A-A89C-815188424E29}" dt="2021-11-10T09:54:19.418" v="49" actId="20577"/>
        <pc:sldMkLst>
          <pc:docMk/>
          <pc:sldMk cId="4161441247" sldId="256"/>
        </pc:sldMkLst>
        <pc:spChg chg="mod">
          <ac:chgData name="GERALDI MARCO" userId="4fb09083-7c07-44a8-8941-2e9ea6e3562c" providerId="ADAL" clId="{497B48A7-1FCF-410A-A89C-815188424E29}" dt="2021-11-10T09:54:19.418" v="49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add del mod">
        <pc:chgData name="GERALDI MARCO" userId="4fb09083-7c07-44a8-8941-2e9ea6e3562c" providerId="ADAL" clId="{497B48A7-1FCF-410A-A89C-815188424E29}" dt="2021-11-10T09:54:47.724" v="76" actId="1076"/>
        <pc:sldMkLst>
          <pc:docMk/>
          <pc:sldMk cId="3824232839" sldId="257"/>
        </pc:sldMkLst>
        <pc:spChg chg="mod">
          <ac:chgData name="GERALDI MARCO" userId="4fb09083-7c07-44a8-8941-2e9ea6e3562c" providerId="ADAL" clId="{497B48A7-1FCF-410A-A89C-815188424E29}" dt="2021-11-10T09:54:26.287" v="62" actId="20577"/>
          <ac:spMkLst>
            <pc:docMk/>
            <pc:sldMk cId="3824232839" sldId="257"/>
            <ac:spMk id="2" creationId="{4E8CD7DA-7DCF-4321-93B3-4507E606C269}"/>
          </ac:spMkLst>
        </pc:spChg>
        <pc:spChg chg="mod">
          <ac:chgData name="GERALDI MARCO" userId="4fb09083-7c07-44a8-8941-2e9ea6e3562c" providerId="ADAL" clId="{497B48A7-1FCF-410A-A89C-815188424E29}" dt="2021-11-10T09:54:36.402" v="72" actId="6549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497B48A7-1FCF-410A-A89C-815188424E29}" dt="2021-11-10T09:54:47.724" v="76" actId="1076"/>
          <ac:spMkLst>
            <pc:docMk/>
            <pc:sldMk cId="3824232839" sldId="257"/>
            <ac:spMk id="5" creationId="{5F8BB661-BE37-4924-A7E2-7142672F3F14}"/>
          </ac:spMkLst>
        </pc:spChg>
        <pc:spChg chg="del mod">
          <ac:chgData name="GERALDI MARCO" userId="4fb09083-7c07-44a8-8941-2e9ea6e3562c" providerId="ADAL" clId="{497B48A7-1FCF-410A-A89C-815188424E29}" dt="2021-11-10T09:54:44.899" v="75" actId="478"/>
          <ac:spMkLst>
            <pc:docMk/>
            <pc:sldMk cId="3824232839" sldId="257"/>
            <ac:spMk id="7" creationId="{9EF8B233-5392-4571-B8B9-7B9150E55B48}"/>
          </ac:spMkLst>
        </pc:spChg>
        <pc:picChg chg="del">
          <ac:chgData name="GERALDI MARCO" userId="4fb09083-7c07-44a8-8941-2e9ea6e3562c" providerId="ADAL" clId="{497B48A7-1FCF-410A-A89C-815188424E29}" dt="2021-11-10T09:54:31.127" v="71" actId="478"/>
          <ac:picMkLst>
            <pc:docMk/>
            <pc:sldMk cId="3824232839" sldId="257"/>
            <ac:picMk id="10" creationId="{65A04CDD-BC32-404D-ABCD-324ACC20CE1B}"/>
          </ac:picMkLst>
        </pc:picChg>
      </pc:sldChg>
      <pc:sldChg chg="add del">
        <pc:chgData name="GERALDI MARCO" userId="4fb09083-7c07-44a8-8941-2e9ea6e3562c" providerId="ADAL" clId="{497B48A7-1FCF-410A-A89C-815188424E29}" dt="2021-11-10T09:54:28.001" v="63" actId="47"/>
        <pc:sldMkLst>
          <pc:docMk/>
          <pc:sldMk cId="3044116189" sldId="258"/>
        </pc:sldMkLst>
      </pc:sldChg>
      <pc:sldChg chg="add del">
        <pc:chgData name="GERALDI MARCO" userId="4fb09083-7c07-44a8-8941-2e9ea6e3562c" providerId="ADAL" clId="{497B48A7-1FCF-410A-A89C-815188424E29}" dt="2021-11-10T09:54:28.145" v="64" actId="47"/>
        <pc:sldMkLst>
          <pc:docMk/>
          <pc:sldMk cId="4014766916" sldId="259"/>
        </pc:sldMkLst>
      </pc:sldChg>
      <pc:sldChg chg="add del">
        <pc:chgData name="GERALDI MARCO" userId="4fb09083-7c07-44a8-8941-2e9ea6e3562c" providerId="ADAL" clId="{497B48A7-1FCF-410A-A89C-815188424E29}" dt="2021-11-10T09:54:28.336" v="65" actId="47"/>
        <pc:sldMkLst>
          <pc:docMk/>
          <pc:sldMk cId="3314659214" sldId="261"/>
        </pc:sldMkLst>
      </pc:sldChg>
      <pc:sldChg chg="add del">
        <pc:chgData name="GERALDI MARCO" userId="4fb09083-7c07-44a8-8941-2e9ea6e3562c" providerId="ADAL" clId="{497B48A7-1FCF-410A-A89C-815188424E29}" dt="2021-11-10T09:54:28.492" v="66" actId="47"/>
        <pc:sldMkLst>
          <pc:docMk/>
          <pc:sldMk cId="2953866196" sldId="262"/>
        </pc:sldMkLst>
      </pc:sldChg>
      <pc:sldChg chg="add del">
        <pc:chgData name="GERALDI MARCO" userId="4fb09083-7c07-44a8-8941-2e9ea6e3562c" providerId="ADAL" clId="{497B48A7-1FCF-410A-A89C-815188424E29}" dt="2021-11-10T09:54:28.649" v="67" actId="47"/>
        <pc:sldMkLst>
          <pc:docMk/>
          <pc:sldMk cId="3714530734" sldId="263"/>
        </pc:sldMkLst>
      </pc:sldChg>
      <pc:sldChg chg="add del">
        <pc:chgData name="GERALDI MARCO" userId="4fb09083-7c07-44a8-8941-2e9ea6e3562c" providerId="ADAL" clId="{497B48A7-1FCF-410A-A89C-815188424E29}" dt="2021-11-10T09:54:28.805" v="68" actId="47"/>
        <pc:sldMkLst>
          <pc:docMk/>
          <pc:sldMk cId="1999545301" sldId="264"/>
        </pc:sldMkLst>
      </pc:sldChg>
      <pc:sldChg chg="del">
        <pc:chgData name="GERALDI MARCO" userId="4fb09083-7c07-44a8-8941-2e9ea6e3562c" providerId="ADAL" clId="{497B48A7-1FCF-410A-A89C-815188424E29}" dt="2021-11-10T09:54:28.968" v="69" actId="47"/>
        <pc:sldMkLst>
          <pc:docMk/>
          <pc:sldMk cId="3139356903" sldId="265"/>
        </pc:sldMkLst>
      </pc:sldChg>
      <pc:sldChg chg="del">
        <pc:chgData name="GERALDI MARCO" userId="4fb09083-7c07-44a8-8941-2e9ea6e3562c" providerId="ADAL" clId="{497B48A7-1FCF-410A-A89C-815188424E29}" dt="2021-11-10T09:54:29.623" v="70" actId="47"/>
        <pc:sldMkLst>
          <pc:docMk/>
          <pc:sldMk cId="90346796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FB19-871D-4C25-8F14-9241212E19B2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DAE6-3687-49ED-9BCF-DAAA69788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09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4B4-C7E2-4F1D-9053-31D790EC7F5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62BE-19DE-4FBC-BC5B-326E199CD5F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D872-3B5D-477E-A6AA-1D0D5D5B1DCD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75E6-711A-479A-818A-8C08A9577DD8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4B9D-526D-4FB9-BDDA-FBD4E976E13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ECD-45F4-4ED0-88B0-592FBD1491F6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8128-6DD7-4886-9AE7-DA6E0627AE02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CE6-CAE5-42CF-8850-46B18AB39EF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18F-3A98-485C-9D33-85E1AF1C3516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070-309F-4BFE-A51D-836A08447CE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52F8-EB6E-4492-9151-D10E967DBEEC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199-89E8-4A31-8164-53D4B4E0D852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E0A3-705E-4DF7-B1A5-A417A2E08FE0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96A6-AF04-4AA0-9E6D-884EF3D23C5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660A-EDFF-4CE2-A6F6-E08A289D01F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329-8672-43F5-9418-298AAB3AB892}" type="datetime1">
              <a:rPr lang="en-US" smtClean="0"/>
              <a:t>12/16/2021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0F-3D1B-4688-BC92-B977EE436BA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F4ABB-EC2D-4DB3-BAE6-8E56DDE8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 </a:t>
            </a:r>
            <a:r>
              <a:rPr lang="it-IT" dirty="0" err="1"/>
              <a:t>LaunchPad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1521BA-2072-4678-8A46-4B4017576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04. ADC Basics </a:t>
            </a:r>
          </a:p>
        </p:txBody>
      </p:sp>
    </p:spTree>
    <p:extLst>
      <p:ext uri="{BB962C8B-B14F-4D97-AF65-F5344CB8AC3E}">
        <p14:creationId xmlns:p14="http://schemas.microsoft.com/office/powerpoint/2010/main" val="41614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ADC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What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an ADC? 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electronics, an analog-to-digital converter (ADC, A/D, or A-to-D) is a system that converts an analog signal, such as a sound picked up by a microphone or light entering a digital camera, into a digital signal.</a:t>
            </a:r>
          </a:p>
          <a:p>
            <a:r>
              <a:rPr lang="en-US" dirty="0"/>
              <a:t> An ADC may also provide an isolated measurement such as an electronic device that converts an analog input voltage or current to a digital number representing the magnitude of the voltage or current. </a:t>
            </a:r>
          </a:p>
          <a:p>
            <a:r>
              <a:rPr lang="en-US" dirty="0"/>
              <a:t>Typically the digital output is a two's complement binary number that is proportional to the input, but there are other possibilities.</a:t>
            </a:r>
            <a:br>
              <a:rPr lang="en-US" dirty="0"/>
            </a:br>
            <a:br>
              <a:rPr lang="en-US" dirty="0"/>
            </a:br>
            <a:endParaRPr lang="it-IT" dirty="0"/>
          </a:p>
        </p:txBody>
      </p:sp>
      <p:pic>
        <p:nvPicPr>
          <p:cNvPr id="1026" name="Picture 2" descr="Analog-to-digital converter - Wikipedia">
            <a:extLst>
              <a:ext uri="{FF2B5EF4-FFF2-40B4-BE49-F238E27FC236}">
                <a16:creationId xmlns:a16="http://schemas.microsoft.com/office/drawing/2014/main" id="{4207DDB1-84E3-4AA0-9AA4-7E01EF4F47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55" y="2021140"/>
            <a:ext cx="3528475" cy="344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7F7E79-FEE7-4460-90C8-3EE0C5851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LAUNCHXL-CC2640R2 Board </a:t>
            </a:r>
            <a:r>
              <a:rPr lang="it-IT" dirty="0" err="1"/>
              <a:t>has</a:t>
            </a:r>
            <a:r>
              <a:rPr lang="it-IT" dirty="0"/>
              <a:t> one 12-bit ADC with 8 </a:t>
            </a:r>
            <a:r>
              <a:rPr lang="it-IT" dirty="0" err="1"/>
              <a:t>analog</a:t>
            </a:r>
            <a:r>
              <a:rPr lang="it-IT" dirty="0"/>
              <a:t> </a:t>
            </a:r>
            <a:r>
              <a:rPr lang="it-IT" dirty="0" err="1"/>
              <a:t>channels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analog</a:t>
            </a:r>
            <a:r>
              <a:rPr lang="it-IT" dirty="0"/>
              <a:t> </a:t>
            </a:r>
            <a:r>
              <a:rPr lang="it-IT" dirty="0" err="1"/>
              <a:t>channels</a:t>
            </a:r>
            <a:r>
              <a:rPr lang="it-IT" dirty="0"/>
              <a:t> are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digital pins 23 to 30.</a:t>
            </a:r>
          </a:p>
          <a:p>
            <a:endParaRPr lang="it-IT" dirty="0"/>
          </a:p>
          <a:p>
            <a:r>
              <a:rPr lang="it-IT" dirty="0"/>
              <a:t>In order to use the ADC </a:t>
            </a:r>
            <a:r>
              <a:rPr lang="it-IT" dirty="0" err="1"/>
              <a:t>function</a:t>
            </a:r>
            <a:r>
              <a:rPr lang="it-IT" dirty="0"/>
              <a:t>, the ADC driver </a:t>
            </a:r>
            <a:r>
              <a:rPr lang="it-IT" b="1" u="sng" dirty="0">
                <a:solidFill>
                  <a:srgbClr val="FF0000"/>
                </a:solidFill>
              </a:rPr>
              <a:t>MUST</a:t>
            </a:r>
            <a:r>
              <a:rPr lang="it-IT" dirty="0"/>
              <a:t> be </a:t>
            </a:r>
            <a:r>
              <a:rPr lang="it-IT" dirty="0" err="1"/>
              <a:t>imported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&lt;ti/drivers/</a:t>
            </a:r>
            <a:r>
              <a:rPr lang="it-IT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ADC.h</a:t>
            </a:r>
            <a:r>
              <a:rPr lang="it-IT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recognized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AAB2496-3969-4BD5-BEB3-EC893651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ADC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Analog</a:t>
            </a:r>
            <a:r>
              <a:rPr lang="it-IT" sz="2400" dirty="0">
                <a:solidFill>
                  <a:schemeClr val="tx1"/>
                </a:solidFill>
              </a:rPr>
              <a:t> Pins on </a:t>
            </a:r>
            <a:r>
              <a:rPr lang="it-IT" sz="2400" dirty="0" err="1">
                <a:solidFill>
                  <a:schemeClr val="tx1"/>
                </a:solidFill>
              </a:rPr>
              <a:t>Launchpad</a:t>
            </a:r>
            <a:r>
              <a:rPr lang="it-IT" sz="2400" dirty="0">
                <a:solidFill>
                  <a:schemeClr val="tx1"/>
                </a:solidFill>
              </a:rPr>
              <a:t> Board 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Picture 2" descr="LAUNCHXL-CC2640R2 INFO">
            <a:extLst>
              <a:ext uri="{FF2B5EF4-FFF2-40B4-BE49-F238E27FC236}">
                <a16:creationId xmlns:a16="http://schemas.microsoft.com/office/drawing/2014/main" id="{9F7B5A6F-6319-4034-B236-F45777415C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t="16154" r="46445" b="10051"/>
          <a:stretch/>
        </p:blipFill>
        <p:spPr bwMode="auto">
          <a:xfrm>
            <a:off x="5991359" y="2190190"/>
            <a:ext cx="2678547" cy="3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249C9-5ACA-49AC-B369-681DCE85F101}"/>
              </a:ext>
            </a:extLst>
          </p:cNvPr>
          <p:cNvSpPr/>
          <p:nvPr/>
        </p:nvSpPr>
        <p:spPr>
          <a:xfrm>
            <a:off x="5809673" y="2964873"/>
            <a:ext cx="1782618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C574197-2541-4001-B832-5928AA4E0940}"/>
              </a:ext>
            </a:extLst>
          </p:cNvPr>
          <p:cNvSpPr/>
          <p:nvPr/>
        </p:nvSpPr>
        <p:spPr>
          <a:xfrm>
            <a:off x="5809673" y="3529463"/>
            <a:ext cx="1782618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CDE679D-F421-491E-9179-7218253FEE6B}"/>
              </a:ext>
            </a:extLst>
          </p:cNvPr>
          <p:cNvSpPr/>
          <p:nvPr/>
        </p:nvSpPr>
        <p:spPr>
          <a:xfrm>
            <a:off x="5809673" y="4790586"/>
            <a:ext cx="1782618" cy="90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9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F45293-5AF5-4CF8-953F-FB1DF5B82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ADC driver </a:t>
            </a:r>
            <a:r>
              <a:rPr lang="it-IT" dirty="0" err="1"/>
              <a:t>needs</a:t>
            </a:r>
            <a:r>
              <a:rPr lang="it-IT" dirty="0"/>
              <a:t> to be </a:t>
            </a:r>
            <a:r>
              <a:rPr lang="it-IT" dirty="0" err="1"/>
              <a:t>initalizated</a:t>
            </a:r>
            <a:r>
              <a:rPr lang="it-IT" dirty="0"/>
              <a:t> ( as for the GPIO one ) </a:t>
            </a:r>
            <a:r>
              <a:rPr lang="it-IT" dirty="0" err="1"/>
              <a:t>exploiting</a:t>
            </a:r>
            <a:r>
              <a:rPr lang="it-IT" dirty="0"/>
              <a:t> the </a:t>
            </a:r>
            <a:r>
              <a:rPr lang="it-IT" i="1" dirty="0" err="1">
                <a:solidFill>
                  <a:srgbClr val="7030A0"/>
                </a:solidFill>
              </a:rPr>
              <a:t>ADC_init</a:t>
            </a:r>
            <a:r>
              <a:rPr lang="it-IT" dirty="0"/>
              <a:t>()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r>
              <a:rPr lang="it-IT" dirty="0"/>
              <a:t>In order to start the ADC </a:t>
            </a:r>
            <a:r>
              <a:rPr lang="it-IT" dirty="0" err="1"/>
              <a:t>conversion</a:t>
            </a:r>
            <a:r>
              <a:rPr lang="it-IT" dirty="0"/>
              <a:t> some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initialized</a:t>
            </a:r>
            <a:r>
              <a:rPr lang="it-IT" dirty="0"/>
              <a:t>. Use </a:t>
            </a:r>
            <a:r>
              <a:rPr lang="it-IT" i="1" dirty="0" err="1">
                <a:solidFill>
                  <a:srgbClr val="7030A0"/>
                </a:solidFill>
              </a:rPr>
              <a:t>ADC_Params_init</a:t>
            </a:r>
            <a:r>
              <a:rPr lang="it-IT" dirty="0"/>
              <a:t>()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initialize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  <a:p>
            <a:r>
              <a:rPr lang="it-IT" dirty="0"/>
              <a:t>At this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initalize</a:t>
            </a:r>
            <a:r>
              <a:rPr lang="it-IT" dirty="0"/>
              <a:t> the ADC </a:t>
            </a:r>
            <a:r>
              <a:rPr lang="it-IT" dirty="0" err="1"/>
              <a:t>peripheral</a:t>
            </a:r>
            <a:r>
              <a:rPr lang="it-IT" dirty="0"/>
              <a:t> with </a:t>
            </a:r>
            <a:r>
              <a:rPr lang="it-IT" i="1" dirty="0" err="1">
                <a:solidFill>
                  <a:srgbClr val="7030A0"/>
                </a:solidFill>
              </a:rPr>
              <a:t>ADC_open</a:t>
            </a:r>
            <a:r>
              <a:rPr lang="it-IT" dirty="0"/>
              <a:t>() and </a:t>
            </a:r>
            <a:r>
              <a:rPr lang="it-IT" dirty="0" err="1"/>
              <a:t>finally</a:t>
            </a:r>
            <a:r>
              <a:rPr lang="it-IT" dirty="0"/>
              <a:t> store the </a:t>
            </a:r>
            <a:r>
              <a:rPr lang="it-IT" dirty="0" err="1"/>
              <a:t>analog</a:t>
            </a:r>
            <a:r>
              <a:rPr lang="it-IT" dirty="0"/>
              <a:t> </a:t>
            </a:r>
            <a:r>
              <a:rPr lang="it-IT" dirty="0" err="1"/>
              <a:t>conversion</a:t>
            </a:r>
            <a:r>
              <a:rPr lang="it-IT" dirty="0"/>
              <a:t> in the </a:t>
            </a:r>
            <a:r>
              <a:rPr lang="it-IT" b="1" i="1" dirty="0" err="1"/>
              <a:t>result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with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 err="1">
                <a:solidFill>
                  <a:srgbClr val="7030A0"/>
                </a:solidFill>
              </a:rPr>
              <a:t>ADC_convert</a:t>
            </a:r>
            <a:r>
              <a:rPr lang="it-IT" dirty="0"/>
              <a:t>()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74A2523-8815-45CD-BFEE-83FF155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ADC TI RTOS Driver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CSS Code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C74393-5AFB-4D75-963E-97801F11BF81}"/>
              </a:ext>
            </a:extLst>
          </p:cNvPr>
          <p:cNvSpPr txBox="1"/>
          <p:nvPr/>
        </p:nvSpPr>
        <p:spPr>
          <a:xfrm>
            <a:off x="5297511" y="671691"/>
            <a:ext cx="72336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uint16_t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it-IT" sz="1400" dirty="0">
              <a:latin typeface="Consolas" panose="020B0609020204030204" pitchFamily="49" charset="0"/>
            </a:endParaRPr>
          </a:p>
          <a:p>
            <a:pPr algn="l"/>
            <a:r>
              <a:rPr lang="it-I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mainThread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*arg0)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it-IT" sz="1400" dirty="0">
              <a:latin typeface="Consolas" panose="020B0609020204030204" pitchFamily="49" charset="0"/>
            </a:endParaRP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/* Call driver </a:t>
            </a:r>
            <a:r>
              <a:rPr lang="it-IT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it-IT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it-IT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functions</a:t>
            </a:r>
            <a:r>
              <a:rPr lang="it-IT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GPIO_init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ADC_init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// I2C_init();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it-IT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SPI_init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it-IT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UART_init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it-IT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Watchdog_init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it-IT" sz="1400" dirty="0">
              <a:latin typeface="Consolas" panose="020B0609020204030204" pitchFamily="49" charset="0"/>
            </a:endParaRP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it-IT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initialize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 optional ADC </a:t>
            </a:r>
            <a:r>
              <a:rPr lang="it-IT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parameters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ADC_Params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ADC_Params_init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it-I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params.</a:t>
            </a:r>
            <a:r>
              <a:rPr lang="it-IT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isProtected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it-IT" sz="1400" dirty="0">
              <a:latin typeface="Consolas" panose="020B0609020204030204" pitchFamily="49" charset="0"/>
            </a:endParaRP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/* Open ADC </a:t>
            </a:r>
            <a:r>
              <a:rPr lang="it-IT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channels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it-IT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usage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ADC_Handle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adcHandle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ADC_open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(1, &amp;params);</a:t>
            </a:r>
          </a:p>
          <a:p>
            <a:pPr algn="l"/>
            <a:endParaRPr lang="it-IT" sz="1400" dirty="0">
              <a:latin typeface="Consolas" panose="020B0609020204030204" pitchFamily="49" charset="0"/>
            </a:endParaRPr>
          </a:p>
          <a:p>
            <a:pPr algn="l"/>
            <a:endParaRPr lang="it-IT" sz="1400" dirty="0">
              <a:latin typeface="Consolas" panose="020B0609020204030204" pitchFamily="49" charset="0"/>
            </a:endParaRP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3F7F5F"/>
                </a:solidFill>
                <a:latin typeface="Consolas" panose="020B0609020204030204" pitchFamily="49" charset="0"/>
              </a:rPr>
              <a:t>/*loop*/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(1) {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ADC_convert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adcHandle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it-I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928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1EBF56-C4A1-4859-9B88-6F9352FF26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ADC_open</a:t>
            </a:r>
            <a:r>
              <a:rPr lang="it-IT" dirty="0"/>
              <a:t>()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the </a:t>
            </a:r>
            <a:r>
              <a:rPr lang="it-IT" dirty="0" err="1"/>
              <a:t>initialization</a:t>
            </a:r>
            <a:r>
              <a:rPr lang="it-IT" dirty="0"/>
              <a:t> of the ADC </a:t>
            </a:r>
            <a:r>
              <a:rPr lang="it-IT" dirty="0" err="1"/>
              <a:t>peripheral</a:t>
            </a:r>
            <a:r>
              <a:rPr lang="it-IT" dirty="0"/>
              <a:t>.</a:t>
            </a:r>
          </a:p>
          <a:p>
            <a:r>
              <a:rPr lang="it-IT" dirty="0"/>
              <a:t>@index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en-US" dirty="0"/>
              <a:t>Index in the @p </a:t>
            </a:r>
            <a:r>
              <a:rPr lang="en-US" dirty="0" err="1"/>
              <a:t>ADC_Config</a:t>
            </a:r>
            <a:r>
              <a:rPr lang="en-US" dirty="0"/>
              <a:t>[] array. </a:t>
            </a:r>
          </a:p>
          <a:p>
            <a:r>
              <a:rPr lang="en-US" dirty="0"/>
              <a:t>For Launchpad Board index is the analog channel number (the digit after the “A” of the digital pin function)</a:t>
            </a:r>
          </a:p>
          <a:p>
            <a:r>
              <a:rPr lang="en-US" dirty="0"/>
              <a:t>@params: Pointer to an initialized #ADC_Params structure.                    If </a:t>
            </a:r>
            <a:r>
              <a:rPr lang="en-US" i="1" dirty="0"/>
              <a:t>NULL</a:t>
            </a:r>
            <a:r>
              <a:rPr lang="en-US" dirty="0"/>
              <a:t>, the default #ADC_Params values are used.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A49822E-46B1-4984-9CCE-091E323C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it-IT" dirty="0"/>
              <a:t>ADC TI RTOS Driver</a:t>
            </a:r>
            <a:br>
              <a:rPr lang="it-IT" dirty="0"/>
            </a:br>
            <a:r>
              <a:rPr lang="it-IT" sz="2400" i="1" dirty="0" err="1">
                <a:solidFill>
                  <a:srgbClr val="7D0349"/>
                </a:solidFill>
              </a:rPr>
              <a:t>ADC_open</a:t>
            </a:r>
            <a:r>
              <a:rPr lang="it-IT" sz="2400" dirty="0">
                <a:solidFill>
                  <a:schemeClr val="tx1"/>
                </a:solidFill>
              </a:rPr>
              <a:t>(</a:t>
            </a:r>
            <a:r>
              <a:rPr lang="it-IT" sz="1600" dirty="0">
                <a:solidFill>
                  <a:srgbClr val="005032"/>
                </a:solidFill>
                <a:latin typeface="Consolas" panose="020B0609020204030204" pitchFamily="49" charset="0"/>
              </a:rPr>
              <a:t>uint_least8_t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index,</a:t>
            </a:r>
            <a:r>
              <a:rPr lang="it-IT" sz="1800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005032"/>
                </a:solidFill>
                <a:latin typeface="Consolas" panose="020B0609020204030204" pitchFamily="49" charset="0"/>
              </a:rPr>
              <a:t>ADC_Params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it-IT" sz="2400" dirty="0">
                <a:solidFill>
                  <a:schemeClr val="tx1"/>
                </a:solidFill>
              </a:rPr>
              <a:t>)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46C3EE0F-0560-4F13-9CEB-11E11FCFD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185" y="2160588"/>
            <a:ext cx="3257329" cy="3881437"/>
          </a:xfrm>
        </p:spPr>
      </p:pic>
    </p:spTree>
    <p:extLst>
      <p:ext uri="{BB962C8B-B14F-4D97-AF65-F5344CB8AC3E}">
        <p14:creationId xmlns:p14="http://schemas.microsoft.com/office/powerpoint/2010/main" val="96755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C8B8D8-A186-4AB9-8E9A-FC4CCFA674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The </a:t>
            </a:r>
            <a:r>
              <a:rPr lang="it-IT" dirty="0" err="1"/>
              <a:t>aim</a:t>
            </a:r>
            <a:r>
              <a:rPr lang="it-IT" dirty="0"/>
              <a:t> of this project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read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an </a:t>
            </a:r>
            <a:r>
              <a:rPr lang="it-IT" dirty="0" err="1"/>
              <a:t>analog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via the ADC.</a:t>
            </a:r>
          </a:p>
          <a:p>
            <a:r>
              <a:rPr lang="it-IT" dirty="0"/>
              <a:t>Put a </a:t>
            </a:r>
            <a:r>
              <a:rPr lang="it-IT" dirty="0" err="1"/>
              <a:t>breakpoint</a:t>
            </a:r>
            <a:r>
              <a:rPr lang="it-IT" dirty="0"/>
              <a:t> on the </a:t>
            </a:r>
            <a:r>
              <a:rPr lang="it-IT" dirty="0" err="1"/>
              <a:t>AD_convert</a:t>
            </a:r>
            <a:r>
              <a:rPr lang="it-IT" dirty="0"/>
              <a:t>() </a:t>
            </a:r>
            <a:r>
              <a:rPr lang="it-IT" dirty="0" err="1"/>
              <a:t>function</a:t>
            </a:r>
            <a:r>
              <a:rPr lang="it-IT" dirty="0"/>
              <a:t> and start the debugging</a:t>
            </a:r>
          </a:p>
          <a:p>
            <a:r>
              <a:rPr lang="it-IT" dirty="0"/>
              <a:t>Double click on the </a:t>
            </a:r>
            <a:r>
              <a:rPr lang="it-IT" b="1" i="1" dirty="0" err="1"/>
              <a:t>result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righ</a:t>
            </a:r>
            <a:r>
              <a:rPr lang="it-IT" dirty="0">
                <a:sym typeface="Wingdings" panose="05000000000000000000" pitchFamily="2" charset="2"/>
              </a:rPr>
              <a:t> click  </a:t>
            </a:r>
            <a:r>
              <a:rPr lang="it-IT" dirty="0" err="1">
                <a:sym typeface="Wingdings" panose="05000000000000000000" pitchFamily="2" charset="2"/>
              </a:rPr>
              <a:t>Add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watch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Expression</a:t>
            </a:r>
            <a:r>
              <a:rPr lang="it-IT" dirty="0">
                <a:sym typeface="Wingdings" panose="05000000000000000000" pitchFamily="2" charset="2"/>
              </a:rPr>
              <a:t>. </a:t>
            </a:r>
          </a:p>
          <a:p>
            <a:r>
              <a:rPr lang="it-IT" dirty="0">
                <a:sym typeface="Wingdings" panose="05000000000000000000" pitchFamily="2" charset="2"/>
              </a:rPr>
              <a:t>The </a:t>
            </a:r>
            <a:r>
              <a:rPr lang="it-IT" dirty="0" err="1">
                <a:sym typeface="Wingdings" panose="05000000000000000000" pitchFamily="2" charset="2"/>
              </a:rPr>
              <a:t>result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variable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will</a:t>
            </a:r>
            <a:r>
              <a:rPr lang="it-IT" dirty="0">
                <a:sym typeface="Wingdings" panose="05000000000000000000" pitchFamily="2" charset="2"/>
              </a:rPr>
              <a:t> be </a:t>
            </a:r>
            <a:r>
              <a:rPr lang="it-IT" dirty="0" err="1">
                <a:sym typeface="Wingdings" panose="05000000000000000000" pitchFamily="2" charset="2"/>
              </a:rPr>
              <a:t>added</a:t>
            </a:r>
            <a:r>
              <a:rPr lang="it-IT" dirty="0">
                <a:sym typeface="Wingdings" panose="05000000000000000000" pitchFamily="2" charset="2"/>
              </a:rPr>
              <a:t> to the </a:t>
            </a:r>
            <a:r>
              <a:rPr lang="it-IT" dirty="0" err="1">
                <a:sym typeface="Wingdings" panose="05000000000000000000" pitchFamily="2" charset="2"/>
              </a:rPr>
              <a:t>watch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expressions</a:t>
            </a:r>
            <a:r>
              <a:rPr lang="it-IT" dirty="0">
                <a:sym typeface="Wingdings" panose="05000000000000000000" pitchFamily="2" charset="2"/>
              </a:rPr>
              <a:t> on the </a:t>
            </a:r>
            <a:r>
              <a:rPr lang="it-IT" dirty="0" err="1">
                <a:sym typeface="Wingdings" panose="05000000000000000000" pitchFamily="2" charset="2"/>
              </a:rPr>
              <a:t>right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conversion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D5B83E8-881D-4473-AC22-020B541C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it-IT" dirty="0"/>
              <a:t>ADC TI RTOS Driver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Debug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14639-D2D8-4D50-9280-A54FC068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8" y="5136486"/>
            <a:ext cx="3829050" cy="9048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C2CB67-47B4-42F7-B92C-11203E3F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8" y="2160589"/>
            <a:ext cx="3829050" cy="2867041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1C182CC-D690-4677-B799-A4E8B81C9C34}"/>
              </a:ext>
            </a:extLst>
          </p:cNvPr>
          <p:cNvSpPr/>
          <p:nvPr/>
        </p:nvSpPr>
        <p:spPr>
          <a:xfrm>
            <a:off x="7019925" y="4100975"/>
            <a:ext cx="1241425" cy="1616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04714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577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Trebuchet MS</vt:lpstr>
      <vt:lpstr>Wingdings 3</vt:lpstr>
      <vt:lpstr>Sfaccettatura</vt:lpstr>
      <vt:lpstr>TI LaunchPad </vt:lpstr>
      <vt:lpstr>ADC What is an ADC? </vt:lpstr>
      <vt:lpstr>ADC Analog Pins on Launchpad Board </vt:lpstr>
      <vt:lpstr>ADC TI RTOS Driver CSS Code</vt:lpstr>
      <vt:lpstr>ADC TI RTOS Driver ADC_open(uint_least8_t index, ADC_Params *params)</vt:lpstr>
      <vt:lpstr>ADC TI RTOS Driver Debug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GERALDI MARCO</dc:creator>
  <cp:lastModifiedBy>GERALDI MARCO</cp:lastModifiedBy>
  <cp:revision>2</cp:revision>
  <dcterms:created xsi:type="dcterms:W3CDTF">2021-11-09T10:46:54Z</dcterms:created>
  <dcterms:modified xsi:type="dcterms:W3CDTF">2021-12-16T11:57:45Z</dcterms:modified>
</cp:coreProperties>
</file>