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3894F-E6AA-4908-83C1-9D9D5B6A7C36}" v="53" dt="2021-11-20T17:43:42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5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4fb09083-7c07-44a8-8941-2e9ea6e3562c" providerId="ADAL" clId="{55254253-C93E-4B84-BB0E-C81EF9F7841D}"/>
    <pc:docChg chg="undo custSel addSld delSld modSld">
      <pc:chgData name="GERALDI MARCO" userId="4fb09083-7c07-44a8-8941-2e9ea6e3562c" providerId="ADAL" clId="{55254253-C93E-4B84-BB0E-C81EF9F7841D}" dt="2021-11-10T09:51:49.299" v="1844" actId="20577"/>
      <pc:docMkLst>
        <pc:docMk/>
      </pc:docMkLst>
      <pc:sldChg chg="modSp mod">
        <pc:chgData name="GERALDI MARCO" userId="4fb09083-7c07-44a8-8941-2e9ea6e3562c" providerId="ADAL" clId="{55254253-C93E-4B84-BB0E-C81EF9F7841D}" dt="2021-11-10T09:51:49.299" v="1844" actId="20577"/>
        <pc:sldMkLst>
          <pc:docMk/>
          <pc:sldMk cId="4161441247" sldId="256"/>
        </pc:sldMkLst>
        <pc:spChg chg="mod">
          <ac:chgData name="GERALDI MARCO" userId="4fb09083-7c07-44a8-8941-2e9ea6e3562c" providerId="ADAL" clId="{55254253-C93E-4B84-BB0E-C81EF9F7841D}" dt="2021-11-10T09:21:09.184" v="81" actId="20577"/>
          <ac:spMkLst>
            <pc:docMk/>
            <pc:sldMk cId="4161441247" sldId="256"/>
            <ac:spMk id="2" creationId="{162F4ABB-EC2D-4DB3-BAE6-8E56DDE848D5}"/>
          </ac:spMkLst>
        </pc:spChg>
        <pc:spChg chg="mod">
          <ac:chgData name="GERALDI MARCO" userId="4fb09083-7c07-44a8-8941-2e9ea6e3562c" providerId="ADAL" clId="{55254253-C93E-4B84-BB0E-C81EF9F7841D}" dt="2021-11-10T09:51:49.299" v="1844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55254253-C93E-4B84-BB0E-C81EF9F7841D}" dt="2021-11-10T09:37:06.598" v="1221" actId="20577"/>
        <pc:sldMkLst>
          <pc:docMk/>
          <pc:sldMk cId="3824232839" sldId="257"/>
        </pc:sldMkLst>
        <pc:spChg chg="mod">
          <ac:chgData name="GERALDI MARCO" userId="4fb09083-7c07-44a8-8941-2e9ea6e3562c" providerId="ADAL" clId="{55254253-C93E-4B84-BB0E-C81EF9F7841D}" dt="2021-11-10T09:22:20.988" v="151" actId="207"/>
          <ac:spMkLst>
            <pc:docMk/>
            <pc:sldMk cId="3824232839" sldId="257"/>
            <ac:spMk id="2" creationId="{4E8CD7DA-7DCF-4321-93B3-4507E606C269}"/>
          </ac:spMkLst>
        </pc:spChg>
        <pc:spChg chg="del">
          <ac:chgData name="GERALDI MARCO" userId="4fb09083-7c07-44a8-8941-2e9ea6e3562c" providerId="ADAL" clId="{55254253-C93E-4B84-BB0E-C81EF9F7841D}" dt="2021-11-09T10:47:52.328" v="0"/>
          <ac:spMkLst>
            <pc:docMk/>
            <pc:sldMk cId="3824232839" sldId="257"/>
            <ac:spMk id="3" creationId="{1BBF01E9-DAC8-4974-8AAE-D2676EC2E7A4}"/>
          </ac:spMkLst>
        </pc:spChg>
        <pc:spChg chg="add del mod">
          <ac:chgData name="GERALDI MARCO" userId="4fb09083-7c07-44a8-8941-2e9ea6e3562c" providerId="ADAL" clId="{55254253-C93E-4B84-BB0E-C81EF9F7841D}" dt="2021-11-10T09:23:28.881" v="210"/>
          <ac:spMkLst>
            <pc:docMk/>
            <pc:sldMk cId="3824232839" sldId="257"/>
            <ac:spMk id="3" creationId="{8D344D68-9FBD-453D-A933-105CF2D6D58E}"/>
          </ac:spMkLst>
        </pc:spChg>
        <pc:spChg chg="mod">
          <ac:chgData name="GERALDI MARCO" userId="4fb09083-7c07-44a8-8941-2e9ea6e3562c" providerId="ADAL" clId="{55254253-C93E-4B84-BB0E-C81EF9F7841D}" dt="2021-11-10T09:23:47.121" v="258" actId="20577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55254253-C93E-4B84-BB0E-C81EF9F7841D}" dt="2021-11-10T09:37:06.598" v="1221" actId="20577"/>
          <ac:spMkLst>
            <pc:docMk/>
            <pc:sldMk cId="3824232839" sldId="257"/>
            <ac:spMk id="7" creationId="{9EF8B233-5392-4571-B8B9-7B9150E55B48}"/>
          </ac:spMkLst>
        </pc:spChg>
        <pc:spChg chg="add del mod">
          <ac:chgData name="GERALDI MARCO" userId="4fb09083-7c07-44a8-8941-2e9ea6e3562c" providerId="ADAL" clId="{55254253-C93E-4B84-BB0E-C81EF9F7841D}" dt="2021-11-10T09:36:48.084" v="1207" actId="22"/>
          <ac:spMkLst>
            <pc:docMk/>
            <pc:sldMk cId="3824232839" sldId="257"/>
            <ac:spMk id="8" creationId="{5E2CA7D9-071C-4AD1-9D3B-8D3AD4904355}"/>
          </ac:spMkLst>
        </pc:spChg>
        <pc:picChg chg="add del mod">
          <ac:chgData name="GERALDI MARCO" userId="4fb09083-7c07-44a8-8941-2e9ea6e3562c" providerId="ADAL" clId="{55254253-C93E-4B84-BB0E-C81EF9F7841D}" dt="2021-11-10T09:36:46.808" v="1206" actId="478"/>
          <ac:picMkLst>
            <pc:docMk/>
            <pc:sldMk cId="3824232839" sldId="257"/>
            <ac:picMk id="6" creationId="{979B923D-7FE0-47B7-A033-43E8BEDFE07E}"/>
          </ac:picMkLst>
        </pc:picChg>
        <pc:picChg chg="add mod ord">
          <ac:chgData name="GERALDI MARCO" userId="4fb09083-7c07-44a8-8941-2e9ea6e3562c" providerId="ADAL" clId="{55254253-C93E-4B84-BB0E-C81EF9F7841D}" dt="2021-11-10T09:36:54.705" v="1210" actId="1076"/>
          <ac:picMkLst>
            <pc:docMk/>
            <pc:sldMk cId="3824232839" sldId="257"/>
            <ac:picMk id="10" creationId="{65A04CDD-BC32-404D-ABCD-324ACC20CE1B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28:14.213" v="458" actId="1076"/>
        <pc:sldMkLst>
          <pc:docMk/>
          <pc:sldMk cId="3044116189" sldId="258"/>
        </pc:sldMkLst>
        <pc:spChg chg="add del mod">
          <ac:chgData name="GERALDI MARCO" userId="4fb09083-7c07-44a8-8941-2e9ea6e3562c" providerId="ADAL" clId="{55254253-C93E-4B84-BB0E-C81EF9F7841D}" dt="2021-11-10T09:26:01.390" v="405" actId="21"/>
          <ac:spMkLst>
            <pc:docMk/>
            <pc:sldMk cId="3044116189" sldId="258"/>
            <ac:spMk id="2" creationId="{AA4EEFFF-AEB1-4C65-A47F-64F647E20EED}"/>
          </ac:spMkLst>
        </pc:spChg>
        <pc:spChg chg="add mod">
          <ac:chgData name="GERALDI MARCO" userId="4fb09083-7c07-44a8-8941-2e9ea6e3562c" providerId="ADAL" clId="{55254253-C93E-4B84-BB0E-C81EF9F7841D}" dt="2021-11-10T09:25:01.849" v="295" actId="20577"/>
          <ac:spMkLst>
            <pc:docMk/>
            <pc:sldMk cId="3044116189" sldId="258"/>
            <ac:spMk id="4" creationId="{64AE561C-8BFE-4A8F-BA3C-9B5D3953DF76}"/>
          </ac:spMkLst>
        </pc:spChg>
        <pc:spChg chg="add mod">
          <ac:chgData name="GERALDI MARCO" userId="4fb09083-7c07-44a8-8941-2e9ea6e3562c" providerId="ADAL" clId="{55254253-C93E-4B84-BB0E-C81EF9F7841D}" dt="2021-11-10T09:26:52.587" v="430" actId="1076"/>
          <ac:spMkLst>
            <pc:docMk/>
            <pc:sldMk cId="3044116189" sldId="258"/>
            <ac:spMk id="6" creationId="{1A34D45B-2C9F-4EE4-973A-615C18B5E446}"/>
          </ac:spMkLst>
        </pc:spChg>
        <pc:spChg chg="add mod">
          <ac:chgData name="GERALDI MARCO" userId="4fb09083-7c07-44a8-8941-2e9ea6e3562c" providerId="ADAL" clId="{55254253-C93E-4B84-BB0E-C81EF9F7841D}" dt="2021-11-10T09:27:15.978" v="443" actId="1076"/>
          <ac:spMkLst>
            <pc:docMk/>
            <pc:sldMk cId="3044116189" sldId="258"/>
            <ac:spMk id="7" creationId="{8178F348-19A8-457F-9F4D-5C61D6A31B8C}"/>
          </ac:spMkLst>
        </pc:spChg>
        <pc:spChg chg="add mod">
          <ac:chgData name="GERALDI MARCO" userId="4fb09083-7c07-44a8-8941-2e9ea6e3562c" providerId="ADAL" clId="{55254253-C93E-4B84-BB0E-C81EF9F7841D}" dt="2021-11-10T09:27:23.508" v="445" actId="1076"/>
          <ac:spMkLst>
            <pc:docMk/>
            <pc:sldMk cId="3044116189" sldId="258"/>
            <ac:spMk id="8" creationId="{8B893A27-F1A6-4B2D-8812-2BD24D1F98D0}"/>
          </ac:spMkLst>
        </pc:spChg>
        <pc:spChg chg="add mod">
          <ac:chgData name="GERALDI MARCO" userId="4fb09083-7c07-44a8-8941-2e9ea6e3562c" providerId="ADAL" clId="{55254253-C93E-4B84-BB0E-C81EF9F7841D}" dt="2021-11-10T09:27:25.247" v="447" actId="20577"/>
          <ac:spMkLst>
            <pc:docMk/>
            <pc:sldMk cId="3044116189" sldId="258"/>
            <ac:spMk id="9" creationId="{151AEBAA-9B77-4476-9E7B-33490EE5BAB0}"/>
          </ac:spMkLst>
        </pc:spChg>
        <pc:spChg chg="add mod">
          <ac:chgData name="GERALDI MARCO" userId="4fb09083-7c07-44a8-8941-2e9ea6e3562c" providerId="ADAL" clId="{55254253-C93E-4B84-BB0E-C81EF9F7841D}" dt="2021-11-10T09:27:45.355" v="452" actId="1076"/>
          <ac:spMkLst>
            <pc:docMk/>
            <pc:sldMk cId="3044116189" sldId="258"/>
            <ac:spMk id="10" creationId="{912A63FC-808A-4349-8B43-F9D35A27C29F}"/>
          </ac:spMkLst>
        </pc:spChg>
        <pc:spChg chg="add mod">
          <ac:chgData name="GERALDI MARCO" userId="4fb09083-7c07-44a8-8941-2e9ea6e3562c" providerId="ADAL" clId="{55254253-C93E-4B84-BB0E-C81EF9F7841D}" dt="2021-11-10T09:27:46.834" v="454" actId="20577"/>
          <ac:spMkLst>
            <pc:docMk/>
            <pc:sldMk cId="3044116189" sldId="258"/>
            <ac:spMk id="11" creationId="{F49B94A5-8991-48C6-809D-AB29483EBFDD}"/>
          </ac:spMkLst>
        </pc:spChg>
        <pc:picChg chg="add mod">
          <ac:chgData name="GERALDI MARCO" userId="4fb09083-7c07-44a8-8941-2e9ea6e3562c" providerId="ADAL" clId="{55254253-C93E-4B84-BB0E-C81EF9F7841D}" dt="2021-11-10T09:28:14.213" v="458" actId="1076"/>
          <ac:picMkLst>
            <pc:docMk/>
            <pc:sldMk cId="3044116189" sldId="258"/>
            <ac:picMk id="3" creationId="{9179A0CD-0417-4BED-BEB7-22DF57831596}"/>
          </ac:picMkLst>
        </pc:picChg>
        <pc:picChg chg="add mod">
          <ac:chgData name="GERALDI MARCO" userId="4fb09083-7c07-44a8-8941-2e9ea6e3562c" providerId="ADAL" clId="{55254253-C93E-4B84-BB0E-C81EF9F7841D}" dt="2021-11-10T09:26:24.419" v="425" actId="1076"/>
          <ac:picMkLst>
            <pc:docMk/>
            <pc:sldMk cId="3044116189" sldId="258"/>
            <ac:picMk id="5" creationId="{AA3B8E39-F479-4649-A502-424F1A261D2B}"/>
          </ac:picMkLst>
        </pc:picChg>
        <pc:picChg chg="add del mod">
          <ac:chgData name="GERALDI MARCO" userId="4fb09083-7c07-44a8-8941-2e9ea6e3562c" providerId="ADAL" clId="{55254253-C93E-4B84-BB0E-C81EF9F7841D}" dt="2021-11-09T10:48:38.389" v="16" actId="478"/>
          <ac:picMkLst>
            <pc:docMk/>
            <pc:sldMk cId="3044116189" sldId="258"/>
            <ac:picMk id="7" creationId="{E12B630E-D4BD-49E5-9385-CBD9BD6244DD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35:58.586" v="1205" actId="6549"/>
        <pc:sldMkLst>
          <pc:docMk/>
          <pc:sldMk cId="4014766916" sldId="259"/>
        </pc:sldMkLst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4" creationId="{B221AF7E-6A3A-4DE3-87F6-EEAB83C5C72A}"/>
          </ac:spMkLst>
        </pc:spChg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6" creationId="{1DA0CA9E-8FBC-4C2E-916D-6981F872EA5A}"/>
          </ac:spMkLst>
        </pc:spChg>
        <pc:spChg chg="add mod">
          <ac:chgData name="GERALDI MARCO" userId="4fb09083-7c07-44a8-8941-2e9ea6e3562c" providerId="ADAL" clId="{55254253-C93E-4B84-BB0E-C81EF9F7841D}" dt="2021-11-10T09:28:21.264" v="461"/>
          <ac:spMkLst>
            <pc:docMk/>
            <pc:sldMk cId="4014766916" sldId="259"/>
            <ac:spMk id="7" creationId="{A8840EF2-C589-448C-BBB0-ECAA1CA2D268}"/>
          </ac:spMkLst>
        </pc:spChg>
        <pc:spChg chg="add mod">
          <ac:chgData name="GERALDI MARCO" userId="4fb09083-7c07-44a8-8941-2e9ea6e3562c" providerId="ADAL" clId="{55254253-C93E-4B84-BB0E-C81EF9F7841D}" dt="2021-11-10T09:35:58.586" v="1205" actId="6549"/>
          <ac:spMkLst>
            <pc:docMk/>
            <pc:sldMk cId="4014766916" sldId="259"/>
            <ac:spMk id="8" creationId="{242FAD5C-F56C-4D80-91C1-08C75AA98555}"/>
          </ac:spMkLst>
        </pc:spChg>
        <pc:spChg chg="add mod">
          <ac:chgData name="GERALDI MARCO" userId="4fb09083-7c07-44a8-8941-2e9ea6e3562c" providerId="ADAL" clId="{55254253-C93E-4B84-BB0E-C81EF9F7841D}" dt="2021-11-10T09:31:38.041" v="940" actId="207"/>
          <ac:spMkLst>
            <pc:docMk/>
            <pc:sldMk cId="4014766916" sldId="259"/>
            <ac:spMk id="10" creationId="{BF71783A-B9AE-4C4F-ACF5-83626BB1230D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1" creationId="{12FD4FF3-39B9-43CF-8192-45569C12D4F6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2" creationId="{9CE18387-DA25-41E0-A2DA-50AF0E90435D}"/>
          </ac:spMkLst>
        </pc:spChg>
        <pc:spChg chg="add mod">
          <ac:chgData name="GERALDI MARCO" userId="4fb09083-7c07-44a8-8941-2e9ea6e3562c" providerId="ADAL" clId="{55254253-C93E-4B84-BB0E-C81EF9F7841D}" dt="2021-11-10T09:32:01.030" v="948" actId="1076"/>
          <ac:spMkLst>
            <pc:docMk/>
            <pc:sldMk cId="4014766916" sldId="259"/>
            <ac:spMk id="13" creationId="{78847513-66D8-4246-B1DD-827E74925A35}"/>
          </ac:spMkLst>
        </pc:spChg>
        <pc:spChg chg="add mod">
          <ac:chgData name="GERALDI MARCO" userId="4fb09083-7c07-44a8-8941-2e9ea6e3562c" providerId="ADAL" clId="{55254253-C93E-4B84-BB0E-C81EF9F7841D}" dt="2021-11-10T09:32:12.397" v="953" actId="20577"/>
          <ac:spMkLst>
            <pc:docMk/>
            <pc:sldMk cId="4014766916" sldId="259"/>
            <ac:spMk id="14" creationId="{8D5D2AAE-8770-45FA-8244-6648AED8A26A}"/>
          </ac:spMkLst>
        </pc:spChg>
        <pc:spChg chg="add mod">
          <ac:chgData name="GERALDI MARCO" userId="4fb09083-7c07-44a8-8941-2e9ea6e3562c" providerId="ADAL" clId="{55254253-C93E-4B84-BB0E-C81EF9F7841D}" dt="2021-11-10T09:32:05.922" v="949" actId="1076"/>
          <ac:spMkLst>
            <pc:docMk/>
            <pc:sldMk cId="4014766916" sldId="259"/>
            <ac:spMk id="15" creationId="{F66031F5-5F35-495E-B177-873C1AEABDAC}"/>
          </ac:spMkLst>
        </pc:spChg>
        <pc:spChg chg="add mod">
          <ac:chgData name="GERALDI MARCO" userId="4fb09083-7c07-44a8-8941-2e9ea6e3562c" providerId="ADAL" clId="{55254253-C93E-4B84-BB0E-C81EF9F7841D}" dt="2021-11-10T09:32:15.447" v="957" actId="20577"/>
          <ac:spMkLst>
            <pc:docMk/>
            <pc:sldMk cId="4014766916" sldId="259"/>
            <ac:spMk id="16" creationId="{A536D834-F64B-48D8-BA93-A2EA4DDA5FC2}"/>
          </ac:spMkLst>
        </pc:spChg>
        <pc:spChg chg="add mod">
          <ac:chgData name="GERALDI MARCO" userId="4fb09083-7c07-44a8-8941-2e9ea6e3562c" providerId="ADAL" clId="{55254253-C93E-4B84-BB0E-C81EF9F7841D}" dt="2021-11-10T09:32:10.347" v="951" actId="1076"/>
          <ac:spMkLst>
            <pc:docMk/>
            <pc:sldMk cId="4014766916" sldId="259"/>
            <ac:spMk id="17" creationId="{F0671961-F389-4871-85F9-1912571CEC60}"/>
          </ac:spMkLst>
        </pc:spChg>
        <pc:spChg chg="add mod">
          <ac:chgData name="GERALDI MARCO" userId="4fb09083-7c07-44a8-8941-2e9ea6e3562c" providerId="ADAL" clId="{55254253-C93E-4B84-BB0E-C81EF9F7841D}" dt="2021-11-10T09:32:17.810" v="959" actId="20577"/>
          <ac:spMkLst>
            <pc:docMk/>
            <pc:sldMk cId="4014766916" sldId="259"/>
            <ac:spMk id="18" creationId="{2956FD10-9558-425F-9404-AE303B40D6A8}"/>
          </ac:spMkLst>
        </pc:spChg>
        <pc:spChg chg="add mod">
          <ac:chgData name="GERALDI MARCO" userId="4fb09083-7c07-44a8-8941-2e9ea6e3562c" providerId="ADAL" clId="{55254253-C93E-4B84-BB0E-C81EF9F7841D}" dt="2021-11-10T09:32:23.330" v="961" actId="1076"/>
          <ac:spMkLst>
            <pc:docMk/>
            <pc:sldMk cId="4014766916" sldId="259"/>
            <ac:spMk id="19" creationId="{2689537A-BC6F-4450-90D4-72AAEE8DAE40}"/>
          </ac:spMkLst>
        </pc:spChg>
        <pc:spChg chg="add mod">
          <ac:chgData name="GERALDI MARCO" userId="4fb09083-7c07-44a8-8941-2e9ea6e3562c" providerId="ADAL" clId="{55254253-C93E-4B84-BB0E-C81EF9F7841D}" dt="2021-11-10T09:32:24.922" v="963" actId="20577"/>
          <ac:spMkLst>
            <pc:docMk/>
            <pc:sldMk cId="4014766916" sldId="259"/>
            <ac:spMk id="20" creationId="{BA33D0DE-B327-46F3-B365-A9BAD09406A1}"/>
          </ac:spMkLst>
        </pc:spChg>
        <pc:picChg chg="add mod">
          <ac:chgData name="GERALDI MARCO" userId="4fb09083-7c07-44a8-8941-2e9ea6e3562c" providerId="ADAL" clId="{55254253-C93E-4B84-BB0E-C81EF9F7841D}" dt="2021-11-10T09:30:56.403" v="932" actId="1076"/>
          <ac:picMkLst>
            <pc:docMk/>
            <pc:sldMk cId="4014766916" sldId="259"/>
            <ac:picMk id="3" creationId="{3FE99C96-45FF-4E9C-B398-F842B11D4981}"/>
          </ac:picMkLst>
        </pc:picChg>
        <pc:picChg chg="add mod">
          <ac:chgData name="GERALDI MARCO" userId="4fb09083-7c07-44a8-8941-2e9ea6e3562c" providerId="ADAL" clId="{55254253-C93E-4B84-BB0E-C81EF9F7841D}" dt="2021-11-10T09:30:59.946" v="933" actId="1076"/>
          <ac:picMkLst>
            <pc:docMk/>
            <pc:sldMk cId="4014766916" sldId="259"/>
            <ac:picMk id="5" creationId="{52EDD200-8DEF-4A81-B8AC-53B6177EFFF0}"/>
          </ac:picMkLst>
        </pc:picChg>
        <pc:cxnChg chg="add del mod">
          <ac:chgData name="GERALDI MARCO" userId="4fb09083-7c07-44a8-8941-2e9ea6e3562c" providerId="ADAL" clId="{55254253-C93E-4B84-BB0E-C81EF9F7841D}" dt="2021-11-10T09:31:23.485" v="937" actId="478"/>
          <ac:cxnSpMkLst>
            <pc:docMk/>
            <pc:sldMk cId="4014766916" sldId="259"/>
            <ac:cxnSpMk id="9" creationId="{851A7C8A-BBDF-4775-A27B-892CE9B41081}"/>
          </ac:cxnSpMkLst>
        </pc:cxnChg>
      </pc:sldChg>
      <pc:sldChg chg="addSp delSp modSp new del mod">
        <pc:chgData name="GERALDI MARCO" userId="4fb09083-7c07-44a8-8941-2e9ea6e3562c" providerId="ADAL" clId="{55254253-C93E-4B84-BB0E-C81EF9F7841D}" dt="2021-11-10T09:33:05.115" v="1004" actId="47"/>
        <pc:sldMkLst>
          <pc:docMk/>
          <pc:sldMk cId="487867425" sldId="260"/>
        </pc:sldMkLst>
        <pc:spChg chg="add mod">
          <ac:chgData name="GERALDI MARCO" userId="4fb09083-7c07-44a8-8941-2e9ea6e3562c" providerId="ADAL" clId="{55254253-C93E-4B84-BB0E-C81EF9F7841D}" dt="2021-11-10T09:32:40.384" v="974" actId="20577"/>
          <ac:spMkLst>
            <pc:docMk/>
            <pc:sldMk cId="487867425" sldId="260"/>
            <ac:spMk id="4" creationId="{59DF6A48-53E0-45FD-A61F-BA6BD6F1709E}"/>
          </ac:spMkLst>
        </pc:spChg>
        <pc:spChg chg="add mod">
          <ac:chgData name="GERALDI MARCO" userId="4fb09083-7c07-44a8-8941-2e9ea6e3562c" providerId="ADAL" clId="{55254253-C93E-4B84-BB0E-C81EF9F7841D}" dt="2021-11-10T09:33:01.685" v="1002" actId="20577"/>
          <ac:spMkLst>
            <pc:docMk/>
            <pc:sldMk cId="487867425" sldId="260"/>
            <ac:spMk id="5" creationId="{38DAE070-47AE-40E9-99DE-0A96F83CFB43}"/>
          </ac:spMkLst>
        </pc:spChg>
        <pc:picChg chg="add del mod">
          <ac:chgData name="GERALDI MARCO" userId="4fb09083-7c07-44a8-8941-2e9ea6e3562c" providerId="ADAL" clId="{55254253-C93E-4B84-BB0E-C81EF9F7841D}" dt="2021-11-10T09:33:03.359" v="1003" actId="478"/>
          <ac:picMkLst>
            <pc:docMk/>
            <pc:sldMk cId="487867425" sldId="260"/>
            <ac:picMk id="3" creationId="{DD1A584F-8634-44AF-B47D-8C8BA488733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37:15.598" v="1227" actId="20577"/>
        <pc:sldMkLst>
          <pc:docMk/>
          <pc:sldMk cId="3314659214" sldId="261"/>
        </pc:sldMkLst>
        <pc:spChg chg="add mod">
          <ac:chgData name="GERALDI MARCO" userId="4fb09083-7c07-44a8-8941-2e9ea6e3562c" providerId="ADAL" clId="{55254253-C93E-4B84-BB0E-C81EF9F7841D}" dt="2021-11-10T09:37:15.598" v="1227" actId="20577"/>
          <ac:spMkLst>
            <pc:docMk/>
            <pc:sldMk cId="3314659214" sldId="261"/>
            <ac:spMk id="6" creationId="{C8CF0809-D2EE-434C-9C68-6E0ED13DF463}"/>
          </ac:spMkLst>
        </pc:sp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3" creationId="{9B4B488C-CE97-4D3E-8C6C-93F0DB7E420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5" creationId="{95B284DC-8173-4750-89DC-A1A1B5198812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7" creationId="{04975F27-DDC0-47A9-90A8-888C48E3707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8" creationId="{2A6E908D-7243-4115-82BF-411C80822AA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9" creationId="{83FE91D6-3B9E-47AB-AC8C-75EB8EC16EF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10" creationId="{94C6BCF9-4568-44DF-B68E-3781C3487795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1:57.767" v="1509" actId="1076"/>
        <pc:sldMkLst>
          <pc:docMk/>
          <pc:sldMk cId="2953866196" sldId="262"/>
        </pc:sldMkLst>
        <pc:spChg chg="add mod">
          <ac:chgData name="GERALDI MARCO" userId="4fb09083-7c07-44a8-8941-2e9ea6e3562c" providerId="ADAL" clId="{55254253-C93E-4B84-BB0E-C81EF9F7841D}" dt="2021-11-10T09:40:44.404" v="1340" actId="20577"/>
          <ac:spMkLst>
            <pc:docMk/>
            <pc:sldMk cId="2953866196" sldId="262"/>
            <ac:spMk id="4" creationId="{FEA355DA-5414-4DA7-95E9-E20E40C17300}"/>
          </ac:spMkLst>
        </pc:spChg>
        <pc:spChg chg="add mod">
          <ac:chgData name="GERALDI MARCO" userId="4fb09083-7c07-44a8-8941-2e9ea6e3562c" providerId="ADAL" clId="{55254253-C93E-4B84-BB0E-C81EF9F7841D}" dt="2021-11-10T09:41:41.499" v="1504" actId="20577"/>
          <ac:spMkLst>
            <pc:docMk/>
            <pc:sldMk cId="2953866196" sldId="262"/>
            <ac:spMk id="15" creationId="{DABD2C18-19A2-4BAF-8C72-0A1AD7604C95}"/>
          </ac:spMkLst>
        </pc:sp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3" creationId="{15C1D6FE-026D-4BB0-B482-E0A363C9439B}"/>
          </ac:picMkLst>
        </pc:pic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5" creationId="{B2CE994F-E01F-4642-BBEE-41D76C11D6B5}"/>
          </ac:picMkLst>
        </pc:picChg>
        <pc:picChg chg="add mod">
          <ac:chgData name="GERALDI MARCO" userId="4fb09083-7c07-44a8-8941-2e9ea6e3562c" providerId="ADAL" clId="{55254253-C93E-4B84-BB0E-C81EF9F7841D}" dt="2021-11-10T09:41:57.767" v="1509" actId="1076"/>
          <ac:picMkLst>
            <pc:docMk/>
            <pc:sldMk cId="2953866196" sldId="262"/>
            <ac:picMk id="6" creationId="{A651BEAE-FC14-4EDD-B8B1-393F1B93A22A}"/>
          </ac:picMkLst>
        </pc:picChg>
        <pc:picChg chg="add mod">
          <ac:chgData name="GERALDI MARCO" userId="4fb09083-7c07-44a8-8941-2e9ea6e3562c" providerId="ADAL" clId="{55254253-C93E-4B84-BB0E-C81EF9F7841D}" dt="2021-11-10T09:41:54.976" v="1508" actId="1076"/>
          <ac:picMkLst>
            <pc:docMk/>
            <pc:sldMk cId="2953866196" sldId="262"/>
            <ac:picMk id="8" creationId="{B1BDBD6C-83E2-4748-B02F-71811ABAFC4E}"/>
          </ac:picMkLst>
        </pc:picChg>
        <pc:picChg chg="add mod">
          <ac:chgData name="GERALDI MARCO" userId="4fb09083-7c07-44a8-8941-2e9ea6e3562c" providerId="ADAL" clId="{55254253-C93E-4B84-BB0E-C81EF9F7841D}" dt="2021-11-10T09:41:53.679" v="1507" actId="1076"/>
          <ac:picMkLst>
            <pc:docMk/>
            <pc:sldMk cId="2953866196" sldId="262"/>
            <ac:picMk id="10" creationId="{2EF2FC52-23F5-4832-BEF8-CB3429537128}"/>
          </ac:picMkLst>
        </pc:picChg>
        <pc:picChg chg="add del mod">
          <ac:chgData name="GERALDI MARCO" userId="4fb09083-7c07-44a8-8941-2e9ea6e3562c" providerId="ADAL" clId="{55254253-C93E-4B84-BB0E-C81EF9F7841D}" dt="2021-11-10T09:39:05.373" v="1269" actId="478"/>
          <ac:picMkLst>
            <pc:docMk/>
            <pc:sldMk cId="2953866196" sldId="262"/>
            <ac:picMk id="12" creationId="{5D224AF8-5B79-4696-9E5A-0D3504F8593D}"/>
          </ac:picMkLst>
        </pc:picChg>
        <pc:picChg chg="add del mod">
          <ac:chgData name="GERALDI MARCO" userId="4fb09083-7c07-44a8-8941-2e9ea6e3562c" providerId="ADAL" clId="{55254253-C93E-4B84-BB0E-C81EF9F7841D}" dt="2021-11-10T09:39:02.503" v="1268"/>
          <ac:picMkLst>
            <pc:docMk/>
            <pc:sldMk cId="2953866196" sldId="262"/>
            <ac:picMk id="14" creationId="{D1E7635E-00FD-49E6-ACCE-80D3D7816C78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5:18.266" v="1705" actId="1076"/>
        <pc:sldMkLst>
          <pc:docMk/>
          <pc:sldMk cId="3714530734" sldId="263"/>
        </pc:sldMkLst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4" creationId="{EA5CEA57-DE16-4886-B655-E87B2880A388}"/>
          </ac:spMkLst>
        </pc:spChg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5" creationId="{0EBE571B-CF0F-4550-9555-6B2111464D0A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6" creationId="{EE6D4C5A-8D89-47E1-BEB3-6C21E51C6074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7" creationId="{9D929BCB-4BE1-4744-A78A-4B5453F19DF6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8" creationId="{4E913D1F-CF06-47F6-9028-A5C8F82B2405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9" creationId="{29B4CD78-8722-46C1-AC05-D979FC192D6D}"/>
          </ac:spMkLst>
        </pc:spChg>
        <pc:picChg chg="add mod">
          <ac:chgData name="GERALDI MARCO" userId="4fb09083-7c07-44a8-8941-2e9ea6e3562c" providerId="ADAL" clId="{55254253-C93E-4B84-BB0E-C81EF9F7841D}" dt="2021-11-10T09:43:50.352" v="1664" actId="1076"/>
          <ac:picMkLst>
            <pc:docMk/>
            <pc:sldMk cId="3714530734" sldId="263"/>
            <ac:picMk id="3" creationId="{1508DB7A-347B-47C4-BF5E-70BAF1168AB7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5:45.486" v="1767" actId="20577"/>
        <pc:sldMkLst>
          <pc:docMk/>
          <pc:sldMk cId="1999545301" sldId="264"/>
        </pc:sldMkLst>
        <pc:spChg chg="add mod">
          <ac:chgData name="GERALDI MARCO" userId="4fb09083-7c07-44a8-8941-2e9ea6e3562c" providerId="ADAL" clId="{55254253-C93E-4B84-BB0E-C81EF9F7841D}" dt="2021-11-10T09:45:20.366" v="1706"/>
          <ac:spMkLst>
            <pc:docMk/>
            <pc:sldMk cId="1999545301" sldId="264"/>
            <ac:spMk id="6" creationId="{67EA33B9-2DD6-4ADF-BD37-EC43965148C6}"/>
          </ac:spMkLst>
        </pc:spChg>
        <pc:spChg chg="add mod">
          <ac:chgData name="GERALDI MARCO" userId="4fb09083-7c07-44a8-8941-2e9ea6e3562c" providerId="ADAL" clId="{55254253-C93E-4B84-BB0E-C81EF9F7841D}" dt="2021-11-10T09:45:45.486" v="1767" actId="20577"/>
          <ac:spMkLst>
            <pc:docMk/>
            <pc:sldMk cId="1999545301" sldId="264"/>
            <ac:spMk id="7" creationId="{05D50AD5-25BD-4200-948C-728042B50DC2}"/>
          </ac:spMkLst>
        </pc:spChg>
        <pc:picChg chg="add mod ord">
          <ac:chgData name="GERALDI MARCO" userId="4fb09083-7c07-44a8-8941-2e9ea6e3562c" providerId="ADAL" clId="{55254253-C93E-4B84-BB0E-C81EF9F7841D}" dt="2021-11-10T09:45:11.928" v="1702" actId="1076"/>
          <ac:picMkLst>
            <pc:docMk/>
            <pc:sldMk cId="1999545301" sldId="264"/>
            <ac:picMk id="3" creationId="{7BC85FC8-5981-4B0F-AD02-EBA7B2F46849}"/>
          </ac:picMkLst>
        </pc:picChg>
        <pc:picChg chg="add del mod">
          <ac:chgData name="GERALDI MARCO" userId="4fb09083-7c07-44a8-8941-2e9ea6e3562c" providerId="ADAL" clId="{55254253-C93E-4B84-BB0E-C81EF9F7841D}" dt="2021-11-10T09:44:59.286" v="1699" actId="478"/>
          <ac:picMkLst>
            <pc:docMk/>
            <pc:sldMk cId="1999545301" sldId="264"/>
            <ac:picMk id="4" creationId="{746E3A75-13EE-4D8A-9547-CCBF250F9250}"/>
          </ac:picMkLst>
        </pc:picChg>
        <pc:picChg chg="add del mod">
          <ac:chgData name="GERALDI MARCO" userId="4fb09083-7c07-44a8-8941-2e9ea6e3562c" providerId="ADAL" clId="{55254253-C93E-4B84-BB0E-C81EF9F7841D}" dt="2021-11-10T09:45:12.949" v="1703" actId="478"/>
          <ac:picMkLst>
            <pc:docMk/>
            <pc:sldMk cId="1999545301" sldId="264"/>
            <ac:picMk id="5" creationId="{49EEC40E-DE48-4123-83F9-E5716A57EAC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6:09.767" v="1777" actId="1076"/>
        <pc:sldMkLst>
          <pc:docMk/>
          <pc:sldMk cId="3139356903" sldId="265"/>
        </pc:sldMkLst>
        <pc:picChg chg="add mod">
          <ac:chgData name="GERALDI MARCO" userId="4fb09083-7c07-44a8-8941-2e9ea6e3562c" providerId="ADAL" clId="{55254253-C93E-4B84-BB0E-C81EF9F7841D}" dt="2021-11-10T09:46:09.767" v="1777" actId="1076"/>
          <ac:picMkLst>
            <pc:docMk/>
            <pc:sldMk cId="3139356903" sldId="265"/>
            <ac:picMk id="3" creationId="{8809D386-1648-46DF-889E-3C31AF653333}"/>
          </ac:picMkLst>
        </pc:picChg>
        <pc:picChg chg="add mod">
          <ac:chgData name="GERALDI MARCO" userId="4fb09083-7c07-44a8-8941-2e9ea6e3562c" providerId="ADAL" clId="{55254253-C93E-4B84-BB0E-C81EF9F7841D}" dt="2021-11-10T09:46:08.512" v="1776" actId="1076"/>
          <ac:picMkLst>
            <pc:docMk/>
            <pc:sldMk cId="3139356903" sldId="265"/>
            <ac:picMk id="5" creationId="{5E668078-0807-4DC2-A763-4DA91678D09F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50:45.509" v="1817" actId="1076"/>
        <pc:sldMkLst>
          <pc:docMk/>
          <pc:sldMk cId="903467962" sldId="266"/>
        </pc:sldMkLst>
        <pc:spChg chg="add mod">
          <ac:chgData name="GERALDI MARCO" userId="4fb09083-7c07-44a8-8941-2e9ea6e3562c" providerId="ADAL" clId="{55254253-C93E-4B84-BB0E-C81EF9F7841D}" dt="2021-11-10T09:49:51.649" v="1800" actId="20577"/>
          <ac:spMkLst>
            <pc:docMk/>
            <pc:sldMk cId="903467962" sldId="266"/>
            <ac:spMk id="12" creationId="{E41158A4-A6AC-482D-82C1-36DB1BE5C502}"/>
          </ac:spMkLst>
        </pc:sp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3" creationId="{25F9B0A5-F868-47D0-9131-D320EA98A3E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5" creationId="{9B261CEF-9292-4A14-A4A8-0EA073C73AD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7" creationId="{6C448627-8438-4835-A3B1-7F191685ADFB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9" creationId="{71B6DA1E-77E8-41A4-8B61-15AA4F9F4AD8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11" creationId="{AF8F99B7-F96A-4101-A850-321758B228D8}"/>
          </ac:picMkLst>
        </pc:picChg>
      </pc:sldChg>
    </pc:docChg>
  </pc:docChgLst>
  <pc:docChgLst>
    <pc:chgData name="GERALDI MARCO" userId="4fb09083-7c07-44a8-8941-2e9ea6e3562c" providerId="ADAL" clId="{EA03894F-E6AA-4908-83C1-9D9D5B6A7C36}"/>
    <pc:docChg chg="undo redo custSel addSld delSld modSld sldOrd">
      <pc:chgData name="GERALDI MARCO" userId="4fb09083-7c07-44a8-8941-2e9ea6e3562c" providerId="ADAL" clId="{EA03894F-E6AA-4908-83C1-9D9D5B6A7C36}" dt="2021-11-20T17:47:16.742" v="4641" actId="20577"/>
      <pc:docMkLst>
        <pc:docMk/>
      </pc:docMkLst>
      <pc:sldChg chg="modSp mod">
        <pc:chgData name="GERALDI MARCO" userId="4fb09083-7c07-44a8-8941-2e9ea6e3562c" providerId="ADAL" clId="{EA03894F-E6AA-4908-83C1-9D9D5B6A7C36}" dt="2021-11-20T16:33:29.188" v="36" actId="20577"/>
        <pc:sldMkLst>
          <pc:docMk/>
          <pc:sldMk cId="4161441247" sldId="256"/>
        </pc:sldMkLst>
        <pc:spChg chg="mod">
          <ac:chgData name="GERALDI MARCO" userId="4fb09083-7c07-44a8-8941-2e9ea6e3562c" providerId="ADAL" clId="{EA03894F-E6AA-4908-83C1-9D9D5B6A7C36}" dt="2021-11-20T16:33:29.188" v="36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EA03894F-E6AA-4908-83C1-9D9D5B6A7C36}" dt="2021-11-20T16:58:01.699" v="1235" actId="27636"/>
        <pc:sldMkLst>
          <pc:docMk/>
          <pc:sldMk cId="3824232839" sldId="257"/>
        </pc:sldMkLst>
        <pc:spChg chg="mod">
          <ac:chgData name="GERALDI MARCO" userId="4fb09083-7c07-44a8-8941-2e9ea6e3562c" providerId="ADAL" clId="{EA03894F-E6AA-4908-83C1-9D9D5B6A7C36}" dt="2021-11-20T16:36:31.251" v="127" actId="20577"/>
          <ac:spMkLst>
            <pc:docMk/>
            <pc:sldMk cId="3824232839" sldId="257"/>
            <ac:spMk id="2" creationId="{4E8CD7DA-7DCF-4321-93B3-4507E606C269}"/>
          </ac:spMkLst>
        </pc:spChg>
        <pc:spChg chg="add del">
          <ac:chgData name="GERALDI MARCO" userId="4fb09083-7c07-44a8-8941-2e9ea6e3562c" providerId="ADAL" clId="{EA03894F-E6AA-4908-83C1-9D9D5B6A7C36}" dt="2021-11-20T16:36:34.388" v="128"/>
          <ac:spMkLst>
            <pc:docMk/>
            <pc:sldMk cId="3824232839" sldId="257"/>
            <ac:spMk id="4" creationId="{C3FB9AAD-92C5-4CB6-A0FD-BBF9F4AFF53E}"/>
          </ac:spMkLst>
        </pc:spChg>
        <pc:spChg chg="mod">
          <ac:chgData name="GERALDI MARCO" userId="4fb09083-7c07-44a8-8941-2e9ea6e3562c" providerId="ADAL" clId="{EA03894F-E6AA-4908-83C1-9D9D5B6A7C36}" dt="2021-11-20T16:58:01.699" v="1235" actId="27636"/>
          <ac:spMkLst>
            <pc:docMk/>
            <pc:sldMk cId="3824232839" sldId="257"/>
            <ac:spMk id="5" creationId="{5F8BB661-BE37-4924-A7E2-7142672F3F14}"/>
          </ac:spMkLst>
        </pc:spChg>
        <pc:picChg chg="add del mod">
          <ac:chgData name="GERALDI MARCO" userId="4fb09083-7c07-44a8-8941-2e9ea6e3562c" providerId="ADAL" clId="{EA03894F-E6AA-4908-83C1-9D9D5B6A7C36}" dt="2021-11-20T16:35:53.864" v="76"/>
          <ac:picMkLst>
            <pc:docMk/>
            <pc:sldMk cId="3824232839" sldId="257"/>
            <ac:picMk id="6" creationId="{DE20DEE8-06AF-4276-AB46-0F2905B959AA}"/>
          </ac:picMkLst>
        </pc:picChg>
        <pc:picChg chg="add mod">
          <ac:chgData name="GERALDI MARCO" userId="4fb09083-7c07-44a8-8941-2e9ea6e3562c" providerId="ADAL" clId="{EA03894F-E6AA-4908-83C1-9D9D5B6A7C36}" dt="2021-11-20T16:36:34.388" v="128"/>
          <ac:picMkLst>
            <pc:docMk/>
            <pc:sldMk cId="3824232839" sldId="257"/>
            <ac:picMk id="7" creationId="{0FFBB0E8-A9D2-4EB1-92CC-FB3DA4DC5B25}"/>
          </ac:picMkLst>
        </pc:picChg>
      </pc:sldChg>
      <pc:sldChg chg="add del">
        <pc:chgData name="GERALDI MARCO" userId="4fb09083-7c07-44a8-8941-2e9ea6e3562c" providerId="ADAL" clId="{EA03894F-E6AA-4908-83C1-9D9D5B6A7C36}" dt="2021-11-20T16:35:52.928" v="72"/>
        <pc:sldMkLst>
          <pc:docMk/>
          <pc:sldMk cId="2234941040" sldId="258"/>
        </pc:sldMkLst>
      </pc:sldChg>
      <pc:sldChg chg="addSp delSp modSp add mod">
        <pc:chgData name="GERALDI MARCO" userId="4fb09083-7c07-44a8-8941-2e9ea6e3562c" providerId="ADAL" clId="{EA03894F-E6AA-4908-83C1-9D9D5B6A7C36}" dt="2021-11-20T17:27:33.290" v="2780" actId="1076"/>
        <pc:sldMkLst>
          <pc:docMk/>
          <pc:sldMk cId="2239309398" sldId="258"/>
        </pc:sldMkLst>
        <pc:spChg chg="mod">
          <ac:chgData name="GERALDI MARCO" userId="4fb09083-7c07-44a8-8941-2e9ea6e3562c" providerId="ADAL" clId="{EA03894F-E6AA-4908-83C1-9D9D5B6A7C36}" dt="2021-11-20T16:41:10.302" v="178" actId="20577"/>
          <ac:spMkLst>
            <pc:docMk/>
            <pc:sldMk cId="2239309398" sldId="258"/>
            <ac:spMk id="2" creationId="{4E8CD7DA-7DCF-4321-93B3-4507E606C269}"/>
          </ac:spMkLst>
        </pc:spChg>
        <pc:spChg chg="del">
          <ac:chgData name="GERALDI MARCO" userId="4fb09083-7c07-44a8-8941-2e9ea6e3562c" providerId="ADAL" clId="{EA03894F-E6AA-4908-83C1-9D9D5B6A7C36}" dt="2021-11-20T16:40:23.464" v="135"/>
          <ac:spMkLst>
            <pc:docMk/>
            <pc:sldMk cId="2239309398" sldId="258"/>
            <ac:spMk id="4" creationId="{C3FB9AAD-92C5-4CB6-A0FD-BBF9F4AFF53E}"/>
          </ac:spMkLst>
        </pc:spChg>
        <pc:spChg chg="mod">
          <ac:chgData name="GERALDI MARCO" userId="4fb09083-7c07-44a8-8941-2e9ea6e3562c" providerId="ADAL" clId="{EA03894F-E6AA-4908-83C1-9D9D5B6A7C36}" dt="2021-11-20T16:50:01.702" v="588" actId="20577"/>
          <ac:spMkLst>
            <pc:docMk/>
            <pc:sldMk cId="2239309398" sldId="258"/>
            <ac:spMk id="5" creationId="{5F8BB661-BE37-4924-A7E2-7142672F3F14}"/>
          </ac:spMkLst>
        </pc:spChg>
        <pc:spChg chg="add mod">
          <ac:chgData name="GERALDI MARCO" userId="4fb09083-7c07-44a8-8941-2e9ea6e3562c" providerId="ADAL" clId="{EA03894F-E6AA-4908-83C1-9D9D5B6A7C36}" dt="2021-11-20T16:49:53.943" v="587" actId="14100"/>
          <ac:spMkLst>
            <pc:docMk/>
            <pc:sldMk cId="2239309398" sldId="258"/>
            <ac:spMk id="8" creationId="{93364D32-C5A5-4AC9-B0A0-664BF27D795D}"/>
          </ac:spMkLst>
        </pc:spChg>
        <pc:picChg chg="add mod">
          <ac:chgData name="GERALDI MARCO" userId="4fb09083-7c07-44a8-8941-2e9ea6e3562c" providerId="ADAL" clId="{EA03894F-E6AA-4908-83C1-9D9D5B6A7C36}" dt="2021-11-20T17:27:33.290" v="2780" actId="1076"/>
          <ac:picMkLst>
            <pc:docMk/>
            <pc:sldMk cId="2239309398" sldId="258"/>
            <ac:picMk id="6" creationId="{E3B598CD-2E1D-4215-B8CA-67D3FFFD0161}"/>
          </ac:picMkLst>
        </pc:picChg>
        <pc:picChg chg="add mod modCrop">
          <ac:chgData name="GERALDI MARCO" userId="4fb09083-7c07-44a8-8941-2e9ea6e3562c" providerId="ADAL" clId="{EA03894F-E6AA-4908-83C1-9D9D5B6A7C36}" dt="2021-11-20T16:49:15.639" v="565" actId="14100"/>
          <ac:picMkLst>
            <pc:docMk/>
            <pc:sldMk cId="2239309398" sldId="258"/>
            <ac:picMk id="7" creationId="{E3D77055-8949-4468-9099-BA1BEFA16E5E}"/>
          </ac:picMkLst>
        </pc:picChg>
      </pc:sldChg>
      <pc:sldChg chg="new del">
        <pc:chgData name="GERALDI MARCO" userId="4fb09083-7c07-44a8-8941-2e9ea6e3562c" providerId="ADAL" clId="{EA03894F-E6AA-4908-83C1-9D9D5B6A7C36}" dt="2021-11-20T16:35:46.192" v="70" actId="680"/>
        <pc:sldMkLst>
          <pc:docMk/>
          <pc:sldMk cId="2435408564" sldId="258"/>
        </pc:sldMkLst>
      </pc:sldChg>
      <pc:sldChg chg="add del">
        <pc:chgData name="GERALDI MARCO" userId="4fb09083-7c07-44a8-8941-2e9ea6e3562c" providerId="ADAL" clId="{EA03894F-E6AA-4908-83C1-9D9D5B6A7C36}" dt="2021-11-20T16:36:03.953" v="94"/>
        <pc:sldMkLst>
          <pc:docMk/>
          <pc:sldMk cId="3557630691" sldId="258"/>
        </pc:sldMkLst>
      </pc:sldChg>
      <pc:sldChg chg="addSp delSp modSp add mod">
        <pc:chgData name="GERALDI MARCO" userId="4fb09083-7c07-44a8-8941-2e9ea6e3562c" providerId="ADAL" clId="{EA03894F-E6AA-4908-83C1-9D9D5B6A7C36}" dt="2021-11-20T16:56:55.109" v="1199" actId="1076"/>
        <pc:sldMkLst>
          <pc:docMk/>
          <pc:sldMk cId="3289218079" sldId="259"/>
        </pc:sldMkLst>
        <pc:spChg chg="mod">
          <ac:chgData name="GERALDI MARCO" userId="4fb09083-7c07-44a8-8941-2e9ea6e3562c" providerId="ADAL" clId="{EA03894F-E6AA-4908-83C1-9D9D5B6A7C36}" dt="2021-11-20T16:50:30" v="630" actId="20577"/>
          <ac:spMkLst>
            <pc:docMk/>
            <pc:sldMk cId="3289218079" sldId="259"/>
            <ac:spMk id="2" creationId="{4E8CD7DA-7DCF-4321-93B3-4507E606C269}"/>
          </ac:spMkLst>
        </pc:spChg>
        <pc:spChg chg="del">
          <ac:chgData name="GERALDI MARCO" userId="4fb09083-7c07-44a8-8941-2e9ea6e3562c" providerId="ADAL" clId="{EA03894F-E6AA-4908-83C1-9D9D5B6A7C36}" dt="2021-11-20T16:53:56.986" v="881" actId="22"/>
          <ac:spMkLst>
            <pc:docMk/>
            <pc:sldMk cId="3289218079" sldId="259"/>
            <ac:spMk id="4" creationId="{C3FB9AAD-92C5-4CB6-A0FD-BBF9F4AFF53E}"/>
          </ac:spMkLst>
        </pc:spChg>
        <pc:spChg chg="mod">
          <ac:chgData name="GERALDI MARCO" userId="4fb09083-7c07-44a8-8941-2e9ea6e3562c" providerId="ADAL" clId="{EA03894F-E6AA-4908-83C1-9D9D5B6A7C36}" dt="2021-11-20T16:56:52.228" v="1198" actId="20577"/>
          <ac:spMkLst>
            <pc:docMk/>
            <pc:sldMk cId="3289218079" sldId="259"/>
            <ac:spMk id="5" creationId="{5F8BB661-BE37-4924-A7E2-7142672F3F14}"/>
          </ac:spMkLst>
        </pc:spChg>
        <pc:picChg chg="add mod ord">
          <ac:chgData name="GERALDI MARCO" userId="4fb09083-7c07-44a8-8941-2e9ea6e3562c" providerId="ADAL" clId="{EA03894F-E6AA-4908-83C1-9D9D5B6A7C36}" dt="2021-11-20T16:53:56.986" v="881" actId="22"/>
          <ac:picMkLst>
            <pc:docMk/>
            <pc:sldMk cId="3289218079" sldId="259"/>
            <ac:picMk id="6" creationId="{D422D0CB-AC08-4128-AA5A-1CE2996AEE7F}"/>
          </ac:picMkLst>
        </pc:picChg>
        <pc:picChg chg="add mod">
          <ac:chgData name="GERALDI MARCO" userId="4fb09083-7c07-44a8-8941-2e9ea6e3562c" providerId="ADAL" clId="{EA03894F-E6AA-4908-83C1-9D9D5B6A7C36}" dt="2021-11-20T16:54:33.141" v="886" actId="1076"/>
          <ac:picMkLst>
            <pc:docMk/>
            <pc:sldMk cId="3289218079" sldId="259"/>
            <ac:picMk id="8" creationId="{85B817C9-CBD8-4840-BC23-CD8425C24425}"/>
          </ac:picMkLst>
        </pc:picChg>
        <pc:picChg chg="add mod">
          <ac:chgData name="GERALDI MARCO" userId="4fb09083-7c07-44a8-8941-2e9ea6e3562c" providerId="ADAL" clId="{EA03894F-E6AA-4908-83C1-9D9D5B6A7C36}" dt="2021-11-20T16:56:55.109" v="1199" actId="1076"/>
          <ac:picMkLst>
            <pc:docMk/>
            <pc:sldMk cId="3289218079" sldId="259"/>
            <ac:picMk id="10" creationId="{D4EEA6B4-7FBC-4ABE-B4AE-FE6C6D985C4C}"/>
          </ac:picMkLst>
        </pc:picChg>
      </pc:sldChg>
      <pc:sldChg chg="add del">
        <pc:chgData name="GERALDI MARCO" userId="4fb09083-7c07-44a8-8941-2e9ea6e3562c" providerId="ADAL" clId="{EA03894F-E6AA-4908-83C1-9D9D5B6A7C36}" dt="2021-11-20T16:36:03.766" v="93"/>
        <pc:sldMkLst>
          <pc:docMk/>
          <pc:sldMk cId="3296869110" sldId="259"/>
        </pc:sldMkLst>
      </pc:sldChg>
      <pc:sldChg chg="addSp delSp modSp add mod">
        <pc:chgData name="GERALDI MARCO" userId="4fb09083-7c07-44a8-8941-2e9ea6e3562c" providerId="ADAL" clId="{EA03894F-E6AA-4908-83C1-9D9D5B6A7C36}" dt="2021-11-20T17:17:44.965" v="2389" actId="20577"/>
        <pc:sldMkLst>
          <pc:docMk/>
          <pc:sldMk cId="1758094099" sldId="260"/>
        </pc:sldMkLst>
        <pc:spChg chg="del">
          <ac:chgData name="GERALDI MARCO" userId="4fb09083-7c07-44a8-8941-2e9ea6e3562c" providerId="ADAL" clId="{EA03894F-E6AA-4908-83C1-9D9D5B6A7C36}" dt="2021-11-20T17:05:03.817" v="1570" actId="478"/>
          <ac:spMkLst>
            <pc:docMk/>
            <pc:sldMk cId="1758094099" sldId="260"/>
            <ac:spMk id="2" creationId="{4E8CD7DA-7DCF-4321-93B3-4507E606C269}"/>
          </ac:spMkLst>
        </pc:spChg>
        <pc:spChg chg="del">
          <ac:chgData name="GERALDI MARCO" userId="4fb09083-7c07-44a8-8941-2e9ea6e3562c" providerId="ADAL" clId="{EA03894F-E6AA-4908-83C1-9D9D5B6A7C36}" dt="2021-11-20T17:05:45.587" v="1575" actId="22"/>
          <ac:spMkLst>
            <pc:docMk/>
            <pc:sldMk cId="1758094099" sldId="260"/>
            <ac:spMk id="4" creationId="{C3FB9AAD-92C5-4CB6-A0FD-BBF9F4AFF53E}"/>
          </ac:spMkLst>
        </pc:spChg>
        <pc:spChg chg="mod">
          <ac:chgData name="GERALDI MARCO" userId="4fb09083-7c07-44a8-8941-2e9ea6e3562c" providerId="ADAL" clId="{EA03894F-E6AA-4908-83C1-9D9D5B6A7C36}" dt="2021-11-20T17:17:44.965" v="2389" actId="20577"/>
          <ac:spMkLst>
            <pc:docMk/>
            <pc:sldMk cId="1758094099" sldId="260"/>
            <ac:spMk id="5" creationId="{5F8BB661-BE37-4924-A7E2-7142672F3F14}"/>
          </ac:spMkLst>
        </pc:spChg>
        <pc:spChg chg="add del mod">
          <ac:chgData name="GERALDI MARCO" userId="4fb09083-7c07-44a8-8941-2e9ea6e3562c" providerId="ADAL" clId="{EA03894F-E6AA-4908-83C1-9D9D5B6A7C36}" dt="2021-11-20T17:05:07.039" v="1573" actId="478"/>
          <ac:spMkLst>
            <pc:docMk/>
            <pc:sldMk cId="1758094099" sldId="260"/>
            <ac:spMk id="6" creationId="{388441E8-F70B-46E1-B580-0B263C40DBA9}"/>
          </ac:spMkLst>
        </pc:spChg>
        <pc:spChg chg="add del mod">
          <ac:chgData name="GERALDI MARCO" userId="4fb09083-7c07-44a8-8941-2e9ea6e3562c" providerId="ADAL" clId="{EA03894F-E6AA-4908-83C1-9D9D5B6A7C36}" dt="2021-11-20T17:05:05.007" v="1572"/>
          <ac:spMkLst>
            <pc:docMk/>
            <pc:sldMk cId="1758094099" sldId="260"/>
            <ac:spMk id="7" creationId="{25FBC2B6-3C86-46DD-86F0-4AD67A042278}"/>
          </ac:spMkLst>
        </pc:spChg>
        <pc:spChg chg="add mod">
          <ac:chgData name="GERALDI MARCO" userId="4fb09083-7c07-44a8-8941-2e9ea6e3562c" providerId="ADAL" clId="{EA03894F-E6AA-4908-83C1-9D9D5B6A7C36}" dt="2021-11-20T17:13:49.214" v="1873" actId="20577"/>
          <ac:spMkLst>
            <pc:docMk/>
            <pc:sldMk cId="1758094099" sldId="260"/>
            <ac:spMk id="8" creationId="{6B2FAA67-4F13-4792-B4FE-AD9A4643FF14}"/>
          </ac:spMkLst>
        </pc:spChg>
        <pc:spChg chg="add del mod">
          <ac:chgData name="GERALDI MARCO" userId="4fb09083-7c07-44a8-8941-2e9ea6e3562c" providerId="ADAL" clId="{EA03894F-E6AA-4908-83C1-9D9D5B6A7C36}" dt="2021-11-20T17:08:22.364" v="1583" actId="478"/>
          <ac:spMkLst>
            <pc:docMk/>
            <pc:sldMk cId="1758094099" sldId="260"/>
            <ac:spMk id="11" creationId="{5EBB6C8B-FB11-4FF0-96D9-D7C71011D233}"/>
          </ac:spMkLst>
        </pc:spChg>
        <pc:spChg chg="add del mod">
          <ac:chgData name="GERALDI MARCO" userId="4fb09083-7c07-44a8-8941-2e9ea6e3562c" providerId="ADAL" clId="{EA03894F-E6AA-4908-83C1-9D9D5B6A7C36}" dt="2021-11-20T17:09:07.666" v="1589" actId="22"/>
          <ac:spMkLst>
            <pc:docMk/>
            <pc:sldMk cId="1758094099" sldId="260"/>
            <ac:spMk id="13" creationId="{AB91379F-F6F7-48C8-ADD3-62F3F9E44475}"/>
          </ac:spMkLst>
        </pc:spChg>
        <pc:picChg chg="add del mod ord">
          <ac:chgData name="GERALDI MARCO" userId="4fb09083-7c07-44a8-8941-2e9ea6e3562c" providerId="ADAL" clId="{EA03894F-E6AA-4908-83C1-9D9D5B6A7C36}" dt="2021-11-20T17:08:22.734" v="1584" actId="478"/>
          <ac:picMkLst>
            <pc:docMk/>
            <pc:sldMk cId="1758094099" sldId="260"/>
            <ac:picMk id="10" creationId="{B847529C-9973-4662-BD88-1E6BC78BCA56}"/>
          </ac:picMkLst>
        </pc:picChg>
        <pc:picChg chg="add del mod ord">
          <ac:chgData name="GERALDI MARCO" userId="4fb09083-7c07-44a8-8941-2e9ea6e3562c" providerId="ADAL" clId="{EA03894F-E6AA-4908-83C1-9D9D5B6A7C36}" dt="2021-11-20T17:09:07.666" v="1589" actId="22"/>
          <ac:picMkLst>
            <pc:docMk/>
            <pc:sldMk cId="1758094099" sldId="260"/>
            <ac:picMk id="15" creationId="{61CF95D2-76F1-48D4-9E86-CE0EB791802A}"/>
          </ac:picMkLst>
        </pc:picChg>
      </pc:sldChg>
      <pc:sldChg chg="add del">
        <pc:chgData name="GERALDI MARCO" userId="4fb09083-7c07-44a8-8941-2e9ea6e3562c" providerId="ADAL" clId="{EA03894F-E6AA-4908-83C1-9D9D5B6A7C36}" dt="2021-11-20T16:36:03.604" v="92"/>
        <pc:sldMkLst>
          <pc:docMk/>
          <pc:sldMk cId="4143283392" sldId="260"/>
        </pc:sldMkLst>
      </pc:sldChg>
      <pc:sldChg chg="add del">
        <pc:chgData name="GERALDI MARCO" userId="4fb09083-7c07-44a8-8941-2e9ea6e3562c" providerId="ADAL" clId="{EA03894F-E6AA-4908-83C1-9D9D5B6A7C36}" dt="2021-11-20T16:36:03.458" v="91"/>
        <pc:sldMkLst>
          <pc:docMk/>
          <pc:sldMk cId="3053988794" sldId="261"/>
        </pc:sldMkLst>
      </pc:sldChg>
      <pc:sldChg chg="addSp delSp modSp add mod ord">
        <pc:chgData name="GERALDI MARCO" userId="4fb09083-7c07-44a8-8941-2e9ea6e3562c" providerId="ADAL" clId="{EA03894F-E6AA-4908-83C1-9D9D5B6A7C36}" dt="2021-11-20T17:04:53.052" v="1568" actId="20577"/>
        <pc:sldMkLst>
          <pc:docMk/>
          <pc:sldMk cId="3278516234" sldId="261"/>
        </pc:sldMkLst>
        <pc:spChg chg="mod">
          <ac:chgData name="GERALDI MARCO" userId="4fb09083-7c07-44a8-8941-2e9ea6e3562c" providerId="ADAL" clId="{EA03894F-E6AA-4908-83C1-9D9D5B6A7C36}" dt="2021-11-20T16:58:36.539" v="1259" actId="20577"/>
          <ac:spMkLst>
            <pc:docMk/>
            <pc:sldMk cId="3278516234" sldId="261"/>
            <ac:spMk id="2" creationId="{4E8CD7DA-7DCF-4321-93B3-4507E606C269}"/>
          </ac:spMkLst>
        </pc:spChg>
        <pc:spChg chg="del">
          <ac:chgData name="GERALDI MARCO" userId="4fb09083-7c07-44a8-8941-2e9ea6e3562c" providerId="ADAL" clId="{EA03894F-E6AA-4908-83C1-9D9D5B6A7C36}" dt="2021-11-20T17:00:23.773" v="1485" actId="22"/>
          <ac:spMkLst>
            <pc:docMk/>
            <pc:sldMk cId="3278516234" sldId="261"/>
            <ac:spMk id="4" creationId="{C3FB9AAD-92C5-4CB6-A0FD-BBF9F4AFF53E}"/>
          </ac:spMkLst>
        </pc:spChg>
        <pc:spChg chg="mod">
          <ac:chgData name="GERALDI MARCO" userId="4fb09083-7c07-44a8-8941-2e9ea6e3562c" providerId="ADAL" clId="{EA03894F-E6AA-4908-83C1-9D9D5B6A7C36}" dt="2021-11-20T17:04:53.052" v="1568" actId="20577"/>
          <ac:spMkLst>
            <pc:docMk/>
            <pc:sldMk cId="3278516234" sldId="261"/>
            <ac:spMk id="5" creationId="{5F8BB661-BE37-4924-A7E2-7142672F3F14}"/>
          </ac:spMkLst>
        </pc:spChg>
        <pc:picChg chg="add mod ord">
          <ac:chgData name="GERALDI MARCO" userId="4fb09083-7c07-44a8-8941-2e9ea6e3562c" providerId="ADAL" clId="{EA03894F-E6AA-4908-83C1-9D9D5B6A7C36}" dt="2021-11-20T17:04:19.362" v="1488" actId="1076"/>
          <ac:picMkLst>
            <pc:docMk/>
            <pc:sldMk cId="3278516234" sldId="261"/>
            <ac:picMk id="6" creationId="{FC323C87-4C14-4A93-ABB6-0CFC8451502D}"/>
          </ac:picMkLst>
        </pc:picChg>
      </pc:sldChg>
      <pc:sldChg chg="add del">
        <pc:chgData name="GERALDI MARCO" userId="4fb09083-7c07-44a8-8941-2e9ea6e3562c" providerId="ADAL" clId="{EA03894F-E6AA-4908-83C1-9D9D5B6A7C36}" dt="2021-11-20T16:36:03.266" v="90"/>
        <pc:sldMkLst>
          <pc:docMk/>
          <pc:sldMk cId="1317852860" sldId="262"/>
        </pc:sldMkLst>
      </pc:sldChg>
      <pc:sldChg chg="addSp delSp modSp add mod">
        <pc:chgData name="GERALDI MARCO" userId="4fb09083-7c07-44a8-8941-2e9ea6e3562c" providerId="ADAL" clId="{EA03894F-E6AA-4908-83C1-9D9D5B6A7C36}" dt="2021-11-20T17:16:48.525" v="2354" actId="22"/>
        <pc:sldMkLst>
          <pc:docMk/>
          <pc:sldMk cId="4290461204" sldId="262"/>
        </pc:sldMkLst>
        <pc:spChg chg="mod">
          <ac:chgData name="GERALDI MARCO" userId="4fb09083-7c07-44a8-8941-2e9ea6e3562c" providerId="ADAL" clId="{EA03894F-E6AA-4908-83C1-9D9D5B6A7C36}" dt="2021-11-20T17:14:00.817" v="1899" actId="20577"/>
          <ac:spMkLst>
            <pc:docMk/>
            <pc:sldMk cId="4290461204" sldId="262"/>
            <ac:spMk id="2" creationId="{4E8CD7DA-7DCF-4321-93B3-4507E606C269}"/>
          </ac:spMkLst>
        </pc:spChg>
        <pc:spChg chg="del mod">
          <ac:chgData name="GERALDI MARCO" userId="4fb09083-7c07-44a8-8941-2e9ea6e3562c" providerId="ADAL" clId="{EA03894F-E6AA-4908-83C1-9D9D5B6A7C36}" dt="2021-11-20T17:16:48.525" v="2354" actId="22"/>
          <ac:spMkLst>
            <pc:docMk/>
            <pc:sldMk cId="4290461204" sldId="262"/>
            <ac:spMk id="4" creationId="{C3FB9AAD-92C5-4CB6-A0FD-BBF9F4AFF53E}"/>
          </ac:spMkLst>
        </pc:spChg>
        <pc:spChg chg="mod">
          <ac:chgData name="GERALDI MARCO" userId="4fb09083-7c07-44a8-8941-2e9ea6e3562c" providerId="ADAL" clId="{EA03894F-E6AA-4908-83C1-9D9D5B6A7C36}" dt="2021-11-20T17:16:26.761" v="2353"/>
          <ac:spMkLst>
            <pc:docMk/>
            <pc:sldMk cId="4290461204" sldId="262"/>
            <ac:spMk id="5" creationId="{5F8BB661-BE37-4924-A7E2-7142672F3F14}"/>
          </ac:spMkLst>
        </pc:spChg>
        <pc:picChg chg="add mod ord">
          <ac:chgData name="GERALDI MARCO" userId="4fb09083-7c07-44a8-8941-2e9ea6e3562c" providerId="ADAL" clId="{EA03894F-E6AA-4908-83C1-9D9D5B6A7C36}" dt="2021-11-20T17:16:48.525" v="2354" actId="22"/>
          <ac:picMkLst>
            <pc:docMk/>
            <pc:sldMk cId="4290461204" sldId="262"/>
            <ac:picMk id="6" creationId="{E0322BEA-8366-4140-B7FB-1BCA486A68CD}"/>
          </ac:picMkLst>
        </pc:picChg>
      </pc:sldChg>
      <pc:sldChg chg="addSp delSp modSp add mod setBg">
        <pc:chgData name="GERALDI MARCO" userId="4fb09083-7c07-44a8-8941-2e9ea6e3562c" providerId="ADAL" clId="{EA03894F-E6AA-4908-83C1-9D9D5B6A7C36}" dt="2021-11-20T17:26:24.157" v="2764"/>
        <pc:sldMkLst>
          <pc:docMk/>
          <pc:sldMk cId="2563102974" sldId="263"/>
        </pc:sldMkLst>
        <pc:spChg chg="mod">
          <ac:chgData name="GERALDI MARCO" userId="4fb09083-7c07-44a8-8941-2e9ea6e3562c" providerId="ADAL" clId="{EA03894F-E6AA-4908-83C1-9D9D5B6A7C36}" dt="2021-11-20T17:26:22.660" v="2762" actId="26606"/>
          <ac:spMkLst>
            <pc:docMk/>
            <pc:sldMk cId="2563102974" sldId="263"/>
            <ac:spMk id="2" creationId="{4E8CD7DA-7DCF-4321-93B3-4507E606C269}"/>
          </ac:spMkLst>
        </pc:spChg>
        <pc:spChg chg="add del">
          <ac:chgData name="GERALDI MARCO" userId="4fb09083-7c07-44a8-8941-2e9ea6e3562c" providerId="ADAL" clId="{EA03894F-E6AA-4908-83C1-9D9D5B6A7C36}" dt="2021-11-20T17:26:24.157" v="2764"/>
          <ac:spMkLst>
            <pc:docMk/>
            <pc:sldMk cId="2563102974" sldId="263"/>
            <ac:spMk id="4" creationId="{C3FB9AAD-92C5-4CB6-A0FD-BBF9F4AFF53E}"/>
          </ac:spMkLst>
        </pc:spChg>
        <pc:spChg chg="mod">
          <ac:chgData name="GERALDI MARCO" userId="4fb09083-7c07-44a8-8941-2e9ea6e3562c" providerId="ADAL" clId="{EA03894F-E6AA-4908-83C1-9D9D5B6A7C36}" dt="2021-11-20T17:26:22.660" v="2762" actId="26606"/>
          <ac:spMkLst>
            <pc:docMk/>
            <pc:sldMk cId="2563102974" sldId="263"/>
            <ac:spMk id="5" creationId="{5F8BB661-BE37-4924-A7E2-7142672F3F14}"/>
          </ac:spMkLst>
        </pc:spChg>
        <pc:spChg chg="add del">
          <ac:chgData name="GERALDI MARCO" userId="4fb09083-7c07-44a8-8941-2e9ea6e3562c" providerId="ADAL" clId="{EA03894F-E6AA-4908-83C1-9D9D5B6A7C36}" dt="2021-11-20T17:26:16.196" v="2758" actId="26606"/>
          <ac:spMkLst>
            <pc:docMk/>
            <pc:sldMk cId="2563102974" sldId="263"/>
            <ac:spMk id="27" creationId="{3F088236-D655-4F88-B238-E16762358025}"/>
          </ac:spMkLst>
        </pc:spChg>
        <pc:spChg chg="add del">
          <ac:chgData name="GERALDI MARCO" userId="4fb09083-7c07-44a8-8941-2e9ea6e3562c" providerId="ADAL" clId="{EA03894F-E6AA-4908-83C1-9D9D5B6A7C36}" dt="2021-11-20T17:26:16.196" v="2758" actId="26606"/>
          <ac:spMkLst>
            <pc:docMk/>
            <pc:sldMk cId="2563102974" sldId="263"/>
            <ac:spMk id="29" creationId="{3DAC0C92-199E-475C-9390-119A9B027276}"/>
          </ac:spMkLst>
        </pc:spChg>
        <pc:spChg chg="add del">
          <ac:chgData name="GERALDI MARCO" userId="4fb09083-7c07-44a8-8941-2e9ea6e3562c" providerId="ADAL" clId="{EA03894F-E6AA-4908-83C1-9D9D5B6A7C36}" dt="2021-11-20T17:26:16.196" v="2758" actId="26606"/>
          <ac:spMkLst>
            <pc:docMk/>
            <pc:sldMk cId="2563102974" sldId="263"/>
            <ac:spMk id="31" creationId="{C4CFB339-0ED8-4FE2-9EF1-6D1375B8499B}"/>
          </ac:spMkLst>
        </pc:spChg>
        <pc:spChg chg="add del">
          <ac:chgData name="GERALDI MARCO" userId="4fb09083-7c07-44a8-8941-2e9ea6e3562c" providerId="ADAL" clId="{EA03894F-E6AA-4908-83C1-9D9D5B6A7C36}" dt="2021-11-20T17:26:16.196" v="2758" actId="26606"/>
          <ac:spMkLst>
            <pc:docMk/>
            <pc:sldMk cId="2563102974" sldId="263"/>
            <ac:spMk id="33" creationId="{31896C80-2069-4431-9C19-83B913734490}"/>
          </ac:spMkLst>
        </pc:spChg>
        <pc:spChg chg="add del">
          <ac:chgData name="GERALDI MARCO" userId="4fb09083-7c07-44a8-8941-2e9ea6e3562c" providerId="ADAL" clId="{EA03894F-E6AA-4908-83C1-9D9D5B6A7C36}" dt="2021-11-20T17:26:16.196" v="2758" actId="26606"/>
          <ac:spMkLst>
            <pc:docMk/>
            <pc:sldMk cId="2563102974" sldId="263"/>
            <ac:spMk id="35" creationId="{BF120A21-0841-4823-B0C4-28AEBCEF9B78}"/>
          </ac:spMkLst>
        </pc:spChg>
        <pc:spChg chg="add del">
          <ac:chgData name="GERALDI MARCO" userId="4fb09083-7c07-44a8-8941-2e9ea6e3562c" providerId="ADAL" clId="{EA03894F-E6AA-4908-83C1-9D9D5B6A7C36}" dt="2021-11-20T17:26:16.196" v="2758" actId="26606"/>
          <ac:spMkLst>
            <pc:docMk/>
            <pc:sldMk cId="2563102974" sldId="263"/>
            <ac:spMk id="37" creationId="{DBB05BAE-BBD3-4289-899F-A6851503C6B0}"/>
          </ac:spMkLst>
        </pc:spChg>
        <pc:spChg chg="add del">
          <ac:chgData name="GERALDI MARCO" userId="4fb09083-7c07-44a8-8941-2e9ea6e3562c" providerId="ADAL" clId="{EA03894F-E6AA-4908-83C1-9D9D5B6A7C36}" dt="2021-11-20T17:26:16.196" v="2758" actId="26606"/>
          <ac:spMkLst>
            <pc:docMk/>
            <pc:sldMk cId="2563102974" sldId="263"/>
            <ac:spMk id="39" creationId="{9874D11C-36F5-4BBE-A490-019A54E953B0}"/>
          </ac:spMkLst>
        </pc:spChg>
        <pc:spChg chg="add del">
          <ac:chgData name="GERALDI MARCO" userId="4fb09083-7c07-44a8-8941-2e9ea6e3562c" providerId="ADAL" clId="{EA03894F-E6AA-4908-83C1-9D9D5B6A7C36}" dt="2021-11-20T17:26:18.922" v="2760" actId="26606"/>
          <ac:spMkLst>
            <pc:docMk/>
            <pc:sldMk cId="2563102974" sldId="263"/>
            <ac:spMk id="42" creationId="{3BCB5F6A-9EB0-40B0-9D13-3023E9A20508}"/>
          </ac:spMkLst>
        </pc:spChg>
        <pc:grpChg chg="add del">
          <ac:chgData name="GERALDI MARCO" userId="4fb09083-7c07-44a8-8941-2e9ea6e3562c" providerId="ADAL" clId="{EA03894F-E6AA-4908-83C1-9D9D5B6A7C36}" dt="2021-11-20T17:26:16.196" v="2758" actId="26606"/>
          <ac:grpSpMkLst>
            <pc:docMk/>
            <pc:sldMk cId="2563102974" sldId="263"/>
            <ac:grpSpMk id="11" creationId="{E4951899-B99C-47AB-9C7C-16264D7A14C5}"/>
          </ac:grpSpMkLst>
        </pc:grpChg>
        <pc:grpChg chg="add del">
          <ac:chgData name="GERALDI MARCO" userId="4fb09083-7c07-44a8-8941-2e9ea6e3562c" providerId="ADAL" clId="{EA03894F-E6AA-4908-83C1-9D9D5B6A7C36}" dt="2021-11-20T17:26:18.922" v="2760" actId="26606"/>
          <ac:grpSpMkLst>
            <pc:docMk/>
            <pc:sldMk cId="2563102974" sldId="263"/>
            <ac:grpSpMk id="41" creationId="{E4951899-B99C-47AB-9C7C-16264D7A14C5}"/>
          </ac:grpSpMkLst>
        </pc:grpChg>
        <pc:grpChg chg="add del">
          <ac:chgData name="GERALDI MARCO" userId="4fb09083-7c07-44a8-8941-2e9ea6e3562c" providerId="ADAL" clId="{EA03894F-E6AA-4908-83C1-9D9D5B6A7C36}" dt="2021-11-20T17:26:22.660" v="2762" actId="26606"/>
          <ac:grpSpMkLst>
            <pc:docMk/>
            <pc:sldMk cId="2563102974" sldId="263"/>
            <ac:grpSpMk id="44" creationId="{D6280969-F024-466D-A1DB-4F848C51DEF6}"/>
          </ac:grpSpMkLst>
        </pc:grpChg>
        <pc:picChg chg="add del mod ord">
          <ac:chgData name="GERALDI MARCO" userId="4fb09083-7c07-44a8-8941-2e9ea6e3562c" providerId="ADAL" clId="{EA03894F-E6AA-4908-83C1-9D9D5B6A7C36}" dt="2021-11-20T17:26:24.157" v="2764"/>
          <ac:picMkLst>
            <pc:docMk/>
            <pc:sldMk cId="2563102974" sldId="263"/>
            <ac:picMk id="6" creationId="{61CBA89F-71ED-4A7F-9EDF-549EDF49D1DD}"/>
          </ac:picMkLst>
        </pc:picChg>
        <pc:cxnChg chg="add del">
          <ac:chgData name="GERALDI MARCO" userId="4fb09083-7c07-44a8-8941-2e9ea6e3562c" providerId="ADAL" clId="{EA03894F-E6AA-4908-83C1-9D9D5B6A7C36}" dt="2021-11-20T17:26:16.196" v="2758" actId="26606"/>
          <ac:cxnSpMkLst>
            <pc:docMk/>
            <pc:sldMk cId="2563102974" sldId="263"/>
            <ac:cxnSpMk id="23" creationId="{64FA5DFF-7FE6-4855-84E6-DFA78EE978BD}"/>
          </ac:cxnSpMkLst>
        </pc:cxnChg>
        <pc:cxnChg chg="add del">
          <ac:chgData name="GERALDI MARCO" userId="4fb09083-7c07-44a8-8941-2e9ea6e3562c" providerId="ADAL" clId="{EA03894F-E6AA-4908-83C1-9D9D5B6A7C36}" dt="2021-11-20T17:26:16.196" v="2758" actId="26606"/>
          <ac:cxnSpMkLst>
            <pc:docMk/>
            <pc:sldMk cId="2563102974" sldId="263"/>
            <ac:cxnSpMk id="25" creationId="{2AFD8CBA-54A3-4363-991B-B9C631BBFA74}"/>
          </ac:cxnSpMkLst>
        </pc:cxnChg>
      </pc:sldChg>
      <pc:sldChg chg="addSp delSp modSp add mod">
        <pc:chgData name="GERALDI MARCO" userId="4fb09083-7c07-44a8-8941-2e9ea6e3562c" providerId="ADAL" clId="{EA03894F-E6AA-4908-83C1-9D9D5B6A7C36}" dt="2021-11-20T17:31:17.386" v="2891" actId="22"/>
        <pc:sldMkLst>
          <pc:docMk/>
          <pc:sldMk cId="1637665327" sldId="264"/>
        </pc:sldMkLst>
        <pc:spChg chg="mod">
          <ac:chgData name="GERALDI MARCO" userId="4fb09083-7c07-44a8-8941-2e9ea6e3562c" providerId="ADAL" clId="{EA03894F-E6AA-4908-83C1-9D9D5B6A7C36}" dt="2021-11-20T17:27:15.646" v="2778" actId="404"/>
          <ac:spMkLst>
            <pc:docMk/>
            <pc:sldMk cId="1637665327" sldId="264"/>
            <ac:spMk id="2" creationId="{4E8CD7DA-7DCF-4321-93B3-4507E606C269}"/>
          </ac:spMkLst>
        </pc:spChg>
        <pc:spChg chg="add del mod">
          <ac:chgData name="GERALDI MARCO" userId="4fb09083-7c07-44a8-8941-2e9ea6e3562c" providerId="ADAL" clId="{EA03894F-E6AA-4908-83C1-9D9D5B6A7C36}" dt="2021-11-20T17:27:39.590" v="2783" actId="478"/>
          <ac:spMkLst>
            <pc:docMk/>
            <pc:sldMk cId="1637665327" sldId="264"/>
            <ac:spMk id="3" creationId="{E6DF7A7B-689F-4F37-B353-CDD617834FDD}"/>
          </ac:spMkLst>
        </pc:spChg>
        <pc:spChg chg="add del mod">
          <ac:chgData name="GERALDI MARCO" userId="4fb09083-7c07-44a8-8941-2e9ea6e3562c" providerId="ADAL" clId="{EA03894F-E6AA-4908-83C1-9D9D5B6A7C36}" dt="2021-11-20T17:31:01.892" v="2888" actId="114"/>
          <ac:spMkLst>
            <pc:docMk/>
            <pc:sldMk cId="1637665327" sldId="264"/>
            <ac:spMk id="5" creationId="{5F8BB661-BE37-4924-A7E2-7142672F3F14}"/>
          </ac:spMkLst>
        </pc:spChg>
        <pc:spChg chg="add del mod">
          <ac:chgData name="GERALDI MARCO" userId="4fb09083-7c07-44a8-8941-2e9ea6e3562c" providerId="ADAL" clId="{EA03894F-E6AA-4908-83C1-9D9D5B6A7C36}" dt="2021-11-20T17:28:07.472" v="2785" actId="478"/>
          <ac:spMkLst>
            <pc:docMk/>
            <pc:sldMk cId="1637665327" sldId="264"/>
            <ac:spMk id="8" creationId="{E9B6422C-B3F8-4D2A-9BD6-8E2D4ADD67BB}"/>
          </ac:spMkLst>
        </pc:spChg>
        <pc:spChg chg="add del">
          <ac:chgData name="GERALDI MARCO" userId="4fb09083-7c07-44a8-8941-2e9ea6e3562c" providerId="ADAL" clId="{EA03894F-E6AA-4908-83C1-9D9D5B6A7C36}" dt="2021-11-20T17:31:17.386" v="2891" actId="22"/>
          <ac:spMkLst>
            <pc:docMk/>
            <pc:sldMk cId="1637665327" sldId="264"/>
            <ac:spMk id="12" creationId="{7A5D058A-4357-4983-B571-6673AB588225}"/>
          </ac:spMkLst>
        </pc:spChg>
        <pc:picChg chg="del">
          <ac:chgData name="GERALDI MARCO" userId="4fb09083-7c07-44a8-8941-2e9ea6e3562c" providerId="ADAL" clId="{EA03894F-E6AA-4908-83C1-9D9D5B6A7C36}" dt="2021-11-20T17:27:18.742" v="2779" actId="478"/>
          <ac:picMkLst>
            <pc:docMk/>
            <pc:sldMk cId="1637665327" sldId="264"/>
            <ac:picMk id="6" creationId="{61CBA89F-71ED-4A7F-9EDF-549EDF49D1DD}"/>
          </ac:picMkLst>
        </pc:picChg>
        <pc:picChg chg="add del mod">
          <ac:chgData name="GERALDI MARCO" userId="4fb09083-7c07-44a8-8941-2e9ea6e3562c" providerId="ADAL" clId="{EA03894F-E6AA-4908-83C1-9D9D5B6A7C36}" dt="2021-11-20T17:28:08.417" v="2786" actId="478"/>
          <ac:picMkLst>
            <pc:docMk/>
            <pc:sldMk cId="1637665327" sldId="264"/>
            <ac:picMk id="7" creationId="{FEE64940-D03D-45FA-8017-86B93D0BEF39}"/>
          </ac:picMkLst>
        </pc:picChg>
        <pc:picChg chg="add mod">
          <ac:chgData name="GERALDI MARCO" userId="4fb09083-7c07-44a8-8941-2e9ea6e3562c" providerId="ADAL" clId="{EA03894F-E6AA-4908-83C1-9D9D5B6A7C36}" dt="2021-11-20T17:31:09.065" v="2889" actId="1076"/>
          <ac:picMkLst>
            <pc:docMk/>
            <pc:sldMk cId="1637665327" sldId="264"/>
            <ac:picMk id="10" creationId="{7AEFA171-A61A-478B-BCB4-C56FFB4CA0B6}"/>
          </ac:picMkLst>
        </pc:picChg>
      </pc:sldChg>
      <pc:sldChg chg="modSp add mod">
        <pc:chgData name="GERALDI MARCO" userId="4fb09083-7c07-44a8-8941-2e9ea6e3562c" providerId="ADAL" clId="{EA03894F-E6AA-4908-83C1-9D9D5B6A7C36}" dt="2021-11-20T17:33:11.539" v="3012" actId="27636"/>
        <pc:sldMkLst>
          <pc:docMk/>
          <pc:sldMk cId="3225362883" sldId="265"/>
        </pc:sldMkLst>
        <pc:spChg chg="mod">
          <ac:chgData name="GERALDI MARCO" userId="4fb09083-7c07-44a8-8941-2e9ea6e3562c" providerId="ADAL" clId="{EA03894F-E6AA-4908-83C1-9D9D5B6A7C36}" dt="2021-11-20T17:31:38.139" v="2895" actId="404"/>
          <ac:spMkLst>
            <pc:docMk/>
            <pc:sldMk cId="3225362883" sldId="265"/>
            <ac:spMk id="2" creationId="{4E8CD7DA-7DCF-4321-93B3-4507E606C269}"/>
          </ac:spMkLst>
        </pc:spChg>
        <pc:spChg chg="mod">
          <ac:chgData name="GERALDI MARCO" userId="4fb09083-7c07-44a8-8941-2e9ea6e3562c" providerId="ADAL" clId="{EA03894F-E6AA-4908-83C1-9D9D5B6A7C36}" dt="2021-11-20T17:33:11.539" v="3012" actId="27636"/>
          <ac:spMkLst>
            <pc:docMk/>
            <pc:sldMk cId="3225362883" sldId="265"/>
            <ac:spMk id="5" creationId="{5F8BB661-BE37-4924-A7E2-7142672F3F14}"/>
          </ac:spMkLst>
        </pc:spChg>
      </pc:sldChg>
      <pc:sldChg chg="addSp delSp modSp add mod">
        <pc:chgData name="GERALDI MARCO" userId="4fb09083-7c07-44a8-8941-2e9ea6e3562c" providerId="ADAL" clId="{EA03894F-E6AA-4908-83C1-9D9D5B6A7C36}" dt="2021-11-20T17:35:33.753" v="3222" actId="20577"/>
        <pc:sldMkLst>
          <pc:docMk/>
          <pc:sldMk cId="1180414684" sldId="266"/>
        </pc:sldMkLst>
        <pc:spChg chg="mod">
          <ac:chgData name="GERALDI MARCO" userId="4fb09083-7c07-44a8-8941-2e9ea6e3562c" providerId="ADAL" clId="{EA03894F-E6AA-4908-83C1-9D9D5B6A7C36}" dt="2021-11-20T17:34:32.827" v="3058" actId="20577"/>
          <ac:spMkLst>
            <pc:docMk/>
            <pc:sldMk cId="1180414684" sldId="266"/>
            <ac:spMk id="2" creationId="{4E8CD7DA-7DCF-4321-93B3-4507E606C269}"/>
          </ac:spMkLst>
        </pc:spChg>
        <pc:spChg chg="mod">
          <ac:chgData name="GERALDI MARCO" userId="4fb09083-7c07-44a8-8941-2e9ea6e3562c" providerId="ADAL" clId="{EA03894F-E6AA-4908-83C1-9D9D5B6A7C36}" dt="2021-11-20T17:35:33.753" v="3222" actId="20577"/>
          <ac:spMkLst>
            <pc:docMk/>
            <pc:sldMk cId="1180414684" sldId="266"/>
            <ac:spMk id="5" creationId="{5F8BB661-BE37-4924-A7E2-7142672F3F14}"/>
          </ac:spMkLst>
        </pc:spChg>
        <pc:picChg chg="add mod">
          <ac:chgData name="GERALDI MARCO" userId="4fb09083-7c07-44a8-8941-2e9ea6e3562c" providerId="ADAL" clId="{EA03894F-E6AA-4908-83C1-9D9D5B6A7C36}" dt="2021-11-20T17:34:50.045" v="3061" actId="1076"/>
          <ac:picMkLst>
            <pc:docMk/>
            <pc:sldMk cId="1180414684" sldId="266"/>
            <ac:picMk id="6" creationId="{E55C474C-4613-4353-AB5E-1CA505520863}"/>
          </ac:picMkLst>
        </pc:picChg>
        <pc:picChg chg="del">
          <ac:chgData name="GERALDI MARCO" userId="4fb09083-7c07-44a8-8941-2e9ea6e3562c" providerId="ADAL" clId="{EA03894F-E6AA-4908-83C1-9D9D5B6A7C36}" dt="2021-11-20T17:33:56.615" v="3039" actId="478"/>
          <ac:picMkLst>
            <pc:docMk/>
            <pc:sldMk cId="1180414684" sldId="266"/>
            <ac:picMk id="10" creationId="{7AEFA171-A61A-478B-BCB4-C56FFB4CA0B6}"/>
          </ac:picMkLst>
        </pc:picChg>
      </pc:sldChg>
      <pc:sldChg chg="addSp delSp modSp add mod">
        <pc:chgData name="GERALDI MARCO" userId="4fb09083-7c07-44a8-8941-2e9ea6e3562c" providerId="ADAL" clId="{EA03894F-E6AA-4908-83C1-9D9D5B6A7C36}" dt="2021-11-20T17:40:23.302" v="3775" actId="1076"/>
        <pc:sldMkLst>
          <pc:docMk/>
          <pc:sldMk cId="975578968" sldId="267"/>
        </pc:sldMkLst>
        <pc:spChg chg="mod">
          <ac:chgData name="GERALDI MARCO" userId="4fb09083-7c07-44a8-8941-2e9ea6e3562c" providerId="ADAL" clId="{EA03894F-E6AA-4908-83C1-9D9D5B6A7C36}" dt="2021-11-20T17:36:59.127" v="3252" actId="20577"/>
          <ac:spMkLst>
            <pc:docMk/>
            <pc:sldMk cId="975578968" sldId="267"/>
            <ac:spMk id="2" creationId="{4E8CD7DA-7DCF-4321-93B3-4507E606C269}"/>
          </ac:spMkLst>
        </pc:spChg>
        <pc:spChg chg="add del mod">
          <ac:chgData name="GERALDI MARCO" userId="4fb09083-7c07-44a8-8941-2e9ea6e3562c" providerId="ADAL" clId="{EA03894F-E6AA-4908-83C1-9D9D5B6A7C36}" dt="2021-11-20T17:38:11.904" v="3453" actId="22"/>
          <ac:spMkLst>
            <pc:docMk/>
            <pc:sldMk cId="975578968" sldId="267"/>
            <ac:spMk id="4" creationId="{F0A2534B-B65A-49B8-8F79-BD44615E368A}"/>
          </ac:spMkLst>
        </pc:spChg>
        <pc:spChg chg="mod">
          <ac:chgData name="GERALDI MARCO" userId="4fb09083-7c07-44a8-8941-2e9ea6e3562c" providerId="ADAL" clId="{EA03894F-E6AA-4908-83C1-9D9D5B6A7C36}" dt="2021-11-20T17:40:03.779" v="3771" actId="20577"/>
          <ac:spMkLst>
            <pc:docMk/>
            <pc:sldMk cId="975578968" sldId="267"/>
            <ac:spMk id="5" creationId="{5F8BB661-BE37-4924-A7E2-7142672F3F14}"/>
          </ac:spMkLst>
        </pc:spChg>
        <pc:picChg chg="del">
          <ac:chgData name="GERALDI MARCO" userId="4fb09083-7c07-44a8-8941-2e9ea6e3562c" providerId="ADAL" clId="{EA03894F-E6AA-4908-83C1-9D9D5B6A7C36}" dt="2021-11-20T17:37:38.443" v="3450" actId="478"/>
          <ac:picMkLst>
            <pc:docMk/>
            <pc:sldMk cId="975578968" sldId="267"/>
            <ac:picMk id="6" creationId="{E55C474C-4613-4353-AB5E-1CA505520863}"/>
          </ac:picMkLst>
        </pc:picChg>
        <pc:picChg chg="add mod ord">
          <ac:chgData name="GERALDI MARCO" userId="4fb09083-7c07-44a8-8941-2e9ea6e3562c" providerId="ADAL" clId="{EA03894F-E6AA-4908-83C1-9D9D5B6A7C36}" dt="2021-11-20T17:40:23.302" v="3775" actId="1076"/>
          <ac:picMkLst>
            <pc:docMk/>
            <pc:sldMk cId="975578968" sldId="267"/>
            <ac:picMk id="8" creationId="{AE7E520A-9F78-40AB-8C51-6B8811253294}"/>
          </ac:picMkLst>
        </pc:picChg>
      </pc:sldChg>
      <pc:sldChg chg="addSp delSp modSp add del mod">
        <pc:chgData name="GERALDI MARCO" userId="4fb09083-7c07-44a8-8941-2e9ea6e3562c" providerId="ADAL" clId="{EA03894F-E6AA-4908-83C1-9D9D5B6A7C36}" dt="2021-11-20T17:43:40.482" v="4280" actId="2696"/>
        <pc:sldMkLst>
          <pc:docMk/>
          <pc:sldMk cId="2252116044" sldId="268"/>
        </pc:sldMkLst>
        <pc:spChg chg="mod">
          <ac:chgData name="GERALDI MARCO" userId="4fb09083-7c07-44a8-8941-2e9ea6e3562c" providerId="ADAL" clId="{EA03894F-E6AA-4908-83C1-9D9D5B6A7C36}" dt="2021-11-20T17:40:38.803" v="3793" actId="20577"/>
          <ac:spMkLst>
            <pc:docMk/>
            <pc:sldMk cId="2252116044" sldId="268"/>
            <ac:spMk id="2" creationId="{4E8CD7DA-7DCF-4321-93B3-4507E606C269}"/>
          </ac:spMkLst>
        </pc:spChg>
        <pc:spChg chg="add del mod">
          <ac:chgData name="GERALDI MARCO" userId="4fb09083-7c07-44a8-8941-2e9ea6e3562c" providerId="ADAL" clId="{EA03894F-E6AA-4908-83C1-9D9D5B6A7C36}" dt="2021-11-20T17:43:24.206" v="4277" actId="22"/>
          <ac:spMkLst>
            <pc:docMk/>
            <pc:sldMk cId="2252116044" sldId="268"/>
            <ac:spMk id="4" creationId="{F0364E89-07F3-4571-9E33-F42438F6242F}"/>
          </ac:spMkLst>
        </pc:spChg>
        <pc:spChg chg="mod">
          <ac:chgData name="GERALDI MARCO" userId="4fb09083-7c07-44a8-8941-2e9ea6e3562c" providerId="ADAL" clId="{EA03894F-E6AA-4908-83C1-9D9D5B6A7C36}" dt="2021-11-20T17:42:58.872" v="4276"/>
          <ac:spMkLst>
            <pc:docMk/>
            <pc:sldMk cId="2252116044" sldId="268"/>
            <ac:spMk id="5" creationId="{5F8BB661-BE37-4924-A7E2-7142672F3F14}"/>
          </ac:spMkLst>
        </pc:spChg>
        <pc:picChg chg="add mod ord">
          <ac:chgData name="GERALDI MARCO" userId="4fb09083-7c07-44a8-8941-2e9ea6e3562c" providerId="ADAL" clId="{EA03894F-E6AA-4908-83C1-9D9D5B6A7C36}" dt="2021-11-20T17:43:28.661" v="4278" actId="14100"/>
          <ac:picMkLst>
            <pc:docMk/>
            <pc:sldMk cId="2252116044" sldId="268"/>
            <ac:picMk id="7" creationId="{0BA4F246-685A-44B0-8F57-CA76031FD577}"/>
          </ac:picMkLst>
        </pc:picChg>
        <pc:picChg chg="del">
          <ac:chgData name="GERALDI MARCO" userId="4fb09083-7c07-44a8-8941-2e9ea6e3562c" providerId="ADAL" clId="{EA03894F-E6AA-4908-83C1-9D9D5B6A7C36}" dt="2021-11-20T17:42:48.155" v="4272" actId="478"/>
          <ac:picMkLst>
            <pc:docMk/>
            <pc:sldMk cId="2252116044" sldId="268"/>
            <ac:picMk id="8" creationId="{AE7E520A-9F78-40AB-8C51-6B8811253294}"/>
          </ac:picMkLst>
        </pc:picChg>
      </pc:sldChg>
      <pc:sldChg chg="addSp delSp modSp add mod">
        <pc:chgData name="GERALDI MARCO" userId="4fb09083-7c07-44a8-8941-2e9ea6e3562c" providerId="ADAL" clId="{EA03894F-E6AA-4908-83C1-9D9D5B6A7C36}" dt="2021-11-20T17:47:16.742" v="4641" actId="20577"/>
        <pc:sldMkLst>
          <pc:docMk/>
          <pc:sldMk cId="753703577" sldId="269"/>
        </pc:sldMkLst>
        <pc:spChg chg="add del mod">
          <ac:chgData name="GERALDI MARCO" userId="4fb09083-7c07-44a8-8941-2e9ea6e3562c" providerId="ADAL" clId="{EA03894F-E6AA-4908-83C1-9D9D5B6A7C36}" dt="2021-11-20T17:45:19.550" v="4443" actId="22"/>
          <ac:spMkLst>
            <pc:docMk/>
            <pc:sldMk cId="753703577" sldId="269"/>
            <ac:spMk id="4" creationId="{BCABCB58-AA5C-45F1-80F2-BEB9657DC7F4}"/>
          </ac:spMkLst>
        </pc:spChg>
        <pc:spChg chg="mod">
          <ac:chgData name="GERALDI MARCO" userId="4fb09083-7c07-44a8-8941-2e9ea6e3562c" providerId="ADAL" clId="{EA03894F-E6AA-4908-83C1-9D9D5B6A7C36}" dt="2021-11-20T17:47:16.742" v="4641" actId="20577"/>
          <ac:spMkLst>
            <pc:docMk/>
            <pc:sldMk cId="753703577" sldId="269"/>
            <ac:spMk id="5" creationId="{5F8BB661-BE37-4924-A7E2-7142672F3F14}"/>
          </ac:spMkLst>
        </pc:spChg>
        <pc:picChg chg="del">
          <ac:chgData name="GERALDI MARCO" userId="4fb09083-7c07-44a8-8941-2e9ea6e3562c" providerId="ADAL" clId="{EA03894F-E6AA-4908-83C1-9D9D5B6A7C36}" dt="2021-11-20T17:44:58.856" v="4442" actId="478"/>
          <ac:picMkLst>
            <pc:docMk/>
            <pc:sldMk cId="753703577" sldId="269"/>
            <ac:picMk id="7" creationId="{0BA4F246-685A-44B0-8F57-CA76031FD577}"/>
          </ac:picMkLst>
        </pc:picChg>
        <pc:picChg chg="add mod ord">
          <ac:chgData name="GERALDI MARCO" userId="4fb09083-7c07-44a8-8941-2e9ea6e3562c" providerId="ADAL" clId="{EA03894F-E6AA-4908-83C1-9D9D5B6A7C36}" dt="2021-11-20T17:45:25.237" v="4446" actId="14100"/>
          <ac:picMkLst>
            <pc:docMk/>
            <pc:sldMk cId="753703577" sldId="269"/>
            <ac:picMk id="8" creationId="{AEED8492-CF4C-439F-B342-BEBC8FF2AD4C}"/>
          </ac:picMkLst>
        </pc:picChg>
      </pc:sldChg>
    </pc:docChg>
  </pc:docChgLst>
  <pc:docChgLst>
    <pc:chgData name="GERALDI MARCO" userId="4fb09083-7c07-44a8-8941-2e9ea6e3562c" providerId="ADAL" clId="{497B48A7-1FCF-410A-A89C-815188424E29}"/>
    <pc:docChg chg="undo redo custSel addSld delSld modSld">
      <pc:chgData name="GERALDI MARCO" userId="4fb09083-7c07-44a8-8941-2e9ea6e3562c" providerId="ADAL" clId="{497B48A7-1FCF-410A-A89C-815188424E29}" dt="2021-11-10T09:54:47.724" v="76" actId="1076"/>
      <pc:docMkLst>
        <pc:docMk/>
      </pc:docMkLst>
      <pc:sldChg chg="modSp mod">
        <pc:chgData name="GERALDI MARCO" userId="4fb09083-7c07-44a8-8941-2e9ea6e3562c" providerId="ADAL" clId="{497B48A7-1FCF-410A-A89C-815188424E29}" dt="2021-11-10T09:54:19.418" v="49" actId="20577"/>
        <pc:sldMkLst>
          <pc:docMk/>
          <pc:sldMk cId="4161441247" sldId="256"/>
        </pc:sldMkLst>
        <pc:spChg chg="mod">
          <ac:chgData name="GERALDI MARCO" userId="4fb09083-7c07-44a8-8941-2e9ea6e3562c" providerId="ADAL" clId="{497B48A7-1FCF-410A-A89C-815188424E29}" dt="2021-11-10T09:54:19.418" v="49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add del mod">
        <pc:chgData name="GERALDI MARCO" userId="4fb09083-7c07-44a8-8941-2e9ea6e3562c" providerId="ADAL" clId="{497B48A7-1FCF-410A-A89C-815188424E29}" dt="2021-11-10T09:54:47.724" v="76" actId="1076"/>
        <pc:sldMkLst>
          <pc:docMk/>
          <pc:sldMk cId="3824232839" sldId="257"/>
        </pc:sldMkLst>
        <pc:spChg chg="mod">
          <ac:chgData name="GERALDI MARCO" userId="4fb09083-7c07-44a8-8941-2e9ea6e3562c" providerId="ADAL" clId="{497B48A7-1FCF-410A-A89C-815188424E29}" dt="2021-11-10T09:54:26.287" v="62" actId="20577"/>
          <ac:spMkLst>
            <pc:docMk/>
            <pc:sldMk cId="3824232839" sldId="257"/>
            <ac:spMk id="2" creationId="{4E8CD7DA-7DCF-4321-93B3-4507E606C269}"/>
          </ac:spMkLst>
        </pc:spChg>
        <pc:spChg chg="mod">
          <ac:chgData name="GERALDI MARCO" userId="4fb09083-7c07-44a8-8941-2e9ea6e3562c" providerId="ADAL" clId="{497B48A7-1FCF-410A-A89C-815188424E29}" dt="2021-11-10T09:54:36.402" v="72" actId="6549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497B48A7-1FCF-410A-A89C-815188424E29}" dt="2021-11-10T09:54:47.724" v="76" actId="1076"/>
          <ac:spMkLst>
            <pc:docMk/>
            <pc:sldMk cId="3824232839" sldId="257"/>
            <ac:spMk id="5" creationId="{5F8BB661-BE37-4924-A7E2-7142672F3F14}"/>
          </ac:spMkLst>
        </pc:spChg>
        <pc:spChg chg="del mod">
          <ac:chgData name="GERALDI MARCO" userId="4fb09083-7c07-44a8-8941-2e9ea6e3562c" providerId="ADAL" clId="{497B48A7-1FCF-410A-A89C-815188424E29}" dt="2021-11-10T09:54:44.899" v="75" actId="478"/>
          <ac:spMkLst>
            <pc:docMk/>
            <pc:sldMk cId="3824232839" sldId="257"/>
            <ac:spMk id="7" creationId="{9EF8B233-5392-4571-B8B9-7B9150E55B48}"/>
          </ac:spMkLst>
        </pc:spChg>
        <pc:picChg chg="del">
          <ac:chgData name="GERALDI MARCO" userId="4fb09083-7c07-44a8-8941-2e9ea6e3562c" providerId="ADAL" clId="{497B48A7-1FCF-410A-A89C-815188424E29}" dt="2021-11-10T09:54:31.127" v="71" actId="478"/>
          <ac:picMkLst>
            <pc:docMk/>
            <pc:sldMk cId="3824232839" sldId="257"/>
            <ac:picMk id="10" creationId="{65A04CDD-BC32-404D-ABCD-324ACC20CE1B}"/>
          </ac:picMkLst>
        </pc:picChg>
      </pc:sldChg>
      <pc:sldChg chg="add del">
        <pc:chgData name="GERALDI MARCO" userId="4fb09083-7c07-44a8-8941-2e9ea6e3562c" providerId="ADAL" clId="{497B48A7-1FCF-410A-A89C-815188424E29}" dt="2021-11-10T09:54:28.001" v="63" actId="47"/>
        <pc:sldMkLst>
          <pc:docMk/>
          <pc:sldMk cId="3044116189" sldId="258"/>
        </pc:sldMkLst>
      </pc:sldChg>
      <pc:sldChg chg="add del">
        <pc:chgData name="GERALDI MARCO" userId="4fb09083-7c07-44a8-8941-2e9ea6e3562c" providerId="ADAL" clId="{497B48A7-1FCF-410A-A89C-815188424E29}" dt="2021-11-10T09:54:28.145" v="64" actId="47"/>
        <pc:sldMkLst>
          <pc:docMk/>
          <pc:sldMk cId="4014766916" sldId="259"/>
        </pc:sldMkLst>
      </pc:sldChg>
      <pc:sldChg chg="add del">
        <pc:chgData name="GERALDI MARCO" userId="4fb09083-7c07-44a8-8941-2e9ea6e3562c" providerId="ADAL" clId="{497B48A7-1FCF-410A-A89C-815188424E29}" dt="2021-11-10T09:54:28.336" v="65" actId="47"/>
        <pc:sldMkLst>
          <pc:docMk/>
          <pc:sldMk cId="3314659214" sldId="261"/>
        </pc:sldMkLst>
      </pc:sldChg>
      <pc:sldChg chg="add del">
        <pc:chgData name="GERALDI MARCO" userId="4fb09083-7c07-44a8-8941-2e9ea6e3562c" providerId="ADAL" clId="{497B48A7-1FCF-410A-A89C-815188424E29}" dt="2021-11-10T09:54:28.492" v="66" actId="47"/>
        <pc:sldMkLst>
          <pc:docMk/>
          <pc:sldMk cId="2953866196" sldId="262"/>
        </pc:sldMkLst>
      </pc:sldChg>
      <pc:sldChg chg="add del">
        <pc:chgData name="GERALDI MARCO" userId="4fb09083-7c07-44a8-8941-2e9ea6e3562c" providerId="ADAL" clId="{497B48A7-1FCF-410A-A89C-815188424E29}" dt="2021-11-10T09:54:28.649" v="67" actId="47"/>
        <pc:sldMkLst>
          <pc:docMk/>
          <pc:sldMk cId="3714530734" sldId="263"/>
        </pc:sldMkLst>
      </pc:sldChg>
      <pc:sldChg chg="add del">
        <pc:chgData name="GERALDI MARCO" userId="4fb09083-7c07-44a8-8941-2e9ea6e3562c" providerId="ADAL" clId="{497B48A7-1FCF-410A-A89C-815188424E29}" dt="2021-11-10T09:54:28.805" v="68" actId="47"/>
        <pc:sldMkLst>
          <pc:docMk/>
          <pc:sldMk cId="1999545301" sldId="264"/>
        </pc:sldMkLst>
      </pc:sldChg>
      <pc:sldChg chg="del">
        <pc:chgData name="GERALDI MARCO" userId="4fb09083-7c07-44a8-8941-2e9ea6e3562c" providerId="ADAL" clId="{497B48A7-1FCF-410A-A89C-815188424E29}" dt="2021-11-10T09:54:28.968" v="69" actId="47"/>
        <pc:sldMkLst>
          <pc:docMk/>
          <pc:sldMk cId="3139356903" sldId="265"/>
        </pc:sldMkLst>
      </pc:sldChg>
      <pc:sldChg chg="del">
        <pc:chgData name="GERALDI MARCO" userId="4fb09083-7c07-44a8-8941-2e9ea6e3562c" providerId="ADAL" clId="{497B48A7-1FCF-410A-A89C-815188424E29}" dt="2021-11-10T09:54:29.623" v="70" actId="47"/>
        <pc:sldMkLst>
          <pc:docMk/>
          <pc:sldMk cId="90346796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FB19-871D-4C25-8F14-9241212E19B2}" type="datetimeFigureOut">
              <a:rPr lang="it-IT" smtClean="0"/>
              <a:t>20/11/2021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DAE6-3687-49ED-9BCF-DAAA69788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09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4B4-C7E2-4F1D-9053-31D790EC7F53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62BE-19DE-4FBC-BC5B-326E199CD5F1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D872-3B5D-477E-A6AA-1D0D5D5B1DCD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75E6-711A-479A-818A-8C08A9577DD8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4B9D-526D-4FB9-BDDA-FBD4E976E13F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ECD-45F4-4ED0-88B0-592FBD1491F6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8128-6DD7-4886-9AE7-DA6E0627AE02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CE6-CAE5-42CF-8850-46B18AB39EFF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18F-3A98-485C-9D33-85E1AF1C3516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070-309F-4BFE-A51D-836A08447CE1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52F8-EB6E-4492-9151-D10E967DBEEC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199-89E8-4A31-8164-53D4B4E0D852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E0A3-705E-4DF7-B1A5-A417A2E08FE0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96A6-AF04-4AA0-9E6D-884EF3D23C5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660A-EDFF-4CE2-A6F6-E08A289D01F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329-8672-43F5-9418-298AAB3AB892}" type="datetime1">
              <a:rPr lang="en-US" smtClean="0"/>
              <a:t>11/20/2021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0F-3D1B-4688-BC92-B977EE436BA5}" type="datetime1">
              <a:rPr lang="en-US" smtClean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light.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F4ABB-EC2D-4DB3-BAE6-8E56DDE8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 </a:t>
            </a:r>
            <a:r>
              <a:rPr lang="it-IT" dirty="0" err="1"/>
              <a:t>LaunchPad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1521BA-2072-4678-8A46-4B4017576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05. UART </a:t>
            </a:r>
            <a:r>
              <a:rPr lang="it-IT" dirty="0" err="1"/>
              <a:t>Protocol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144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</a:t>
            </a:r>
            <a:br>
              <a:rPr lang="it-IT" dirty="0"/>
            </a:br>
            <a:r>
              <a:rPr lang="it-IT" sz="1800" dirty="0">
                <a:solidFill>
                  <a:srgbClr val="005032"/>
                </a:solidFill>
                <a:latin typeface="Consolas" panose="020B0609020204030204" pitchFamily="49" charset="0"/>
              </a:rPr>
              <a:t>int_fast32_t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UART_write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UART_Handle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handle, </a:t>
            </a:r>
            <a:r>
              <a:rPr lang="it-I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*buffer, </a:t>
            </a:r>
            <a:r>
              <a:rPr lang="it-IT" sz="14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2116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@param  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A #UART_Handle returned by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UART_open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@param  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buffer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A read-only pointer to buffer containing data to be written to the UART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@param  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The number of bytes to be written to UART</a:t>
            </a:r>
            <a:endParaRPr lang="it-IT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@return Returns the number of bytes that have been written to the UART. If an error occurs, #UART_STATUS_ERROR is returned. In #UART_MODE_CALLBACK mode, the return value is always 0.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AEFA171-A61A-478B-BCB4-C56FFB4C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68" y="2662237"/>
            <a:ext cx="5467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6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Run</a:t>
            </a:r>
            <a:r>
              <a:rPr lang="it-IT" sz="2400" dirty="0">
                <a:solidFill>
                  <a:schemeClr val="tx1"/>
                </a:solidFill>
              </a:rPr>
              <a:t> the </a:t>
            </a:r>
            <a:r>
              <a:rPr lang="it-IT" sz="2400" dirty="0" err="1">
                <a:solidFill>
                  <a:schemeClr val="tx1"/>
                </a:solidFill>
              </a:rPr>
              <a:t>Example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211636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At this point by running the </a:t>
            </a:r>
            <a:r>
              <a:rPr lang="it-IT" dirty="0" err="1">
                <a:solidFill>
                  <a:schemeClr val="tx1"/>
                </a:solidFill>
              </a:rPr>
              <a:t>example</a:t>
            </a:r>
            <a:r>
              <a:rPr lang="it-IT" dirty="0">
                <a:solidFill>
                  <a:schemeClr val="tx1"/>
                </a:solidFill>
              </a:rPr>
              <a:t>, the board </a:t>
            </a:r>
            <a:r>
              <a:rPr lang="it-IT" dirty="0" err="1">
                <a:solidFill>
                  <a:schemeClr val="tx1"/>
                </a:solidFill>
              </a:rPr>
              <a:t>will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echo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been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sended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trought</a:t>
            </a:r>
            <a:r>
              <a:rPr lang="it-IT" dirty="0">
                <a:solidFill>
                  <a:schemeClr val="tx1"/>
                </a:solidFill>
              </a:rPr>
              <a:t> the UART Bus.</a:t>
            </a:r>
          </a:p>
          <a:p>
            <a:pPr algn="l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55C474C-4613-4353-AB5E-1CA5055208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5167" y="1103313"/>
            <a:ext cx="4639407" cy="5026026"/>
          </a:xfrm>
        </p:spPr>
      </p:pic>
    </p:spTree>
    <p:extLst>
      <p:ext uri="{BB962C8B-B14F-4D97-AF65-F5344CB8AC3E}">
        <p14:creationId xmlns:p14="http://schemas.microsoft.com/office/powerpoint/2010/main" val="118041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 | Interrupt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New </a:t>
            </a:r>
            <a:r>
              <a:rPr lang="it-IT" sz="2400" dirty="0" err="1">
                <a:solidFill>
                  <a:schemeClr val="tx1"/>
                </a:solidFill>
              </a:rPr>
              <a:t>Variables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211636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UART </a:t>
            </a:r>
            <a:r>
              <a:rPr lang="it-IT" dirty="0" err="1">
                <a:solidFill>
                  <a:schemeClr val="tx1"/>
                </a:solidFill>
              </a:rPr>
              <a:t>Communication</a:t>
            </a:r>
            <a:r>
              <a:rPr lang="it-IT" dirty="0">
                <a:solidFill>
                  <a:schemeClr val="tx1"/>
                </a:solidFill>
              </a:rPr>
              <a:t> can </a:t>
            </a:r>
            <a:r>
              <a:rPr lang="it-IT" dirty="0" err="1">
                <a:solidFill>
                  <a:schemeClr val="tx1"/>
                </a:solidFill>
              </a:rPr>
              <a:t>also</a:t>
            </a:r>
            <a:r>
              <a:rPr lang="it-IT" dirty="0">
                <a:solidFill>
                  <a:schemeClr val="tx1"/>
                </a:solidFill>
              </a:rPr>
              <a:t> be </a:t>
            </a:r>
            <a:r>
              <a:rPr lang="it-IT" dirty="0" err="1">
                <a:solidFill>
                  <a:schemeClr val="tx1"/>
                </a:solidFill>
              </a:rPr>
              <a:t>managed</a:t>
            </a:r>
            <a:r>
              <a:rPr lang="it-IT" dirty="0">
                <a:solidFill>
                  <a:schemeClr val="tx1"/>
                </a:solidFill>
              </a:rPr>
              <a:t> via interrupt, in this case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will</a:t>
            </a:r>
            <a:r>
              <a:rPr lang="it-IT" dirty="0">
                <a:solidFill>
                  <a:schemeClr val="tx1"/>
                </a:solidFill>
              </a:rPr>
              <a:t> focus </a:t>
            </a:r>
            <a:r>
              <a:rPr lang="it-IT" dirty="0" err="1">
                <a:solidFill>
                  <a:schemeClr val="tx1"/>
                </a:solidFill>
              </a:rPr>
              <a:t>only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dirty="0" err="1">
                <a:solidFill>
                  <a:schemeClr val="tx1"/>
                </a:solidFill>
              </a:rPr>
              <a:t>receiving</a:t>
            </a:r>
            <a:r>
              <a:rPr lang="it-IT" dirty="0">
                <a:solidFill>
                  <a:schemeClr val="tx1"/>
                </a:solidFill>
              </a:rPr>
              <a:t> data with interrupts.</a:t>
            </a:r>
          </a:p>
          <a:p>
            <a:pPr algn="l"/>
            <a:r>
              <a:rPr lang="it-IT" dirty="0" err="1">
                <a:solidFill>
                  <a:schemeClr val="tx1"/>
                </a:solidFill>
              </a:rPr>
              <a:t>Define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new </a:t>
            </a:r>
            <a:r>
              <a:rPr lang="it-IT" dirty="0" err="1">
                <a:solidFill>
                  <a:schemeClr val="tx1"/>
                </a:solidFill>
              </a:rPr>
              <a:t>variables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Input: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an array </a:t>
            </a:r>
            <a:r>
              <a:rPr lang="it-IT" dirty="0" err="1">
                <a:solidFill>
                  <a:schemeClr val="tx1"/>
                </a:solidFill>
              </a:rPr>
              <a:t>where</a:t>
            </a:r>
            <a:r>
              <a:rPr lang="it-IT" dirty="0">
                <a:solidFill>
                  <a:schemeClr val="tx1"/>
                </a:solidFill>
              </a:rPr>
              <a:t> the UART data </a:t>
            </a:r>
            <a:r>
              <a:rPr lang="it-IT" dirty="0" err="1">
                <a:solidFill>
                  <a:schemeClr val="tx1"/>
                </a:solidFill>
              </a:rPr>
              <a:t>will</a:t>
            </a:r>
            <a:r>
              <a:rPr lang="it-IT" dirty="0">
                <a:solidFill>
                  <a:schemeClr val="tx1"/>
                </a:solidFill>
              </a:rPr>
              <a:t> be </a:t>
            </a:r>
            <a:r>
              <a:rPr lang="it-IT" dirty="0" err="1">
                <a:solidFill>
                  <a:schemeClr val="tx1"/>
                </a:solidFill>
              </a:rPr>
              <a:t>stored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Counter: </a:t>
            </a:r>
            <a:r>
              <a:rPr lang="it-IT" dirty="0" err="1">
                <a:solidFill>
                  <a:schemeClr val="tx1"/>
                </a:solidFill>
              </a:rPr>
              <a:t>needed</a:t>
            </a:r>
            <a:r>
              <a:rPr lang="it-IT" dirty="0">
                <a:solidFill>
                  <a:schemeClr val="tx1"/>
                </a:solidFill>
              </a:rPr>
              <a:t> to </a:t>
            </a:r>
            <a:r>
              <a:rPr lang="it-IT" dirty="0" err="1">
                <a:solidFill>
                  <a:schemeClr val="tx1"/>
                </a:solidFill>
              </a:rPr>
              <a:t>count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number</a:t>
            </a:r>
            <a:r>
              <a:rPr lang="it-IT" dirty="0">
                <a:solidFill>
                  <a:schemeClr val="tx1"/>
                </a:solidFill>
              </a:rPr>
              <a:t> of bytes </a:t>
            </a:r>
            <a:r>
              <a:rPr lang="it-IT" dirty="0" err="1">
                <a:solidFill>
                  <a:schemeClr val="tx1"/>
                </a:solidFill>
              </a:rPr>
              <a:t>received</a:t>
            </a:r>
            <a:r>
              <a:rPr lang="it-IT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E7E520A-9F78-40AB-8C51-6B88112532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6375" y="2610967"/>
            <a:ext cx="5153025" cy="1655440"/>
          </a:xfrm>
        </p:spPr>
      </p:pic>
    </p:spTree>
    <p:extLst>
      <p:ext uri="{BB962C8B-B14F-4D97-AF65-F5344CB8AC3E}">
        <p14:creationId xmlns:p14="http://schemas.microsoft.com/office/powerpoint/2010/main" val="9755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 | Interrupt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UART </a:t>
            </a:r>
            <a:r>
              <a:rPr lang="it-IT" sz="2400" dirty="0" err="1">
                <a:solidFill>
                  <a:schemeClr val="tx1"/>
                </a:solidFill>
              </a:rPr>
              <a:t>Callback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211636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1"/>
                </a:solidFill>
              </a:rPr>
              <a:t>Create a new </a:t>
            </a:r>
            <a:r>
              <a:rPr lang="it-IT" dirty="0" err="1">
                <a:solidFill>
                  <a:schemeClr val="tx1"/>
                </a:solidFill>
              </a:rPr>
              <a:t>function</a:t>
            </a:r>
            <a:r>
              <a:rPr lang="it-IT" dirty="0">
                <a:solidFill>
                  <a:schemeClr val="tx1"/>
                </a:solidFill>
              </a:rPr>
              <a:t> that </a:t>
            </a:r>
            <a:r>
              <a:rPr lang="it-IT" dirty="0" err="1">
                <a:solidFill>
                  <a:schemeClr val="tx1"/>
                </a:solidFill>
              </a:rPr>
              <a:t>will</a:t>
            </a:r>
            <a:r>
              <a:rPr lang="it-IT" dirty="0">
                <a:solidFill>
                  <a:schemeClr val="tx1"/>
                </a:solidFill>
              </a:rPr>
              <a:t> be the </a:t>
            </a:r>
            <a:r>
              <a:rPr lang="it-IT" dirty="0" err="1">
                <a:solidFill>
                  <a:schemeClr val="tx1"/>
                </a:solidFill>
              </a:rPr>
              <a:t>callback</a:t>
            </a:r>
            <a:r>
              <a:rPr lang="it-IT" dirty="0">
                <a:solidFill>
                  <a:schemeClr val="tx1"/>
                </a:solidFill>
              </a:rPr>
              <a:t> for </a:t>
            </a:r>
            <a:r>
              <a:rPr lang="it-IT" dirty="0" err="1">
                <a:solidFill>
                  <a:schemeClr val="tx1"/>
                </a:solidFill>
              </a:rPr>
              <a:t>when</a:t>
            </a:r>
            <a:r>
              <a:rPr lang="it-IT" dirty="0">
                <a:solidFill>
                  <a:schemeClr val="tx1"/>
                </a:solidFill>
              </a:rPr>
              <a:t> the interrupt </a:t>
            </a:r>
            <a:r>
              <a:rPr lang="it-IT" dirty="0" err="1">
                <a:solidFill>
                  <a:schemeClr val="tx1"/>
                </a:solidFill>
              </a:rPr>
              <a:t>will</a:t>
            </a:r>
            <a:r>
              <a:rPr lang="it-IT" dirty="0">
                <a:solidFill>
                  <a:schemeClr val="tx1"/>
                </a:solidFill>
              </a:rPr>
              <a:t> be </a:t>
            </a:r>
            <a:r>
              <a:rPr lang="it-IT" dirty="0" err="1">
                <a:solidFill>
                  <a:schemeClr val="tx1"/>
                </a:solidFill>
              </a:rPr>
              <a:t>triggered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chemeClr val="tx1"/>
                </a:solidFill>
              </a:rPr>
              <a:t>In this case </a:t>
            </a:r>
            <a:r>
              <a:rPr lang="it-IT" dirty="0" err="1">
                <a:solidFill>
                  <a:schemeClr val="tx1"/>
                </a:solidFill>
              </a:rPr>
              <a:t>all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characters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received</a:t>
            </a:r>
            <a:r>
              <a:rPr lang="it-IT" dirty="0">
                <a:solidFill>
                  <a:schemeClr val="tx1"/>
                </a:solidFill>
              </a:rPr>
              <a:t> with UART are </a:t>
            </a:r>
            <a:r>
              <a:rPr lang="it-IT" dirty="0" err="1">
                <a:solidFill>
                  <a:schemeClr val="tx1"/>
                </a:solidFill>
              </a:rPr>
              <a:t>stored</a:t>
            </a:r>
            <a:r>
              <a:rPr lang="it-IT" dirty="0">
                <a:solidFill>
                  <a:schemeClr val="tx1"/>
                </a:solidFill>
              </a:rPr>
              <a:t> in the input array.</a:t>
            </a:r>
          </a:p>
          <a:p>
            <a:pPr algn="l"/>
            <a:r>
              <a:rPr lang="it-IT" dirty="0" err="1">
                <a:solidFill>
                  <a:schemeClr val="tx1"/>
                </a:solidFill>
              </a:rPr>
              <a:t>When</a:t>
            </a:r>
            <a:r>
              <a:rPr lang="it-IT" dirty="0">
                <a:solidFill>
                  <a:schemeClr val="tx1"/>
                </a:solidFill>
              </a:rPr>
              <a:t> a new line ‘\n’ </a:t>
            </a:r>
            <a:r>
              <a:rPr lang="it-IT" dirty="0" err="1">
                <a:solidFill>
                  <a:schemeClr val="tx1"/>
                </a:solidFill>
              </a:rPr>
              <a:t>arrives</a:t>
            </a:r>
            <a:r>
              <a:rPr lang="it-IT" dirty="0">
                <a:solidFill>
                  <a:schemeClr val="tx1"/>
                </a:solidFill>
              </a:rPr>
              <a:t>, the </a:t>
            </a:r>
            <a:r>
              <a:rPr lang="it-IT" dirty="0" err="1">
                <a:solidFill>
                  <a:schemeClr val="tx1"/>
                </a:solidFill>
              </a:rPr>
              <a:t>received</a:t>
            </a:r>
            <a:r>
              <a:rPr lang="it-IT" dirty="0">
                <a:solidFill>
                  <a:schemeClr val="tx1"/>
                </a:solidFill>
              </a:rPr>
              <a:t> buffer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echoed</a:t>
            </a:r>
            <a:r>
              <a:rPr lang="it-IT" dirty="0">
                <a:solidFill>
                  <a:schemeClr val="tx1"/>
                </a:solidFill>
              </a:rPr>
              <a:t> back and </a:t>
            </a:r>
            <a:r>
              <a:rPr lang="it-IT" dirty="0" err="1">
                <a:solidFill>
                  <a:schemeClr val="tx1"/>
                </a:solidFill>
              </a:rPr>
              <a:t>cleaned</a:t>
            </a:r>
            <a:r>
              <a:rPr lang="it-IT" dirty="0">
                <a:solidFill>
                  <a:schemeClr val="tx1"/>
                </a:solidFill>
              </a:rPr>
              <a:t>. Counter </a:t>
            </a:r>
            <a:r>
              <a:rPr lang="it-IT" dirty="0" err="1">
                <a:solidFill>
                  <a:schemeClr val="tx1"/>
                </a:solidFill>
              </a:rPr>
              <a:t>variable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reset to zero.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BA4F246-685A-44B0-8F57-CA76031FD5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286000"/>
            <a:ext cx="5889342" cy="2815621"/>
          </a:xfrm>
        </p:spPr>
      </p:pic>
    </p:spTree>
    <p:extLst>
      <p:ext uri="{BB962C8B-B14F-4D97-AF65-F5344CB8AC3E}">
        <p14:creationId xmlns:p14="http://schemas.microsoft.com/office/powerpoint/2010/main" val="225211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 | Interrupt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UART </a:t>
            </a:r>
            <a:r>
              <a:rPr lang="it-IT" sz="2400" dirty="0" err="1">
                <a:solidFill>
                  <a:schemeClr val="tx1"/>
                </a:solidFill>
              </a:rPr>
              <a:t>Callback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211636"/>
          </a:xfrm>
        </p:spPr>
        <p:txBody>
          <a:bodyPr>
            <a:normAutofit/>
          </a:bodyPr>
          <a:lstStyle/>
          <a:p>
            <a:pPr algn="l"/>
            <a:r>
              <a:rPr lang="it-IT" dirty="0" err="1">
                <a:solidFill>
                  <a:schemeClr val="tx1"/>
                </a:solidFill>
              </a:rPr>
              <a:t>Add</a:t>
            </a:r>
            <a:r>
              <a:rPr lang="it-IT" dirty="0">
                <a:solidFill>
                  <a:schemeClr val="tx1"/>
                </a:solidFill>
              </a:rPr>
              <a:t> the UART </a:t>
            </a:r>
            <a:r>
              <a:rPr lang="it-IT" dirty="0" err="1">
                <a:solidFill>
                  <a:schemeClr val="tx1"/>
                </a:solidFill>
              </a:rPr>
              <a:t>Callback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function</a:t>
            </a:r>
            <a:r>
              <a:rPr lang="it-IT" dirty="0">
                <a:solidFill>
                  <a:schemeClr val="tx1"/>
                </a:solidFill>
              </a:rPr>
              <a:t> to UART </a:t>
            </a:r>
            <a:r>
              <a:rPr lang="it-IT" dirty="0" err="1">
                <a:solidFill>
                  <a:schemeClr val="tx1"/>
                </a:solidFill>
              </a:rPr>
              <a:t>parameters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uartParams.</a:t>
            </a:r>
            <a:r>
              <a:rPr lang="it-IT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readCallback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Uart_ReadCallback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it-IT" dirty="0" err="1">
                <a:solidFill>
                  <a:schemeClr val="tx1"/>
                </a:solidFill>
              </a:rPr>
              <a:t>Leave</a:t>
            </a:r>
            <a:r>
              <a:rPr lang="it-IT" dirty="0">
                <a:solidFill>
                  <a:schemeClr val="tx1"/>
                </a:solidFill>
              </a:rPr>
              <a:t> the main loop </a:t>
            </a:r>
            <a:r>
              <a:rPr lang="it-IT" dirty="0" err="1">
                <a:solidFill>
                  <a:schemeClr val="tx1"/>
                </a:solidFill>
              </a:rPr>
              <a:t>empty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all</a:t>
            </a:r>
            <a:r>
              <a:rPr lang="it-IT" dirty="0">
                <a:solidFill>
                  <a:schemeClr val="tx1"/>
                </a:solidFill>
              </a:rPr>
              <a:t> the work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done</a:t>
            </a:r>
            <a:r>
              <a:rPr lang="it-IT" dirty="0">
                <a:solidFill>
                  <a:schemeClr val="tx1"/>
                </a:solidFill>
              </a:rPr>
              <a:t> via interrupt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EED8492-CF4C-439F-B342-BEBC8FF2AD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2370" y="436563"/>
            <a:ext cx="5195521" cy="6088062"/>
          </a:xfrm>
        </p:spPr>
      </p:pic>
    </p:spTree>
    <p:extLst>
      <p:ext uri="{BB962C8B-B14F-4D97-AF65-F5344CB8AC3E}">
        <p14:creationId xmlns:p14="http://schemas.microsoft.com/office/powerpoint/2010/main" val="7537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What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 err="1">
                <a:solidFill>
                  <a:schemeClr val="tx1"/>
                </a:solidFill>
              </a:rPr>
              <a:t>is</a:t>
            </a:r>
            <a:r>
              <a:rPr lang="it-IT" sz="2400" dirty="0">
                <a:solidFill>
                  <a:schemeClr val="tx1"/>
                </a:solidFill>
              </a:rPr>
              <a:t> UART ?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650" cy="397351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“UART” stands for </a:t>
            </a:r>
            <a:r>
              <a:rPr lang="en-US" b="1" dirty="0"/>
              <a:t>Universal Asynchronous receiver-transmitter. </a:t>
            </a:r>
            <a:r>
              <a:rPr lang="en-US" b="0" dirty="0"/>
              <a:t>It is a peripheral that is present inside a microcontroller. </a:t>
            </a:r>
          </a:p>
          <a:p>
            <a:r>
              <a:rPr lang="en-US" b="0" dirty="0"/>
              <a:t>The </a:t>
            </a:r>
            <a:r>
              <a:rPr lang="en-US" dirty="0"/>
              <a:t>function of UART</a:t>
            </a:r>
            <a:r>
              <a:rPr lang="en-US" b="0" dirty="0"/>
              <a:t> is to convert the incoming and </a:t>
            </a:r>
            <a:r>
              <a:rPr lang="en-US" b="1" dirty="0"/>
              <a:t>outgoing data </a:t>
            </a:r>
            <a:r>
              <a:rPr lang="en-US" b="0" dirty="0"/>
              <a:t>into the </a:t>
            </a:r>
            <a:r>
              <a:rPr lang="en-US" b="1" dirty="0"/>
              <a:t>serial binary stream</a:t>
            </a:r>
            <a:r>
              <a:rPr lang="en-US" b="0" dirty="0"/>
              <a:t>.</a:t>
            </a:r>
          </a:p>
          <a:p>
            <a:r>
              <a:rPr lang="it-IT" b="0" dirty="0" err="1"/>
              <a:t>Notice</a:t>
            </a:r>
            <a:r>
              <a:rPr lang="it-IT" b="0" dirty="0"/>
              <a:t> that in UART </a:t>
            </a:r>
            <a:r>
              <a:rPr lang="it-IT" b="0" dirty="0" err="1"/>
              <a:t>communication</a:t>
            </a:r>
            <a:r>
              <a:rPr lang="it-IT" b="0" dirty="0"/>
              <a:t> the </a:t>
            </a:r>
            <a:r>
              <a:rPr lang="it-IT" i="1" dirty="0"/>
              <a:t>TX</a:t>
            </a:r>
            <a:r>
              <a:rPr lang="it-IT" b="0" dirty="0"/>
              <a:t> pin of the </a:t>
            </a:r>
            <a:r>
              <a:rPr lang="it-IT" b="0" i="1" dirty="0" err="1"/>
              <a:t>transmitter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connected</a:t>
            </a:r>
            <a:r>
              <a:rPr lang="it-IT" b="0" dirty="0"/>
              <a:t> to the </a:t>
            </a:r>
            <a:r>
              <a:rPr lang="it-IT" i="1" dirty="0"/>
              <a:t>RX</a:t>
            </a:r>
            <a:r>
              <a:rPr lang="it-IT" b="0" dirty="0"/>
              <a:t> pin of the </a:t>
            </a:r>
            <a:r>
              <a:rPr lang="it-IT" b="0" i="1" dirty="0" err="1"/>
              <a:t>receiver</a:t>
            </a:r>
            <a:r>
              <a:rPr lang="it-IT" b="0" dirty="0"/>
              <a:t> and viceversa.</a:t>
            </a:r>
          </a:p>
          <a:p>
            <a:r>
              <a:rPr lang="en-US" b="0" dirty="0"/>
              <a:t>In UART communication the </a:t>
            </a:r>
            <a:r>
              <a:rPr lang="en-US" b="1" i="1" dirty="0"/>
              <a:t>baud rate</a:t>
            </a:r>
            <a:r>
              <a:rPr lang="en-US" b="0" dirty="0"/>
              <a:t> is the rate at which information is transferred in a communication channel</a:t>
            </a:r>
          </a:p>
          <a:p>
            <a:endParaRPr lang="it-IT" dirty="0"/>
          </a:p>
        </p:txBody>
      </p:sp>
      <p:pic>
        <p:nvPicPr>
          <p:cNvPr id="7" name="Segnaposto contenuto 7">
            <a:extLst>
              <a:ext uri="{FF2B5EF4-FFF2-40B4-BE49-F238E27FC236}">
                <a16:creationId xmlns:a16="http://schemas.microsoft.com/office/drawing/2014/main" id="{0FFBB0E8-A9D2-4EB1-92CC-FB3DA4DC5B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924374"/>
            <a:ext cx="4184650" cy="23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	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Hardware </a:t>
            </a:r>
            <a:r>
              <a:rPr lang="it-IT" sz="2400" dirty="0" err="1">
                <a:solidFill>
                  <a:schemeClr val="tx1"/>
                </a:solidFill>
              </a:rPr>
              <a:t>Overview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 dirty="0"/>
              <a:t>CC2460 </a:t>
            </a:r>
            <a:r>
              <a:rPr lang="it-IT" dirty="0" err="1"/>
              <a:t>microcontrollers</a:t>
            </a:r>
            <a:r>
              <a:rPr lang="it-IT" dirty="0"/>
              <a:t> are </a:t>
            </a:r>
            <a:r>
              <a:rPr lang="it-IT" dirty="0" err="1"/>
              <a:t>equipped</a:t>
            </a:r>
            <a:r>
              <a:rPr lang="it-IT" dirty="0"/>
              <a:t> with one UART </a:t>
            </a:r>
            <a:r>
              <a:rPr lang="it-IT" dirty="0" err="1"/>
              <a:t>peripheral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pins DIO3 and DIO2.</a:t>
            </a:r>
          </a:p>
          <a:p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UART </a:t>
            </a:r>
            <a:r>
              <a:rPr lang="it-IT" dirty="0" err="1"/>
              <a:t>peripheral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to the XDS110 Debugger and </a:t>
            </a:r>
            <a:r>
              <a:rPr lang="it-IT" dirty="0" err="1"/>
              <a:t>accessible</a:t>
            </a:r>
            <a:r>
              <a:rPr lang="it-IT" dirty="0"/>
              <a:t> via USB</a:t>
            </a:r>
          </a:p>
          <a:p>
            <a:r>
              <a:rPr lang="it-IT" dirty="0"/>
              <a:t>The serial port </a:t>
            </a:r>
            <a:r>
              <a:rPr lang="it-IT" dirty="0" err="1"/>
              <a:t>number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in «</a:t>
            </a:r>
            <a:r>
              <a:rPr lang="it-IT" b="1" i="1" dirty="0"/>
              <a:t>device manager</a:t>
            </a:r>
            <a:r>
              <a:rPr lang="it-IT" dirty="0"/>
              <a:t>» (Windows)</a:t>
            </a:r>
          </a:p>
        </p:txBody>
      </p:sp>
      <p:pic>
        <p:nvPicPr>
          <p:cNvPr id="6" name="Picture 2" descr="LAUNCHXL-CC2640R2 INFO">
            <a:extLst>
              <a:ext uri="{FF2B5EF4-FFF2-40B4-BE49-F238E27FC236}">
                <a16:creationId xmlns:a16="http://schemas.microsoft.com/office/drawing/2014/main" id="{E3B598CD-2E1D-4215-B8CA-67D3FFFD01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1" r="55008" b="39474"/>
          <a:stretch/>
        </p:blipFill>
        <p:spPr bwMode="auto">
          <a:xfrm>
            <a:off x="5215570" y="1062039"/>
            <a:ext cx="4230128" cy="219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D77055-8949-4468-9099-BA1BEFA16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1" r="26752"/>
          <a:stretch/>
        </p:blipFill>
        <p:spPr>
          <a:xfrm>
            <a:off x="5215570" y="3386463"/>
            <a:ext cx="4230128" cy="314519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3364D32-C5A5-4AC9-B0A0-664BF27D795D}"/>
              </a:ext>
            </a:extLst>
          </p:cNvPr>
          <p:cNvSpPr/>
          <p:nvPr/>
        </p:nvSpPr>
        <p:spPr>
          <a:xfrm>
            <a:off x="5304469" y="6041362"/>
            <a:ext cx="2836231" cy="372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30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Connect to COM Port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422D0CB-AC08-4128-AA5A-1CE2996AEE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0418" y="2160588"/>
            <a:ext cx="3582864" cy="3881437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 dirty="0"/>
              <a:t>In order to </a:t>
            </a:r>
            <a:r>
              <a:rPr lang="it-IT" dirty="0" err="1"/>
              <a:t>communicate</a:t>
            </a:r>
            <a:r>
              <a:rPr lang="it-IT" dirty="0"/>
              <a:t> with the COM port some </a:t>
            </a:r>
            <a:r>
              <a:rPr lang="it-IT" dirty="0" err="1"/>
              <a:t>kind</a:t>
            </a:r>
            <a:r>
              <a:rPr lang="it-IT" dirty="0"/>
              <a:t> of software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example</a:t>
            </a:r>
            <a:r>
              <a:rPr lang="it-IT" dirty="0"/>
              <a:t> in figure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Docklight</a:t>
            </a:r>
            <a:r>
              <a:rPr lang="it-IT" dirty="0"/>
              <a:t>» </a:t>
            </a:r>
            <a:r>
              <a:rPr lang="it-IT" dirty="0" err="1"/>
              <a:t>available</a:t>
            </a:r>
            <a:r>
              <a:rPr lang="it-IT" dirty="0"/>
              <a:t> for free </a:t>
            </a:r>
            <a:r>
              <a:rPr lang="it-IT" dirty="0">
                <a:hlinkClick r:id="rId3"/>
              </a:rPr>
              <a:t>here</a:t>
            </a:r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Docklight</a:t>
            </a:r>
            <a:r>
              <a:rPr lang="it-IT" dirty="0"/>
              <a:t> to start a new connection double Click on the </a:t>
            </a:r>
            <a:r>
              <a:rPr lang="it-IT" dirty="0" err="1"/>
              <a:t>COMxx</a:t>
            </a:r>
            <a:r>
              <a:rPr lang="it-IT" dirty="0"/>
              <a:t> Port,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configure</a:t>
            </a:r>
            <a:r>
              <a:rPr lang="it-IT" dirty="0"/>
              <a:t> the project settings and open or </a:t>
            </a:r>
            <a:r>
              <a:rPr lang="it-IT" dirty="0" err="1"/>
              <a:t>close</a:t>
            </a:r>
            <a:r>
              <a:rPr lang="it-IT" dirty="0"/>
              <a:t> the </a:t>
            </a:r>
            <a:r>
              <a:rPr lang="it-IT" dirty="0" err="1"/>
              <a:t>communication</a:t>
            </a:r>
            <a:r>
              <a:rPr lang="it-IT" dirty="0"/>
              <a:t> by </a:t>
            </a:r>
            <a:r>
              <a:rPr lang="it-IT" dirty="0" err="1"/>
              <a:t>clicking</a:t>
            </a:r>
            <a:r>
              <a:rPr lang="it-IT" dirty="0"/>
              <a:t> on </a:t>
            </a:r>
            <a:r>
              <a:rPr lang="it-IT" dirty="0" err="1"/>
              <a:t>button</a:t>
            </a:r>
            <a:r>
              <a:rPr lang="it-IT" dirty="0"/>
              <a:t> 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5B817C9-CBD8-4840-BC23-CD8425C2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443" y="3047999"/>
            <a:ext cx="2170881" cy="22955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4EEA6B4-7FBC-4ABE-B4AE-FE6C6D985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061" y="5214936"/>
            <a:ext cx="5429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1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CSS </a:t>
            </a:r>
            <a:r>
              <a:rPr lang="it-IT" sz="2400" dirty="0" err="1">
                <a:solidFill>
                  <a:schemeClr val="tx1"/>
                </a:solidFill>
              </a:rPr>
              <a:t>configuration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C323C87-4C14-4A93-ABB6-0CFC845150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9562" y="2160590"/>
            <a:ext cx="4095597" cy="3113881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 dirty="0" err="1"/>
              <a:t>Before</a:t>
            </a:r>
            <a:r>
              <a:rPr lang="it-IT" dirty="0"/>
              <a:t> start and </a:t>
            </a:r>
            <a:r>
              <a:rPr lang="it-IT" dirty="0" err="1"/>
              <a:t>configuring</a:t>
            </a:r>
            <a:r>
              <a:rPr lang="it-IT" dirty="0"/>
              <a:t> the </a:t>
            </a:r>
            <a:r>
              <a:rPr lang="it-IT" dirty="0" err="1"/>
              <a:t>Uart</a:t>
            </a:r>
            <a:r>
              <a:rPr lang="it-IT" dirty="0"/>
              <a:t> Driver </a:t>
            </a:r>
            <a:r>
              <a:rPr lang="it-IT" dirty="0" err="1"/>
              <a:t>Header</a:t>
            </a:r>
            <a:r>
              <a:rPr lang="it-IT" dirty="0"/>
              <a:t> file and the </a:t>
            </a:r>
            <a:r>
              <a:rPr lang="it-IT" dirty="0" err="1"/>
              <a:t>string.h</a:t>
            </a:r>
            <a:r>
              <a:rPr lang="it-IT" dirty="0"/>
              <a:t> library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included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&lt;ti/drivers/</a:t>
            </a:r>
            <a:r>
              <a:rPr lang="it-IT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UART.h</a:t>
            </a:r>
            <a:r>
              <a:rPr lang="it-IT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string.h</a:t>
            </a:r>
            <a:r>
              <a:rPr lang="it-IT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dirty="0"/>
              <a:t> </a:t>
            </a:r>
          </a:p>
          <a:p>
            <a:r>
              <a:rPr lang="it-IT" dirty="0" err="1"/>
              <a:t>Uart</a:t>
            </a:r>
            <a:r>
              <a:rPr lang="it-IT" dirty="0"/>
              <a:t> handle and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to be </a:t>
            </a:r>
            <a:r>
              <a:rPr lang="it-IT" dirty="0" err="1"/>
              <a:t>defined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51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 dirty="0"/>
              <a:t>As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initialization</a:t>
            </a:r>
            <a:r>
              <a:rPr lang="it-IT" dirty="0"/>
              <a:t> of UART driver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 with </a:t>
            </a:r>
            <a:r>
              <a:rPr lang="it-IT" sz="1800" b="1" i="1" dirty="0" err="1">
                <a:solidFill>
                  <a:srgbClr val="642880"/>
                </a:solidFill>
                <a:latin typeface="Consolas" panose="020B0609020204030204" pitchFamily="49" charset="0"/>
              </a:rPr>
              <a:t>UART_init</a:t>
            </a:r>
            <a:r>
              <a:rPr lang="it-IT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B2FAA67-4F13-4792-B4FE-AD9A4643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UART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UART</a:t>
            </a:r>
            <a:r>
              <a:rPr lang="it-IT" sz="2400" dirty="0">
                <a:solidFill>
                  <a:schemeClr val="tx1"/>
                </a:solidFill>
              </a:rPr>
              <a:t> Driver </a:t>
            </a:r>
            <a:r>
              <a:rPr lang="it-IT" sz="2400" dirty="0" err="1">
                <a:solidFill>
                  <a:schemeClr val="tx1"/>
                </a:solidFill>
              </a:rPr>
              <a:t>initialization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61CF95D2-76F1-48D4-9E86-CE0EB7918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331082"/>
            <a:ext cx="4184650" cy="3540448"/>
          </a:xfrm>
        </p:spPr>
      </p:pic>
    </p:spTree>
    <p:extLst>
      <p:ext uri="{BB962C8B-B14F-4D97-AF65-F5344CB8AC3E}">
        <p14:creationId xmlns:p14="http://schemas.microsoft.com/office/powerpoint/2010/main" val="175809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</a:t>
            </a:r>
            <a:br>
              <a:rPr lang="it-IT" dirty="0"/>
            </a:br>
            <a:r>
              <a:rPr lang="it-IT" sz="2400" dirty="0" err="1">
                <a:solidFill>
                  <a:schemeClr val="tx1"/>
                </a:solidFill>
              </a:rPr>
              <a:t>Parameters</a:t>
            </a:r>
            <a:r>
              <a:rPr lang="it-IT" sz="2400" dirty="0">
                <a:solidFill>
                  <a:schemeClr val="tx1"/>
                </a:solidFill>
              </a:rPr>
              <a:t> Definition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0322BEA-8366-4140-B7FB-1BCA486A6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6387" y="2534444"/>
            <a:ext cx="3590925" cy="3133725"/>
          </a:xfr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be </a:t>
            </a:r>
            <a:r>
              <a:rPr lang="it-IT" dirty="0" err="1"/>
              <a:t>initializated</a:t>
            </a:r>
            <a:r>
              <a:rPr lang="it-IT" dirty="0"/>
              <a:t>.</a:t>
            </a:r>
          </a:p>
          <a:p>
            <a:r>
              <a:rPr lang="it-IT" dirty="0"/>
              <a:t>If some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</a:t>
            </a:r>
            <a:r>
              <a:rPr lang="it-IT" dirty="0" err="1"/>
              <a:t>uart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or by </a:t>
            </a:r>
            <a:r>
              <a:rPr lang="it-IT" dirty="0" err="1"/>
              <a:t>using</a:t>
            </a:r>
            <a:r>
              <a:rPr lang="it-IT" dirty="0"/>
              <a:t> UART library </a:t>
            </a:r>
            <a:r>
              <a:rPr lang="it-IT" dirty="0" err="1"/>
              <a:t>function</a:t>
            </a:r>
            <a:r>
              <a:rPr lang="it-IT" dirty="0"/>
              <a:t>. (More info in </a:t>
            </a:r>
            <a:r>
              <a:rPr lang="it-IT" dirty="0" err="1"/>
              <a:t>UART.h</a:t>
            </a:r>
            <a:r>
              <a:rPr lang="it-IT" dirty="0"/>
              <a:t> file) </a:t>
            </a:r>
          </a:p>
          <a:p>
            <a:r>
              <a:rPr lang="it-IT" dirty="0"/>
              <a:t>The default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can be </a:t>
            </a:r>
            <a:r>
              <a:rPr lang="it-IT" dirty="0" err="1"/>
              <a:t>found</a:t>
            </a:r>
            <a:r>
              <a:rPr lang="it-IT" dirty="0"/>
              <a:t> in the UART.C file.</a:t>
            </a:r>
          </a:p>
        </p:txBody>
      </p:sp>
    </p:spTree>
    <p:extLst>
      <p:ext uri="{BB962C8B-B14F-4D97-AF65-F5344CB8AC3E}">
        <p14:creationId xmlns:p14="http://schemas.microsoft.com/office/powerpoint/2010/main" val="429046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UART</a:t>
            </a:r>
            <a:br>
              <a:rPr lang="it-IT"/>
            </a:br>
            <a:r>
              <a:rPr lang="it-IT" sz="2400">
                <a:solidFill>
                  <a:schemeClr val="tx1"/>
                </a:solidFill>
              </a:rPr>
              <a:t>Start UART Peripheral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it-IT"/>
              <a:t>At this point is possible to open the UART communication exploiting </a:t>
            </a:r>
            <a:r>
              <a:rPr lang="it-IT" sz="1800" b="1">
                <a:solidFill>
                  <a:srgbClr val="642880"/>
                </a:solidFill>
                <a:latin typeface="Consolas" panose="020B0609020204030204" pitchFamily="49" charset="0"/>
              </a:rPr>
              <a:t>UART_open</a:t>
            </a:r>
            <a:r>
              <a:rPr lang="it-IT" sz="1800" b="1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it-IT"/>
              <a:t>function.</a:t>
            </a:r>
          </a:p>
          <a:p>
            <a:r>
              <a:rPr lang="it-IT"/>
              <a:t>In this case since there is only one UART peripheral the index is </a:t>
            </a:r>
            <a:r>
              <a:rPr lang="it-IT" sz="1800">
                <a:solidFill>
                  <a:srgbClr val="000000"/>
                </a:solidFill>
                <a:latin typeface="Consolas" panose="020B0609020204030204" pitchFamily="49" charset="0"/>
              </a:rPr>
              <a:t>Board_UART0</a:t>
            </a:r>
          </a:p>
          <a:p>
            <a:r>
              <a:rPr lang="it-IT"/>
              <a:t>Now is possible to send and receive UART data by means of </a:t>
            </a:r>
            <a:r>
              <a:rPr lang="it-IT" sz="1800" b="1">
                <a:solidFill>
                  <a:srgbClr val="642880"/>
                </a:solidFill>
                <a:latin typeface="Consolas" panose="020B0609020204030204" pitchFamily="49" charset="0"/>
              </a:rPr>
              <a:t>UART_write</a:t>
            </a:r>
            <a:r>
              <a:rPr lang="it-IT" sz="1800" b="1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it-IT" sz="1800" b="1">
                <a:solidFill>
                  <a:srgbClr val="642880"/>
                </a:solidFill>
                <a:latin typeface="Consolas" panose="020B0609020204030204" pitchFamily="49" charset="0"/>
              </a:rPr>
              <a:t> </a:t>
            </a:r>
            <a:r>
              <a:rPr lang="it-IT"/>
              <a:t>and </a:t>
            </a:r>
            <a:r>
              <a:rPr lang="it-IT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>
                <a:solidFill>
                  <a:srgbClr val="642880"/>
                </a:solidFill>
                <a:latin typeface="Consolas" panose="020B0609020204030204" pitchFamily="49" charset="0"/>
              </a:rPr>
              <a:t>UART_read</a:t>
            </a:r>
            <a:r>
              <a:rPr lang="it-IT" sz="1800" b="1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it-IT" b="1">
                <a:solidFill>
                  <a:srgbClr val="642880"/>
                </a:solidFill>
                <a:latin typeface="Consolas" panose="020B0609020204030204" pitchFamily="49" charset="0"/>
              </a:rPr>
              <a:t> </a:t>
            </a:r>
            <a:r>
              <a:rPr lang="it-IT"/>
              <a:t>functions</a:t>
            </a:r>
            <a:endParaRPr lang="it-IT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CBA89F-71ED-4A7F-9EDF-549EDF49D1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"/>
          <a:stretch/>
        </p:blipFill>
        <p:spPr bwMode="auto">
          <a:xfrm>
            <a:off x="5186888" y="2160588"/>
            <a:ext cx="398992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10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UART</a:t>
            </a:r>
            <a:br>
              <a:rPr lang="it-IT" dirty="0"/>
            </a:br>
            <a:r>
              <a:rPr lang="it-IT" sz="1800" dirty="0">
                <a:solidFill>
                  <a:srgbClr val="005032"/>
                </a:solidFill>
                <a:latin typeface="Consolas" panose="020B0609020204030204" pitchFamily="49" charset="0"/>
              </a:rPr>
              <a:t>int_fast32_t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UART_read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UART_Handle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handle, </a:t>
            </a:r>
            <a:r>
              <a:rPr lang="it-IT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*buffer, </a:t>
            </a:r>
            <a:r>
              <a:rPr lang="it-IT" sz="16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size);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@param  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handle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A #UART_Handle returned by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UART_open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@param  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buffer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A pointer to an empty buffer to which received data should be written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@param  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The number of bytes to be written into buffer</a:t>
            </a:r>
            <a:endParaRPr lang="it-IT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@return 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Returns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the number of bytes that have been read from the UART,</a:t>
            </a:r>
            <a:r>
              <a:rPr lang="it-IT" sz="1800" dirty="0">
                <a:solidFill>
                  <a:schemeClr val="tx1"/>
                </a:solidFill>
                <a:latin typeface="Consolas" panose="020B0609020204030204" pitchFamily="49" charset="0"/>
              </a:rPr>
              <a:t> #UART_STATUS_ERROR on an </a:t>
            </a:r>
            <a:r>
              <a:rPr lang="it-IT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error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AEFA171-A61A-478B-BCB4-C56FFB4C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68" y="2662237"/>
            <a:ext cx="5467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6532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781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Trebuchet MS</vt:lpstr>
      <vt:lpstr>Wingdings 3</vt:lpstr>
      <vt:lpstr>Sfaccettatura</vt:lpstr>
      <vt:lpstr>TI LaunchPad </vt:lpstr>
      <vt:lpstr>UART What is UART ?</vt:lpstr>
      <vt:lpstr>UART  Hardware Overview</vt:lpstr>
      <vt:lpstr>UART Connect to COM Port</vt:lpstr>
      <vt:lpstr>UART CSS configuration</vt:lpstr>
      <vt:lpstr>UART UART Driver initialization</vt:lpstr>
      <vt:lpstr>UART Parameters Definition</vt:lpstr>
      <vt:lpstr>UART Start UART Peripheral</vt:lpstr>
      <vt:lpstr>UART int_fast32_t UART_read(UART_Handle handle, void *buffer, size_t size);</vt:lpstr>
      <vt:lpstr>UART int_fast32_t UART_write(UART_Handle handle, const void *buffer, size_t size);</vt:lpstr>
      <vt:lpstr>UART Run the Example</vt:lpstr>
      <vt:lpstr>UART | Interrupt New Variables</vt:lpstr>
      <vt:lpstr>UART | Interrupt UART Callback</vt:lpstr>
      <vt:lpstr>UART | Interrupt UART Callback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GERALDI MARCO</dc:creator>
  <cp:lastModifiedBy>GERALDI MARCO</cp:lastModifiedBy>
  <cp:revision>1</cp:revision>
  <dcterms:created xsi:type="dcterms:W3CDTF">2021-11-09T10:46:54Z</dcterms:created>
  <dcterms:modified xsi:type="dcterms:W3CDTF">2021-11-20T17:47:33Z</dcterms:modified>
</cp:coreProperties>
</file>