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B54B3-4667-4522-89CC-AB527D2F526C}" v="25" dt="2021-11-20T21:53:34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 MARCO" userId="4fb09083-7c07-44a8-8941-2e9ea6e3562c" providerId="ADAL" clId="{55254253-C93E-4B84-BB0E-C81EF9F7841D}"/>
    <pc:docChg chg="undo custSel addSld delSld modSld">
      <pc:chgData name="GERALDI MARCO" userId="4fb09083-7c07-44a8-8941-2e9ea6e3562c" providerId="ADAL" clId="{55254253-C93E-4B84-BB0E-C81EF9F7841D}" dt="2021-11-10T09:51:49.299" v="1844" actId="20577"/>
      <pc:docMkLst>
        <pc:docMk/>
      </pc:docMkLst>
      <pc:sldChg chg="modSp mod">
        <pc:chgData name="GERALDI MARCO" userId="4fb09083-7c07-44a8-8941-2e9ea6e3562c" providerId="ADAL" clId="{55254253-C93E-4B84-BB0E-C81EF9F7841D}" dt="2021-11-10T09:51:49.299" v="1844" actId="20577"/>
        <pc:sldMkLst>
          <pc:docMk/>
          <pc:sldMk cId="4161441247" sldId="256"/>
        </pc:sldMkLst>
        <pc:spChg chg="mod">
          <ac:chgData name="GERALDI MARCO" userId="4fb09083-7c07-44a8-8941-2e9ea6e3562c" providerId="ADAL" clId="{55254253-C93E-4B84-BB0E-C81EF9F7841D}" dt="2021-11-10T09:21:09.184" v="81" actId="20577"/>
          <ac:spMkLst>
            <pc:docMk/>
            <pc:sldMk cId="4161441247" sldId="256"/>
            <ac:spMk id="2" creationId="{162F4ABB-EC2D-4DB3-BAE6-8E56DDE848D5}"/>
          </ac:spMkLst>
        </pc:spChg>
        <pc:spChg chg="mod">
          <ac:chgData name="GERALDI MARCO" userId="4fb09083-7c07-44a8-8941-2e9ea6e3562c" providerId="ADAL" clId="{55254253-C93E-4B84-BB0E-C81EF9F7841D}" dt="2021-11-10T09:51:49.299" v="1844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mod">
        <pc:chgData name="GERALDI MARCO" userId="4fb09083-7c07-44a8-8941-2e9ea6e3562c" providerId="ADAL" clId="{55254253-C93E-4B84-BB0E-C81EF9F7841D}" dt="2021-11-10T09:37:06.598" v="1221" actId="20577"/>
        <pc:sldMkLst>
          <pc:docMk/>
          <pc:sldMk cId="3824232839" sldId="257"/>
        </pc:sldMkLst>
        <pc:spChg chg="mod">
          <ac:chgData name="GERALDI MARCO" userId="4fb09083-7c07-44a8-8941-2e9ea6e3562c" providerId="ADAL" clId="{55254253-C93E-4B84-BB0E-C81EF9F7841D}" dt="2021-11-10T09:22:20.988" v="151" actId="207"/>
          <ac:spMkLst>
            <pc:docMk/>
            <pc:sldMk cId="3824232839" sldId="257"/>
            <ac:spMk id="2" creationId="{4E8CD7DA-7DCF-4321-93B3-4507E606C269}"/>
          </ac:spMkLst>
        </pc:spChg>
        <pc:spChg chg="del">
          <ac:chgData name="GERALDI MARCO" userId="4fb09083-7c07-44a8-8941-2e9ea6e3562c" providerId="ADAL" clId="{55254253-C93E-4B84-BB0E-C81EF9F7841D}" dt="2021-11-09T10:47:52.328" v="0"/>
          <ac:spMkLst>
            <pc:docMk/>
            <pc:sldMk cId="3824232839" sldId="257"/>
            <ac:spMk id="3" creationId="{1BBF01E9-DAC8-4974-8AAE-D2676EC2E7A4}"/>
          </ac:spMkLst>
        </pc:spChg>
        <pc:spChg chg="add del mod">
          <ac:chgData name="GERALDI MARCO" userId="4fb09083-7c07-44a8-8941-2e9ea6e3562c" providerId="ADAL" clId="{55254253-C93E-4B84-BB0E-C81EF9F7841D}" dt="2021-11-10T09:23:28.881" v="210"/>
          <ac:spMkLst>
            <pc:docMk/>
            <pc:sldMk cId="3824232839" sldId="257"/>
            <ac:spMk id="3" creationId="{8D344D68-9FBD-453D-A933-105CF2D6D58E}"/>
          </ac:spMkLst>
        </pc:spChg>
        <pc:spChg chg="mod">
          <ac:chgData name="GERALDI MARCO" userId="4fb09083-7c07-44a8-8941-2e9ea6e3562c" providerId="ADAL" clId="{55254253-C93E-4B84-BB0E-C81EF9F7841D}" dt="2021-11-10T09:23:47.121" v="258" actId="20577"/>
          <ac:spMkLst>
            <pc:docMk/>
            <pc:sldMk cId="3824232839" sldId="257"/>
            <ac:spMk id="4" creationId="{C3FB9AAD-92C5-4CB6-A0FD-BBF9F4AFF53E}"/>
          </ac:spMkLst>
        </pc:spChg>
        <pc:spChg chg="add mod">
          <ac:chgData name="GERALDI MARCO" userId="4fb09083-7c07-44a8-8941-2e9ea6e3562c" providerId="ADAL" clId="{55254253-C93E-4B84-BB0E-C81EF9F7841D}" dt="2021-11-10T09:37:06.598" v="1221" actId="20577"/>
          <ac:spMkLst>
            <pc:docMk/>
            <pc:sldMk cId="3824232839" sldId="257"/>
            <ac:spMk id="7" creationId="{9EF8B233-5392-4571-B8B9-7B9150E55B48}"/>
          </ac:spMkLst>
        </pc:spChg>
        <pc:spChg chg="add del mod">
          <ac:chgData name="GERALDI MARCO" userId="4fb09083-7c07-44a8-8941-2e9ea6e3562c" providerId="ADAL" clId="{55254253-C93E-4B84-BB0E-C81EF9F7841D}" dt="2021-11-10T09:36:48.084" v="1207" actId="22"/>
          <ac:spMkLst>
            <pc:docMk/>
            <pc:sldMk cId="3824232839" sldId="257"/>
            <ac:spMk id="8" creationId="{5E2CA7D9-071C-4AD1-9D3B-8D3AD4904355}"/>
          </ac:spMkLst>
        </pc:spChg>
        <pc:picChg chg="add del mod">
          <ac:chgData name="GERALDI MARCO" userId="4fb09083-7c07-44a8-8941-2e9ea6e3562c" providerId="ADAL" clId="{55254253-C93E-4B84-BB0E-C81EF9F7841D}" dt="2021-11-10T09:36:46.808" v="1206" actId="478"/>
          <ac:picMkLst>
            <pc:docMk/>
            <pc:sldMk cId="3824232839" sldId="257"/>
            <ac:picMk id="6" creationId="{979B923D-7FE0-47B7-A033-43E8BEDFE07E}"/>
          </ac:picMkLst>
        </pc:picChg>
        <pc:picChg chg="add mod ord">
          <ac:chgData name="GERALDI MARCO" userId="4fb09083-7c07-44a8-8941-2e9ea6e3562c" providerId="ADAL" clId="{55254253-C93E-4B84-BB0E-C81EF9F7841D}" dt="2021-11-10T09:36:54.705" v="1210" actId="1076"/>
          <ac:picMkLst>
            <pc:docMk/>
            <pc:sldMk cId="3824232839" sldId="257"/>
            <ac:picMk id="10" creationId="{65A04CDD-BC32-404D-ABCD-324ACC20CE1B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28:14.213" v="458" actId="1076"/>
        <pc:sldMkLst>
          <pc:docMk/>
          <pc:sldMk cId="3044116189" sldId="258"/>
        </pc:sldMkLst>
        <pc:spChg chg="add del mod">
          <ac:chgData name="GERALDI MARCO" userId="4fb09083-7c07-44a8-8941-2e9ea6e3562c" providerId="ADAL" clId="{55254253-C93E-4B84-BB0E-C81EF9F7841D}" dt="2021-11-10T09:26:01.390" v="405" actId="21"/>
          <ac:spMkLst>
            <pc:docMk/>
            <pc:sldMk cId="3044116189" sldId="258"/>
            <ac:spMk id="2" creationId="{AA4EEFFF-AEB1-4C65-A47F-64F647E20EED}"/>
          </ac:spMkLst>
        </pc:spChg>
        <pc:spChg chg="add mod">
          <ac:chgData name="GERALDI MARCO" userId="4fb09083-7c07-44a8-8941-2e9ea6e3562c" providerId="ADAL" clId="{55254253-C93E-4B84-BB0E-C81EF9F7841D}" dt="2021-11-10T09:25:01.849" v="295" actId="20577"/>
          <ac:spMkLst>
            <pc:docMk/>
            <pc:sldMk cId="3044116189" sldId="258"/>
            <ac:spMk id="4" creationId="{64AE561C-8BFE-4A8F-BA3C-9B5D3953DF76}"/>
          </ac:spMkLst>
        </pc:spChg>
        <pc:spChg chg="add mod">
          <ac:chgData name="GERALDI MARCO" userId="4fb09083-7c07-44a8-8941-2e9ea6e3562c" providerId="ADAL" clId="{55254253-C93E-4B84-BB0E-C81EF9F7841D}" dt="2021-11-10T09:26:52.587" v="430" actId="1076"/>
          <ac:spMkLst>
            <pc:docMk/>
            <pc:sldMk cId="3044116189" sldId="258"/>
            <ac:spMk id="6" creationId="{1A34D45B-2C9F-4EE4-973A-615C18B5E446}"/>
          </ac:spMkLst>
        </pc:spChg>
        <pc:spChg chg="add mod">
          <ac:chgData name="GERALDI MARCO" userId="4fb09083-7c07-44a8-8941-2e9ea6e3562c" providerId="ADAL" clId="{55254253-C93E-4B84-BB0E-C81EF9F7841D}" dt="2021-11-10T09:27:15.978" v="443" actId="1076"/>
          <ac:spMkLst>
            <pc:docMk/>
            <pc:sldMk cId="3044116189" sldId="258"/>
            <ac:spMk id="7" creationId="{8178F348-19A8-457F-9F4D-5C61D6A31B8C}"/>
          </ac:spMkLst>
        </pc:spChg>
        <pc:spChg chg="add mod">
          <ac:chgData name="GERALDI MARCO" userId="4fb09083-7c07-44a8-8941-2e9ea6e3562c" providerId="ADAL" clId="{55254253-C93E-4B84-BB0E-C81EF9F7841D}" dt="2021-11-10T09:27:23.508" v="445" actId="1076"/>
          <ac:spMkLst>
            <pc:docMk/>
            <pc:sldMk cId="3044116189" sldId="258"/>
            <ac:spMk id="8" creationId="{8B893A27-F1A6-4B2D-8812-2BD24D1F98D0}"/>
          </ac:spMkLst>
        </pc:spChg>
        <pc:spChg chg="add mod">
          <ac:chgData name="GERALDI MARCO" userId="4fb09083-7c07-44a8-8941-2e9ea6e3562c" providerId="ADAL" clId="{55254253-C93E-4B84-BB0E-C81EF9F7841D}" dt="2021-11-10T09:27:25.247" v="447" actId="20577"/>
          <ac:spMkLst>
            <pc:docMk/>
            <pc:sldMk cId="3044116189" sldId="258"/>
            <ac:spMk id="9" creationId="{151AEBAA-9B77-4476-9E7B-33490EE5BAB0}"/>
          </ac:spMkLst>
        </pc:spChg>
        <pc:spChg chg="add mod">
          <ac:chgData name="GERALDI MARCO" userId="4fb09083-7c07-44a8-8941-2e9ea6e3562c" providerId="ADAL" clId="{55254253-C93E-4B84-BB0E-C81EF9F7841D}" dt="2021-11-10T09:27:45.355" v="452" actId="1076"/>
          <ac:spMkLst>
            <pc:docMk/>
            <pc:sldMk cId="3044116189" sldId="258"/>
            <ac:spMk id="10" creationId="{912A63FC-808A-4349-8B43-F9D35A27C29F}"/>
          </ac:spMkLst>
        </pc:spChg>
        <pc:spChg chg="add mod">
          <ac:chgData name="GERALDI MARCO" userId="4fb09083-7c07-44a8-8941-2e9ea6e3562c" providerId="ADAL" clId="{55254253-C93E-4B84-BB0E-C81EF9F7841D}" dt="2021-11-10T09:27:46.834" v="454" actId="20577"/>
          <ac:spMkLst>
            <pc:docMk/>
            <pc:sldMk cId="3044116189" sldId="258"/>
            <ac:spMk id="11" creationId="{F49B94A5-8991-48C6-809D-AB29483EBFDD}"/>
          </ac:spMkLst>
        </pc:spChg>
        <pc:picChg chg="add mod">
          <ac:chgData name="GERALDI MARCO" userId="4fb09083-7c07-44a8-8941-2e9ea6e3562c" providerId="ADAL" clId="{55254253-C93E-4B84-BB0E-C81EF9F7841D}" dt="2021-11-10T09:28:14.213" v="458" actId="1076"/>
          <ac:picMkLst>
            <pc:docMk/>
            <pc:sldMk cId="3044116189" sldId="258"/>
            <ac:picMk id="3" creationId="{9179A0CD-0417-4BED-BEB7-22DF57831596}"/>
          </ac:picMkLst>
        </pc:picChg>
        <pc:picChg chg="add mod">
          <ac:chgData name="GERALDI MARCO" userId="4fb09083-7c07-44a8-8941-2e9ea6e3562c" providerId="ADAL" clId="{55254253-C93E-4B84-BB0E-C81EF9F7841D}" dt="2021-11-10T09:26:24.419" v="425" actId="1076"/>
          <ac:picMkLst>
            <pc:docMk/>
            <pc:sldMk cId="3044116189" sldId="258"/>
            <ac:picMk id="5" creationId="{AA3B8E39-F479-4649-A502-424F1A261D2B}"/>
          </ac:picMkLst>
        </pc:picChg>
        <pc:picChg chg="add del mod">
          <ac:chgData name="GERALDI MARCO" userId="4fb09083-7c07-44a8-8941-2e9ea6e3562c" providerId="ADAL" clId="{55254253-C93E-4B84-BB0E-C81EF9F7841D}" dt="2021-11-09T10:48:38.389" v="16" actId="478"/>
          <ac:picMkLst>
            <pc:docMk/>
            <pc:sldMk cId="3044116189" sldId="258"/>
            <ac:picMk id="7" creationId="{E12B630E-D4BD-49E5-9385-CBD9BD6244DD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35:58.586" v="1205" actId="6549"/>
        <pc:sldMkLst>
          <pc:docMk/>
          <pc:sldMk cId="4014766916" sldId="259"/>
        </pc:sldMkLst>
        <pc:spChg chg="add del mod">
          <ac:chgData name="GERALDI MARCO" userId="4fb09083-7c07-44a8-8941-2e9ea6e3562c" providerId="ADAL" clId="{55254253-C93E-4B84-BB0E-C81EF9F7841D}" dt="2021-11-10T09:28:17.449" v="460"/>
          <ac:spMkLst>
            <pc:docMk/>
            <pc:sldMk cId="4014766916" sldId="259"/>
            <ac:spMk id="4" creationId="{B221AF7E-6A3A-4DE3-87F6-EEAB83C5C72A}"/>
          </ac:spMkLst>
        </pc:spChg>
        <pc:spChg chg="add del mod">
          <ac:chgData name="GERALDI MARCO" userId="4fb09083-7c07-44a8-8941-2e9ea6e3562c" providerId="ADAL" clId="{55254253-C93E-4B84-BB0E-C81EF9F7841D}" dt="2021-11-10T09:28:17.449" v="460"/>
          <ac:spMkLst>
            <pc:docMk/>
            <pc:sldMk cId="4014766916" sldId="259"/>
            <ac:spMk id="6" creationId="{1DA0CA9E-8FBC-4C2E-916D-6981F872EA5A}"/>
          </ac:spMkLst>
        </pc:spChg>
        <pc:spChg chg="add mod">
          <ac:chgData name="GERALDI MARCO" userId="4fb09083-7c07-44a8-8941-2e9ea6e3562c" providerId="ADAL" clId="{55254253-C93E-4B84-BB0E-C81EF9F7841D}" dt="2021-11-10T09:28:21.264" v="461"/>
          <ac:spMkLst>
            <pc:docMk/>
            <pc:sldMk cId="4014766916" sldId="259"/>
            <ac:spMk id="7" creationId="{A8840EF2-C589-448C-BBB0-ECAA1CA2D268}"/>
          </ac:spMkLst>
        </pc:spChg>
        <pc:spChg chg="add mod">
          <ac:chgData name="GERALDI MARCO" userId="4fb09083-7c07-44a8-8941-2e9ea6e3562c" providerId="ADAL" clId="{55254253-C93E-4B84-BB0E-C81EF9F7841D}" dt="2021-11-10T09:35:58.586" v="1205" actId="6549"/>
          <ac:spMkLst>
            <pc:docMk/>
            <pc:sldMk cId="4014766916" sldId="259"/>
            <ac:spMk id="8" creationId="{242FAD5C-F56C-4D80-91C1-08C75AA98555}"/>
          </ac:spMkLst>
        </pc:spChg>
        <pc:spChg chg="add mod">
          <ac:chgData name="GERALDI MARCO" userId="4fb09083-7c07-44a8-8941-2e9ea6e3562c" providerId="ADAL" clId="{55254253-C93E-4B84-BB0E-C81EF9F7841D}" dt="2021-11-10T09:31:38.041" v="940" actId="207"/>
          <ac:spMkLst>
            <pc:docMk/>
            <pc:sldMk cId="4014766916" sldId="259"/>
            <ac:spMk id="10" creationId="{BF71783A-B9AE-4C4F-ACF5-83626BB1230D}"/>
          </ac:spMkLst>
        </pc:spChg>
        <pc:spChg chg="add mod">
          <ac:chgData name="GERALDI MARCO" userId="4fb09083-7c07-44a8-8941-2e9ea6e3562c" providerId="ADAL" clId="{55254253-C93E-4B84-BB0E-C81EF9F7841D}" dt="2021-11-10T09:31:53.787" v="943" actId="14100"/>
          <ac:spMkLst>
            <pc:docMk/>
            <pc:sldMk cId="4014766916" sldId="259"/>
            <ac:spMk id="11" creationId="{12FD4FF3-39B9-43CF-8192-45569C12D4F6}"/>
          </ac:spMkLst>
        </pc:spChg>
        <pc:spChg chg="add mod">
          <ac:chgData name="GERALDI MARCO" userId="4fb09083-7c07-44a8-8941-2e9ea6e3562c" providerId="ADAL" clId="{55254253-C93E-4B84-BB0E-C81EF9F7841D}" dt="2021-11-10T09:31:53.787" v="943" actId="14100"/>
          <ac:spMkLst>
            <pc:docMk/>
            <pc:sldMk cId="4014766916" sldId="259"/>
            <ac:spMk id="12" creationId="{9CE18387-DA25-41E0-A2DA-50AF0E90435D}"/>
          </ac:spMkLst>
        </pc:spChg>
        <pc:spChg chg="add mod">
          <ac:chgData name="GERALDI MARCO" userId="4fb09083-7c07-44a8-8941-2e9ea6e3562c" providerId="ADAL" clId="{55254253-C93E-4B84-BB0E-C81EF9F7841D}" dt="2021-11-10T09:32:01.030" v="948" actId="1076"/>
          <ac:spMkLst>
            <pc:docMk/>
            <pc:sldMk cId="4014766916" sldId="259"/>
            <ac:spMk id="13" creationId="{78847513-66D8-4246-B1DD-827E74925A35}"/>
          </ac:spMkLst>
        </pc:spChg>
        <pc:spChg chg="add mod">
          <ac:chgData name="GERALDI MARCO" userId="4fb09083-7c07-44a8-8941-2e9ea6e3562c" providerId="ADAL" clId="{55254253-C93E-4B84-BB0E-C81EF9F7841D}" dt="2021-11-10T09:32:12.397" v="953" actId="20577"/>
          <ac:spMkLst>
            <pc:docMk/>
            <pc:sldMk cId="4014766916" sldId="259"/>
            <ac:spMk id="14" creationId="{8D5D2AAE-8770-45FA-8244-6648AED8A26A}"/>
          </ac:spMkLst>
        </pc:spChg>
        <pc:spChg chg="add mod">
          <ac:chgData name="GERALDI MARCO" userId="4fb09083-7c07-44a8-8941-2e9ea6e3562c" providerId="ADAL" clId="{55254253-C93E-4B84-BB0E-C81EF9F7841D}" dt="2021-11-10T09:32:05.922" v="949" actId="1076"/>
          <ac:spMkLst>
            <pc:docMk/>
            <pc:sldMk cId="4014766916" sldId="259"/>
            <ac:spMk id="15" creationId="{F66031F5-5F35-495E-B177-873C1AEABDAC}"/>
          </ac:spMkLst>
        </pc:spChg>
        <pc:spChg chg="add mod">
          <ac:chgData name="GERALDI MARCO" userId="4fb09083-7c07-44a8-8941-2e9ea6e3562c" providerId="ADAL" clId="{55254253-C93E-4B84-BB0E-C81EF9F7841D}" dt="2021-11-10T09:32:15.447" v="957" actId="20577"/>
          <ac:spMkLst>
            <pc:docMk/>
            <pc:sldMk cId="4014766916" sldId="259"/>
            <ac:spMk id="16" creationId="{A536D834-F64B-48D8-BA93-A2EA4DDA5FC2}"/>
          </ac:spMkLst>
        </pc:spChg>
        <pc:spChg chg="add mod">
          <ac:chgData name="GERALDI MARCO" userId="4fb09083-7c07-44a8-8941-2e9ea6e3562c" providerId="ADAL" clId="{55254253-C93E-4B84-BB0E-C81EF9F7841D}" dt="2021-11-10T09:32:10.347" v="951" actId="1076"/>
          <ac:spMkLst>
            <pc:docMk/>
            <pc:sldMk cId="4014766916" sldId="259"/>
            <ac:spMk id="17" creationId="{F0671961-F389-4871-85F9-1912571CEC60}"/>
          </ac:spMkLst>
        </pc:spChg>
        <pc:spChg chg="add mod">
          <ac:chgData name="GERALDI MARCO" userId="4fb09083-7c07-44a8-8941-2e9ea6e3562c" providerId="ADAL" clId="{55254253-C93E-4B84-BB0E-C81EF9F7841D}" dt="2021-11-10T09:32:17.810" v="959" actId="20577"/>
          <ac:spMkLst>
            <pc:docMk/>
            <pc:sldMk cId="4014766916" sldId="259"/>
            <ac:spMk id="18" creationId="{2956FD10-9558-425F-9404-AE303B40D6A8}"/>
          </ac:spMkLst>
        </pc:spChg>
        <pc:spChg chg="add mod">
          <ac:chgData name="GERALDI MARCO" userId="4fb09083-7c07-44a8-8941-2e9ea6e3562c" providerId="ADAL" clId="{55254253-C93E-4B84-BB0E-C81EF9F7841D}" dt="2021-11-10T09:32:23.330" v="961" actId="1076"/>
          <ac:spMkLst>
            <pc:docMk/>
            <pc:sldMk cId="4014766916" sldId="259"/>
            <ac:spMk id="19" creationId="{2689537A-BC6F-4450-90D4-72AAEE8DAE40}"/>
          </ac:spMkLst>
        </pc:spChg>
        <pc:spChg chg="add mod">
          <ac:chgData name="GERALDI MARCO" userId="4fb09083-7c07-44a8-8941-2e9ea6e3562c" providerId="ADAL" clId="{55254253-C93E-4B84-BB0E-C81EF9F7841D}" dt="2021-11-10T09:32:24.922" v="963" actId="20577"/>
          <ac:spMkLst>
            <pc:docMk/>
            <pc:sldMk cId="4014766916" sldId="259"/>
            <ac:spMk id="20" creationId="{BA33D0DE-B327-46F3-B365-A9BAD09406A1}"/>
          </ac:spMkLst>
        </pc:spChg>
        <pc:picChg chg="add mod">
          <ac:chgData name="GERALDI MARCO" userId="4fb09083-7c07-44a8-8941-2e9ea6e3562c" providerId="ADAL" clId="{55254253-C93E-4B84-BB0E-C81EF9F7841D}" dt="2021-11-10T09:30:56.403" v="932" actId="1076"/>
          <ac:picMkLst>
            <pc:docMk/>
            <pc:sldMk cId="4014766916" sldId="259"/>
            <ac:picMk id="3" creationId="{3FE99C96-45FF-4E9C-B398-F842B11D4981}"/>
          </ac:picMkLst>
        </pc:picChg>
        <pc:picChg chg="add mod">
          <ac:chgData name="GERALDI MARCO" userId="4fb09083-7c07-44a8-8941-2e9ea6e3562c" providerId="ADAL" clId="{55254253-C93E-4B84-BB0E-C81EF9F7841D}" dt="2021-11-10T09:30:59.946" v="933" actId="1076"/>
          <ac:picMkLst>
            <pc:docMk/>
            <pc:sldMk cId="4014766916" sldId="259"/>
            <ac:picMk id="5" creationId="{52EDD200-8DEF-4A81-B8AC-53B6177EFFF0}"/>
          </ac:picMkLst>
        </pc:picChg>
        <pc:cxnChg chg="add del mod">
          <ac:chgData name="GERALDI MARCO" userId="4fb09083-7c07-44a8-8941-2e9ea6e3562c" providerId="ADAL" clId="{55254253-C93E-4B84-BB0E-C81EF9F7841D}" dt="2021-11-10T09:31:23.485" v="937" actId="478"/>
          <ac:cxnSpMkLst>
            <pc:docMk/>
            <pc:sldMk cId="4014766916" sldId="259"/>
            <ac:cxnSpMk id="9" creationId="{851A7C8A-BBDF-4775-A27B-892CE9B41081}"/>
          </ac:cxnSpMkLst>
        </pc:cxnChg>
      </pc:sldChg>
      <pc:sldChg chg="addSp delSp modSp new del mod">
        <pc:chgData name="GERALDI MARCO" userId="4fb09083-7c07-44a8-8941-2e9ea6e3562c" providerId="ADAL" clId="{55254253-C93E-4B84-BB0E-C81EF9F7841D}" dt="2021-11-10T09:33:05.115" v="1004" actId="47"/>
        <pc:sldMkLst>
          <pc:docMk/>
          <pc:sldMk cId="487867425" sldId="260"/>
        </pc:sldMkLst>
        <pc:spChg chg="add mod">
          <ac:chgData name="GERALDI MARCO" userId="4fb09083-7c07-44a8-8941-2e9ea6e3562c" providerId="ADAL" clId="{55254253-C93E-4B84-BB0E-C81EF9F7841D}" dt="2021-11-10T09:32:40.384" v="974" actId="20577"/>
          <ac:spMkLst>
            <pc:docMk/>
            <pc:sldMk cId="487867425" sldId="260"/>
            <ac:spMk id="4" creationId="{59DF6A48-53E0-45FD-A61F-BA6BD6F1709E}"/>
          </ac:spMkLst>
        </pc:spChg>
        <pc:spChg chg="add mod">
          <ac:chgData name="GERALDI MARCO" userId="4fb09083-7c07-44a8-8941-2e9ea6e3562c" providerId="ADAL" clId="{55254253-C93E-4B84-BB0E-C81EF9F7841D}" dt="2021-11-10T09:33:01.685" v="1002" actId="20577"/>
          <ac:spMkLst>
            <pc:docMk/>
            <pc:sldMk cId="487867425" sldId="260"/>
            <ac:spMk id="5" creationId="{38DAE070-47AE-40E9-99DE-0A96F83CFB43}"/>
          </ac:spMkLst>
        </pc:spChg>
        <pc:picChg chg="add del mod">
          <ac:chgData name="GERALDI MARCO" userId="4fb09083-7c07-44a8-8941-2e9ea6e3562c" providerId="ADAL" clId="{55254253-C93E-4B84-BB0E-C81EF9F7841D}" dt="2021-11-10T09:33:03.359" v="1003" actId="478"/>
          <ac:picMkLst>
            <pc:docMk/>
            <pc:sldMk cId="487867425" sldId="260"/>
            <ac:picMk id="3" creationId="{DD1A584F-8634-44AF-B47D-8C8BA4887331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37:15.598" v="1227" actId="20577"/>
        <pc:sldMkLst>
          <pc:docMk/>
          <pc:sldMk cId="3314659214" sldId="261"/>
        </pc:sldMkLst>
        <pc:spChg chg="add mod">
          <ac:chgData name="GERALDI MARCO" userId="4fb09083-7c07-44a8-8941-2e9ea6e3562c" providerId="ADAL" clId="{55254253-C93E-4B84-BB0E-C81EF9F7841D}" dt="2021-11-10T09:37:15.598" v="1227" actId="20577"/>
          <ac:spMkLst>
            <pc:docMk/>
            <pc:sldMk cId="3314659214" sldId="261"/>
            <ac:spMk id="6" creationId="{C8CF0809-D2EE-434C-9C68-6E0ED13DF463}"/>
          </ac:spMkLst>
        </pc:sp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3" creationId="{9B4B488C-CE97-4D3E-8C6C-93F0DB7E4209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5" creationId="{95B284DC-8173-4750-89DC-A1A1B5198812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7" creationId="{04975F27-DDC0-47A9-90A8-888C48E37073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8" creationId="{2A6E908D-7243-4115-82BF-411C80822AA9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9" creationId="{83FE91D6-3B9E-47AB-AC8C-75EB8EC16EF3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10" creationId="{94C6BCF9-4568-44DF-B68E-3781C3487795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41:57.767" v="1509" actId="1076"/>
        <pc:sldMkLst>
          <pc:docMk/>
          <pc:sldMk cId="2953866196" sldId="262"/>
        </pc:sldMkLst>
        <pc:spChg chg="add mod">
          <ac:chgData name="GERALDI MARCO" userId="4fb09083-7c07-44a8-8941-2e9ea6e3562c" providerId="ADAL" clId="{55254253-C93E-4B84-BB0E-C81EF9F7841D}" dt="2021-11-10T09:40:44.404" v="1340" actId="20577"/>
          <ac:spMkLst>
            <pc:docMk/>
            <pc:sldMk cId="2953866196" sldId="262"/>
            <ac:spMk id="4" creationId="{FEA355DA-5414-4DA7-95E9-E20E40C17300}"/>
          </ac:spMkLst>
        </pc:spChg>
        <pc:spChg chg="add mod">
          <ac:chgData name="GERALDI MARCO" userId="4fb09083-7c07-44a8-8941-2e9ea6e3562c" providerId="ADAL" clId="{55254253-C93E-4B84-BB0E-C81EF9F7841D}" dt="2021-11-10T09:41:41.499" v="1504" actId="20577"/>
          <ac:spMkLst>
            <pc:docMk/>
            <pc:sldMk cId="2953866196" sldId="262"/>
            <ac:spMk id="15" creationId="{DABD2C18-19A2-4BAF-8C72-0A1AD7604C95}"/>
          </ac:spMkLst>
        </pc:spChg>
        <pc:picChg chg="add del mod">
          <ac:chgData name="GERALDI MARCO" userId="4fb09083-7c07-44a8-8941-2e9ea6e3562c" providerId="ADAL" clId="{55254253-C93E-4B84-BB0E-C81EF9F7841D}" dt="2021-11-10T09:33:43.240" v="1019" actId="21"/>
          <ac:picMkLst>
            <pc:docMk/>
            <pc:sldMk cId="2953866196" sldId="262"/>
            <ac:picMk id="3" creationId="{15C1D6FE-026D-4BB0-B482-E0A363C9439B}"/>
          </ac:picMkLst>
        </pc:picChg>
        <pc:picChg chg="add del mod">
          <ac:chgData name="GERALDI MARCO" userId="4fb09083-7c07-44a8-8941-2e9ea6e3562c" providerId="ADAL" clId="{55254253-C93E-4B84-BB0E-C81EF9F7841D}" dt="2021-11-10T09:33:43.240" v="1019" actId="21"/>
          <ac:picMkLst>
            <pc:docMk/>
            <pc:sldMk cId="2953866196" sldId="262"/>
            <ac:picMk id="5" creationId="{B2CE994F-E01F-4642-BBEE-41D76C11D6B5}"/>
          </ac:picMkLst>
        </pc:picChg>
        <pc:picChg chg="add mod">
          <ac:chgData name="GERALDI MARCO" userId="4fb09083-7c07-44a8-8941-2e9ea6e3562c" providerId="ADAL" clId="{55254253-C93E-4B84-BB0E-C81EF9F7841D}" dt="2021-11-10T09:41:57.767" v="1509" actId="1076"/>
          <ac:picMkLst>
            <pc:docMk/>
            <pc:sldMk cId="2953866196" sldId="262"/>
            <ac:picMk id="6" creationId="{A651BEAE-FC14-4EDD-B8B1-393F1B93A22A}"/>
          </ac:picMkLst>
        </pc:picChg>
        <pc:picChg chg="add mod">
          <ac:chgData name="GERALDI MARCO" userId="4fb09083-7c07-44a8-8941-2e9ea6e3562c" providerId="ADAL" clId="{55254253-C93E-4B84-BB0E-C81EF9F7841D}" dt="2021-11-10T09:41:54.976" v="1508" actId="1076"/>
          <ac:picMkLst>
            <pc:docMk/>
            <pc:sldMk cId="2953866196" sldId="262"/>
            <ac:picMk id="8" creationId="{B1BDBD6C-83E2-4748-B02F-71811ABAFC4E}"/>
          </ac:picMkLst>
        </pc:picChg>
        <pc:picChg chg="add mod">
          <ac:chgData name="GERALDI MARCO" userId="4fb09083-7c07-44a8-8941-2e9ea6e3562c" providerId="ADAL" clId="{55254253-C93E-4B84-BB0E-C81EF9F7841D}" dt="2021-11-10T09:41:53.679" v="1507" actId="1076"/>
          <ac:picMkLst>
            <pc:docMk/>
            <pc:sldMk cId="2953866196" sldId="262"/>
            <ac:picMk id="10" creationId="{2EF2FC52-23F5-4832-BEF8-CB3429537128}"/>
          </ac:picMkLst>
        </pc:picChg>
        <pc:picChg chg="add del mod">
          <ac:chgData name="GERALDI MARCO" userId="4fb09083-7c07-44a8-8941-2e9ea6e3562c" providerId="ADAL" clId="{55254253-C93E-4B84-BB0E-C81EF9F7841D}" dt="2021-11-10T09:39:05.373" v="1269" actId="478"/>
          <ac:picMkLst>
            <pc:docMk/>
            <pc:sldMk cId="2953866196" sldId="262"/>
            <ac:picMk id="12" creationId="{5D224AF8-5B79-4696-9E5A-0D3504F8593D}"/>
          </ac:picMkLst>
        </pc:picChg>
        <pc:picChg chg="add del mod">
          <ac:chgData name="GERALDI MARCO" userId="4fb09083-7c07-44a8-8941-2e9ea6e3562c" providerId="ADAL" clId="{55254253-C93E-4B84-BB0E-C81EF9F7841D}" dt="2021-11-10T09:39:02.503" v="1268"/>
          <ac:picMkLst>
            <pc:docMk/>
            <pc:sldMk cId="2953866196" sldId="262"/>
            <ac:picMk id="14" creationId="{D1E7635E-00FD-49E6-ACCE-80D3D7816C78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45:18.266" v="1705" actId="1076"/>
        <pc:sldMkLst>
          <pc:docMk/>
          <pc:sldMk cId="3714530734" sldId="263"/>
        </pc:sldMkLst>
        <pc:spChg chg="add mod">
          <ac:chgData name="GERALDI MARCO" userId="4fb09083-7c07-44a8-8941-2e9ea6e3562c" providerId="ADAL" clId="{55254253-C93E-4B84-BB0E-C81EF9F7841D}" dt="2021-11-10T09:45:18.266" v="1705" actId="1076"/>
          <ac:spMkLst>
            <pc:docMk/>
            <pc:sldMk cId="3714530734" sldId="263"/>
            <ac:spMk id="4" creationId="{EA5CEA57-DE16-4886-B655-E87B2880A388}"/>
          </ac:spMkLst>
        </pc:spChg>
        <pc:spChg chg="add mod">
          <ac:chgData name="GERALDI MARCO" userId="4fb09083-7c07-44a8-8941-2e9ea6e3562c" providerId="ADAL" clId="{55254253-C93E-4B84-BB0E-C81EF9F7841D}" dt="2021-11-10T09:45:18.266" v="1705" actId="1076"/>
          <ac:spMkLst>
            <pc:docMk/>
            <pc:sldMk cId="3714530734" sldId="263"/>
            <ac:spMk id="5" creationId="{0EBE571B-CF0F-4550-9555-6B2111464D0A}"/>
          </ac:spMkLst>
        </pc:spChg>
        <pc:spChg chg="add mod">
          <ac:chgData name="GERALDI MARCO" userId="4fb09083-7c07-44a8-8941-2e9ea6e3562c" providerId="ADAL" clId="{55254253-C93E-4B84-BB0E-C81EF9F7841D}" dt="2021-11-10T09:43:49.792" v="1663" actId="14100"/>
          <ac:spMkLst>
            <pc:docMk/>
            <pc:sldMk cId="3714530734" sldId="263"/>
            <ac:spMk id="6" creationId="{EE6D4C5A-8D89-47E1-BEB3-6C21E51C6074}"/>
          </ac:spMkLst>
        </pc:spChg>
        <pc:spChg chg="add mod">
          <ac:chgData name="GERALDI MARCO" userId="4fb09083-7c07-44a8-8941-2e9ea6e3562c" providerId="ADAL" clId="{55254253-C93E-4B84-BB0E-C81EF9F7841D}" dt="2021-11-10T09:43:49.792" v="1663" actId="14100"/>
          <ac:spMkLst>
            <pc:docMk/>
            <pc:sldMk cId="3714530734" sldId="263"/>
            <ac:spMk id="7" creationId="{9D929BCB-4BE1-4744-A78A-4B5453F19DF6}"/>
          </ac:spMkLst>
        </pc:spChg>
        <pc:spChg chg="add mod">
          <ac:chgData name="GERALDI MARCO" userId="4fb09083-7c07-44a8-8941-2e9ea6e3562c" providerId="ADAL" clId="{55254253-C93E-4B84-BB0E-C81EF9F7841D}" dt="2021-11-10T09:44:08.695" v="1668" actId="1076"/>
          <ac:spMkLst>
            <pc:docMk/>
            <pc:sldMk cId="3714530734" sldId="263"/>
            <ac:spMk id="8" creationId="{4E913D1F-CF06-47F6-9028-A5C8F82B2405}"/>
          </ac:spMkLst>
        </pc:spChg>
        <pc:spChg chg="add mod">
          <ac:chgData name="GERALDI MARCO" userId="4fb09083-7c07-44a8-8941-2e9ea6e3562c" providerId="ADAL" clId="{55254253-C93E-4B84-BB0E-C81EF9F7841D}" dt="2021-11-10T09:44:08.695" v="1668" actId="1076"/>
          <ac:spMkLst>
            <pc:docMk/>
            <pc:sldMk cId="3714530734" sldId="263"/>
            <ac:spMk id="9" creationId="{29B4CD78-8722-46C1-AC05-D979FC192D6D}"/>
          </ac:spMkLst>
        </pc:spChg>
        <pc:picChg chg="add mod">
          <ac:chgData name="GERALDI MARCO" userId="4fb09083-7c07-44a8-8941-2e9ea6e3562c" providerId="ADAL" clId="{55254253-C93E-4B84-BB0E-C81EF9F7841D}" dt="2021-11-10T09:43:50.352" v="1664" actId="1076"/>
          <ac:picMkLst>
            <pc:docMk/>
            <pc:sldMk cId="3714530734" sldId="263"/>
            <ac:picMk id="3" creationId="{1508DB7A-347B-47C4-BF5E-70BAF1168AB7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45:45.486" v="1767" actId="20577"/>
        <pc:sldMkLst>
          <pc:docMk/>
          <pc:sldMk cId="1999545301" sldId="264"/>
        </pc:sldMkLst>
        <pc:spChg chg="add mod">
          <ac:chgData name="GERALDI MARCO" userId="4fb09083-7c07-44a8-8941-2e9ea6e3562c" providerId="ADAL" clId="{55254253-C93E-4B84-BB0E-C81EF9F7841D}" dt="2021-11-10T09:45:20.366" v="1706"/>
          <ac:spMkLst>
            <pc:docMk/>
            <pc:sldMk cId="1999545301" sldId="264"/>
            <ac:spMk id="6" creationId="{67EA33B9-2DD6-4ADF-BD37-EC43965148C6}"/>
          </ac:spMkLst>
        </pc:spChg>
        <pc:spChg chg="add mod">
          <ac:chgData name="GERALDI MARCO" userId="4fb09083-7c07-44a8-8941-2e9ea6e3562c" providerId="ADAL" clId="{55254253-C93E-4B84-BB0E-C81EF9F7841D}" dt="2021-11-10T09:45:45.486" v="1767" actId="20577"/>
          <ac:spMkLst>
            <pc:docMk/>
            <pc:sldMk cId="1999545301" sldId="264"/>
            <ac:spMk id="7" creationId="{05D50AD5-25BD-4200-948C-728042B50DC2}"/>
          </ac:spMkLst>
        </pc:spChg>
        <pc:picChg chg="add mod ord">
          <ac:chgData name="GERALDI MARCO" userId="4fb09083-7c07-44a8-8941-2e9ea6e3562c" providerId="ADAL" clId="{55254253-C93E-4B84-BB0E-C81EF9F7841D}" dt="2021-11-10T09:45:11.928" v="1702" actId="1076"/>
          <ac:picMkLst>
            <pc:docMk/>
            <pc:sldMk cId="1999545301" sldId="264"/>
            <ac:picMk id="3" creationId="{7BC85FC8-5981-4B0F-AD02-EBA7B2F46849}"/>
          </ac:picMkLst>
        </pc:picChg>
        <pc:picChg chg="add del mod">
          <ac:chgData name="GERALDI MARCO" userId="4fb09083-7c07-44a8-8941-2e9ea6e3562c" providerId="ADAL" clId="{55254253-C93E-4B84-BB0E-C81EF9F7841D}" dt="2021-11-10T09:44:59.286" v="1699" actId="478"/>
          <ac:picMkLst>
            <pc:docMk/>
            <pc:sldMk cId="1999545301" sldId="264"/>
            <ac:picMk id="4" creationId="{746E3A75-13EE-4D8A-9547-CCBF250F9250}"/>
          </ac:picMkLst>
        </pc:picChg>
        <pc:picChg chg="add del mod">
          <ac:chgData name="GERALDI MARCO" userId="4fb09083-7c07-44a8-8941-2e9ea6e3562c" providerId="ADAL" clId="{55254253-C93E-4B84-BB0E-C81EF9F7841D}" dt="2021-11-10T09:45:12.949" v="1703" actId="478"/>
          <ac:picMkLst>
            <pc:docMk/>
            <pc:sldMk cId="1999545301" sldId="264"/>
            <ac:picMk id="5" creationId="{49EEC40E-DE48-4123-83F9-E5716A57EAC1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46:09.767" v="1777" actId="1076"/>
        <pc:sldMkLst>
          <pc:docMk/>
          <pc:sldMk cId="3139356903" sldId="265"/>
        </pc:sldMkLst>
        <pc:picChg chg="add mod">
          <ac:chgData name="GERALDI MARCO" userId="4fb09083-7c07-44a8-8941-2e9ea6e3562c" providerId="ADAL" clId="{55254253-C93E-4B84-BB0E-C81EF9F7841D}" dt="2021-11-10T09:46:09.767" v="1777" actId="1076"/>
          <ac:picMkLst>
            <pc:docMk/>
            <pc:sldMk cId="3139356903" sldId="265"/>
            <ac:picMk id="3" creationId="{8809D386-1648-46DF-889E-3C31AF653333}"/>
          </ac:picMkLst>
        </pc:picChg>
        <pc:picChg chg="add mod">
          <ac:chgData name="GERALDI MARCO" userId="4fb09083-7c07-44a8-8941-2e9ea6e3562c" providerId="ADAL" clId="{55254253-C93E-4B84-BB0E-C81EF9F7841D}" dt="2021-11-10T09:46:08.512" v="1776" actId="1076"/>
          <ac:picMkLst>
            <pc:docMk/>
            <pc:sldMk cId="3139356903" sldId="265"/>
            <ac:picMk id="5" creationId="{5E668078-0807-4DC2-A763-4DA91678D09F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50:45.509" v="1817" actId="1076"/>
        <pc:sldMkLst>
          <pc:docMk/>
          <pc:sldMk cId="903467962" sldId="266"/>
        </pc:sldMkLst>
        <pc:spChg chg="add mod">
          <ac:chgData name="GERALDI MARCO" userId="4fb09083-7c07-44a8-8941-2e9ea6e3562c" providerId="ADAL" clId="{55254253-C93E-4B84-BB0E-C81EF9F7841D}" dt="2021-11-10T09:49:51.649" v="1800" actId="20577"/>
          <ac:spMkLst>
            <pc:docMk/>
            <pc:sldMk cId="903467962" sldId="266"/>
            <ac:spMk id="12" creationId="{E41158A4-A6AC-482D-82C1-36DB1BE5C502}"/>
          </ac:spMkLst>
        </pc:sp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3" creationId="{25F9B0A5-F868-47D0-9131-D320EA98A3E5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5" creationId="{9B261CEF-9292-4A14-A4A8-0EA073C73AD5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7" creationId="{6C448627-8438-4835-A3B1-7F191685ADFB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9" creationId="{71B6DA1E-77E8-41A4-8B61-15AA4F9F4AD8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11" creationId="{AF8F99B7-F96A-4101-A850-321758B228D8}"/>
          </ac:picMkLst>
        </pc:picChg>
      </pc:sldChg>
    </pc:docChg>
  </pc:docChgLst>
  <pc:docChgLst>
    <pc:chgData name="GERALDI MARCO" userId="4fb09083-7c07-44a8-8941-2e9ea6e3562c" providerId="ADAL" clId="{497B48A7-1FCF-410A-A89C-815188424E29}"/>
    <pc:docChg chg="undo redo custSel addSld delSld modSld">
      <pc:chgData name="GERALDI MARCO" userId="4fb09083-7c07-44a8-8941-2e9ea6e3562c" providerId="ADAL" clId="{497B48A7-1FCF-410A-A89C-815188424E29}" dt="2021-11-10T09:54:47.724" v="76" actId="1076"/>
      <pc:docMkLst>
        <pc:docMk/>
      </pc:docMkLst>
      <pc:sldChg chg="modSp mod">
        <pc:chgData name="GERALDI MARCO" userId="4fb09083-7c07-44a8-8941-2e9ea6e3562c" providerId="ADAL" clId="{497B48A7-1FCF-410A-A89C-815188424E29}" dt="2021-11-10T09:54:19.418" v="49" actId="20577"/>
        <pc:sldMkLst>
          <pc:docMk/>
          <pc:sldMk cId="4161441247" sldId="256"/>
        </pc:sldMkLst>
        <pc:spChg chg="mod">
          <ac:chgData name="GERALDI MARCO" userId="4fb09083-7c07-44a8-8941-2e9ea6e3562c" providerId="ADAL" clId="{497B48A7-1FCF-410A-A89C-815188424E29}" dt="2021-11-10T09:54:19.418" v="49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add del mod">
        <pc:chgData name="GERALDI MARCO" userId="4fb09083-7c07-44a8-8941-2e9ea6e3562c" providerId="ADAL" clId="{497B48A7-1FCF-410A-A89C-815188424E29}" dt="2021-11-10T09:54:47.724" v="76" actId="1076"/>
        <pc:sldMkLst>
          <pc:docMk/>
          <pc:sldMk cId="3824232839" sldId="257"/>
        </pc:sldMkLst>
        <pc:spChg chg="mod">
          <ac:chgData name="GERALDI MARCO" userId="4fb09083-7c07-44a8-8941-2e9ea6e3562c" providerId="ADAL" clId="{497B48A7-1FCF-410A-A89C-815188424E29}" dt="2021-11-10T09:54:26.287" v="62" actId="20577"/>
          <ac:spMkLst>
            <pc:docMk/>
            <pc:sldMk cId="3824232839" sldId="257"/>
            <ac:spMk id="2" creationId="{4E8CD7DA-7DCF-4321-93B3-4507E606C269}"/>
          </ac:spMkLst>
        </pc:spChg>
        <pc:spChg chg="mod">
          <ac:chgData name="GERALDI MARCO" userId="4fb09083-7c07-44a8-8941-2e9ea6e3562c" providerId="ADAL" clId="{497B48A7-1FCF-410A-A89C-815188424E29}" dt="2021-11-10T09:54:36.402" v="72" actId="6549"/>
          <ac:spMkLst>
            <pc:docMk/>
            <pc:sldMk cId="3824232839" sldId="257"/>
            <ac:spMk id="4" creationId="{C3FB9AAD-92C5-4CB6-A0FD-BBF9F4AFF53E}"/>
          </ac:spMkLst>
        </pc:spChg>
        <pc:spChg chg="add mod">
          <ac:chgData name="GERALDI MARCO" userId="4fb09083-7c07-44a8-8941-2e9ea6e3562c" providerId="ADAL" clId="{497B48A7-1FCF-410A-A89C-815188424E29}" dt="2021-11-10T09:54:47.724" v="76" actId="1076"/>
          <ac:spMkLst>
            <pc:docMk/>
            <pc:sldMk cId="3824232839" sldId="257"/>
            <ac:spMk id="5" creationId="{5F8BB661-BE37-4924-A7E2-7142672F3F14}"/>
          </ac:spMkLst>
        </pc:spChg>
        <pc:spChg chg="del mod">
          <ac:chgData name="GERALDI MARCO" userId="4fb09083-7c07-44a8-8941-2e9ea6e3562c" providerId="ADAL" clId="{497B48A7-1FCF-410A-A89C-815188424E29}" dt="2021-11-10T09:54:44.899" v="75" actId="478"/>
          <ac:spMkLst>
            <pc:docMk/>
            <pc:sldMk cId="3824232839" sldId="257"/>
            <ac:spMk id="7" creationId="{9EF8B233-5392-4571-B8B9-7B9150E55B48}"/>
          </ac:spMkLst>
        </pc:spChg>
        <pc:picChg chg="del">
          <ac:chgData name="GERALDI MARCO" userId="4fb09083-7c07-44a8-8941-2e9ea6e3562c" providerId="ADAL" clId="{497B48A7-1FCF-410A-A89C-815188424E29}" dt="2021-11-10T09:54:31.127" v="71" actId="478"/>
          <ac:picMkLst>
            <pc:docMk/>
            <pc:sldMk cId="3824232839" sldId="257"/>
            <ac:picMk id="10" creationId="{65A04CDD-BC32-404D-ABCD-324ACC20CE1B}"/>
          </ac:picMkLst>
        </pc:picChg>
      </pc:sldChg>
      <pc:sldChg chg="add del">
        <pc:chgData name="GERALDI MARCO" userId="4fb09083-7c07-44a8-8941-2e9ea6e3562c" providerId="ADAL" clId="{497B48A7-1FCF-410A-A89C-815188424E29}" dt="2021-11-10T09:54:28.001" v="63" actId="47"/>
        <pc:sldMkLst>
          <pc:docMk/>
          <pc:sldMk cId="3044116189" sldId="258"/>
        </pc:sldMkLst>
      </pc:sldChg>
      <pc:sldChg chg="add del">
        <pc:chgData name="GERALDI MARCO" userId="4fb09083-7c07-44a8-8941-2e9ea6e3562c" providerId="ADAL" clId="{497B48A7-1FCF-410A-A89C-815188424E29}" dt="2021-11-10T09:54:28.145" v="64" actId="47"/>
        <pc:sldMkLst>
          <pc:docMk/>
          <pc:sldMk cId="4014766916" sldId="259"/>
        </pc:sldMkLst>
      </pc:sldChg>
      <pc:sldChg chg="add del">
        <pc:chgData name="GERALDI MARCO" userId="4fb09083-7c07-44a8-8941-2e9ea6e3562c" providerId="ADAL" clId="{497B48A7-1FCF-410A-A89C-815188424E29}" dt="2021-11-10T09:54:28.336" v="65" actId="47"/>
        <pc:sldMkLst>
          <pc:docMk/>
          <pc:sldMk cId="3314659214" sldId="261"/>
        </pc:sldMkLst>
      </pc:sldChg>
      <pc:sldChg chg="add del">
        <pc:chgData name="GERALDI MARCO" userId="4fb09083-7c07-44a8-8941-2e9ea6e3562c" providerId="ADAL" clId="{497B48A7-1FCF-410A-A89C-815188424E29}" dt="2021-11-10T09:54:28.492" v="66" actId="47"/>
        <pc:sldMkLst>
          <pc:docMk/>
          <pc:sldMk cId="2953866196" sldId="262"/>
        </pc:sldMkLst>
      </pc:sldChg>
      <pc:sldChg chg="add del">
        <pc:chgData name="GERALDI MARCO" userId="4fb09083-7c07-44a8-8941-2e9ea6e3562c" providerId="ADAL" clId="{497B48A7-1FCF-410A-A89C-815188424E29}" dt="2021-11-10T09:54:28.649" v="67" actId="47"/>
        <pc:sldMkLst>
          <pc:docMk/>
          <pc:sldMk cId="3714530734" sldId="263"/>
        </pc:sldMkLst>
      </pc:sldChg>
      <pc:sldChg chg="add del">
        <pc:chgData name="GERALDI MARCO" userId="4fb09083-7c07-44a8-8941-2e9ea6e3562c" providerId="ADAL" clId="{497B48A7-1FCF-410A-A89C-815188424E29}" dt="2021-11-10T09:54:28.805" v="68" actId="47"/>
        <pc:sldMkLst>
          <pc:docMk/>
          <pc:sldMk cId="1999545301" sldId="264"/>
        </pc:sldMkLst>
      </pc:sldChg>
      <pc:sldChg chg="del">
        <pc:chgData name="GERALDI MARCO" userId="4fb09083-7c07-44a8-8941-2e9ea6e3562c" providerId="ADAL" clId="{497B48A7-1FCF-410A-A89C-815188424E29}" dt="2021-11-10T09:54:28.968" v="69" actId="47"/>
        <pc:sldMkLst>
          <pc:docMk/>
          <pc:sldMk cId="3139356903" sldId="265"/>
        </pc:sldMkLst>
      </pc:sldChg>
      <pc:sldChg chg="del">
        <pc:chgData name="GERALDI MARCO" userId="4fb09083-7c07-44a8-8941-2e9ea6e3562c" providerId="ADAL" clId="{497B48A7-1FCF-410A-A89C-815188424E29}" dt="2021-11-10T09:54:29.623" v="70" actId="47"/>
        <pc:sldMkLst>
          <pc:docMk/>
          <pc:sldMk cId="903467962" sldId="266"/>
        </pc:sldMkLst>
      </pc:sldChg>
    </pc:docChg>
  </pc:docChgLst>
  <pc:docChgLst>
    <pc:chgData name="GERALDI MARCO" userId="4fb09083-7c07-44a8-8941-2e9ea6e3562c" providerId="ADAL" clId="{5E6B54B3-4667-4522-89CC-AB527D2F526C}"/>
    <pc:docChg chg="undo custSel addSld delSld modSld">
      <pc:chgData name="GERALDI MARCO" userId="4fb09083-7c07-44a8-8941-2e9ea6e3562c" providerId="ADAL" clId="{5E6B54B3-4667-4522-89CC-AB527D2F526C}" dt="2021-11-20T22:17:45.675" v="2171" actId="47"/>
      <pc:docMkLst>
        <pc:docMk/>
      </pc:docMkLst>
      <pc:sldChg chg="modSp mod">
        <pc:chgData name="GERALDI MARCO" userId="4fb09083-7c07-44a8-8941-2e9ea6e3562c" providerId="ADAL" clId="{5E6B54B3-4667-4522-89CC-AB527D2F526C}" dt="2021-11-20T21:37:04.745" v="13" actId="20577"/>
        <pc:sldMkLst>
          <pc:docMk/>
          <pc:sldMk cId="4161441247" sldId="256"/>
        </pc:sldMkLst>
        <pc:spChg chg="mod">
          <ac:chgData name="GERALDI MARCO" userId="4fb09083-7c07-44a8-8941-2e9ea6e3562c" providerId="ADAL" clId="{5E6B54B3-4667-4522-89CC-AB527D2F526C}" dt="2021-11-20T21:37:04.745" v="13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mod">
        <pc:chgData name="GERALDI MARCO" userId="4fb09083-7c07-44a8-8941-2e9ea6e3562c" providerId="ADAL" clId="{5E6B54B3-4667-4522-89CC-AB527D2F526C}" dt="2021-11-20T21:38:55.552" v="78" actId="1076"/>
        <pc:sldMkLst>
          <pc:docMk/>
          <pc:sldMk cId="3824232839" sldId="257"/>
        </pc:sldMkLst>
        <pc:spChg chg="mod">
          <ac:chgData name="GERALDI MARCO" userId="4fb09083-7c07-44a8-8941-2e9ea6e3562c" providerId="ADAL" clId="{5E6B54B3-4667-4522-89CC-AB527D2F526C}" dt="2021-11-20T21:37:53.832" v="40" actId="20577"/>
          <ac:spMkLst>
            <pc:docMk/>
            <pc:sldMk cId="3824232839" sldId="257"/>
            <ac:spMk id="2" creationId="{4E8CD7DA-7DCF-4321-93B3-4507E606C269}"/>
          </ac:spMkLst>
        </pc:spChg>
        <pc:spChg chg="del">
          <ac:chgData name="GERALDI MARCO" userId="4fb09083-7c07-44a8-8941-2e9ea6e3562c" providerId="ADAL" clId="{5E6B54B3-4667-4522-89CC-AB527D2F526C}" dt="2021-11-20T21:37:59.964" v="41"/>
          <ac:spMkLst>
            <pc:docMk/>
            <pc:sldMk cId="3824232839" sldId="257"/>
            <ac:spMk id="4" creationId="{C3FB9AAD-92C5-4CB6-A0FD-BBF9F4AFF53E}"/>
          </ac:spMkLst>
        </pc:spChg>
        <pc:spChg chg="mod">
          <ac:chgData name="GERALDI MARCO" userId="4fb09083-7c07-44a8-8941-2e9ea6e3562c" providerId="ADAL" clId="{5E6B54B3-4667-4522-89CC-AB527D2F526C}" dt="2021-11-20T21:38:50.057" v="76" actId="20577"/>
          <ac:spMkLst>
            <pc:docMk/>
            <pc:sldMk cId="3824232839" sldId="257"/>
            <ac:spMk id="5" creationId="{5F8BB661-BE37-4924-A7E2-7142672F3F14}"/>
          </ac:spMkLst>
        </pc:spChg>
        <pc:picChg chg="add mod">
          <ac:chgData name="GERALDI MARCO" userId="4fb09083-7c07-44a8-8941-2e9ea6e3562c" providerId="ADAL" clId="{5E6B54B3-4667-4522-89CC-AB527D2F526C}" dt="2021-11-20T21:38:55.552" v="78" actId="1076"/>
          <ac:picMkLst>
            <pc:docMk/>
            <pc:sldMk cId="3824232839" sldId="257"/>
            <ac:picMk id="1026" creationId="{BB55D1FA-B5C7-4B7F-A7A5-142ACE6DD196}"/>
          </ac:picMkLst>
        </pc:picChg>
      </pc:sldChg>
      <pc:sldChg chg="addSp delSp modSp add mod">
        <pc:chgData name="GERALDI MARCO" userId="4fb09083-7c07-44a8-8941-2e9ea6e3562c" providerId="ADAL" clId="{5E6B54B3-4667-4522-89CC-AB527D2F526C}" dt="2021-11-20T21:39:58.160" v="100" actId="20577"/>
        <pc:sldMkLst>
          <pc:docMk/>
          <pc:sldMk cId="2490037026" sldId="258"/>
        </pc:sldMkLst>
        <pc:spChg chg="mod">
          <ac:chgData name="GERALDI MARCO" userId="4fb09083-7c07-44a8-8941-2e9ea6e3562c" providerId="ADAL" clId="{5E6B54B3-4667-4522-89CC-AB527D2F526C}" dt="2021-11-20T21:39:28.319" v="95" actId="20577"/>
          <ac:spMkLst>
            <pc:docMk/>
            <pc:sldMk cId="2490037026" sldId="258"/>
            <ac:spMk id="2" creationId="{4E8CD7DA-7DCF-4321-93B3-4507E606C269}"/>
          </ac:spMkLst>
        </pc:spChg>
        <pc:spChg chg="del">
          <ac:chgData name="GERALDI MARCO" userId="4fb09083-7c07-44a8-8941-2e9ea6e3562c" providerId="ADAL" clId="{5E6B54B3-4667-4522-89CC-AB527D2F526C}" dt="2021-11-20T21:39:32.112" v="96"/>
          <ac:spMkLst>
            <pc:docMk/>
            <pc:sldMk cId="2490037026" sldId="258"/>
            <ac:spMk id="4" creationId="{C3FB9AAD-92C5-4CB6-A0FD-BBF9F4AFF53E}"/>
          </ac:spMkLst>
        </pc:spChg>
        <pc:spChg chg="mod">
          <ac:chgData name="GERALDI MARCO" userId="4fb09083-7c07-44a8-8941-2e9ea6e3562c" providerId="ADAL" clId="{5E6B54B3-4667-4522-89CC-AB527D2F526C}" dt="2021-11-20T21:39:58.160" v="100" actId="20577"/>
          <ac:spMkLst>
            <pc:docMk/>
            <pc:sldMk cId="2490037026" sldId="258"/>
            <ac:spMk id="5" creationId="{5F8BB661-BE37-4924-A7E2-7142672F3F14}"/>
          </ac:spMkLst>
        </pc:spChg>
        <pc:picChg chg="add mod">
          <ac:chgData name="GERALDI MARCO" userId="4fb09083-7c07-44a8-8941-2e9ea6e3562c" providerId="ADAL" clId="{5E6B54B3-4667-4522-89CC-AB527D2F526C}" dt="2021-11-20T21:39:38.744" v="98" actId="1076"/>
          <ac:picMkLst>
            <pc:docMk/>
            <pc:sldMk cId="2490037026" sldId="258"/>
            <ac:picMk id="2050" creationId="{3C7756F0-A24A-417E-B67D-97704E588772}"/>
          </ac:picMkLst>
        </pc:picChg>
      </pc:sldChg>
      <pc:sldChg chg="addSp delSp modSp add mod">
        <pc:chgData name="GERALDI MARCO" userId="4fb09083-7c07-44a8-8941-2e9ea6e3562c" providerId="ADAL" clId="{5E6B54B3-4667-4522-89CC-AB527D2F526C}" dt="2021-11-20T21:53:34.131" v="465" actId="1076"/>
        <pc:sldMkLst>
          <pc:docMk/>
          <pc:sldMk cId="2177160598" sldId="259"/>
        </pc:sldMkLst>
        <pc:spChg chg="mod">
          <ac:chgData name="GERALDI MARCO" userId="4fb09083-7c07-44a8-8941-2e9ea6e3562c" providerId="ADAL" clId="{5E6B54B3-4667-4522-89CC-AB527D2F526C}" dt="2021-11-20T21:45:07.945" v="131" actId="20577"/>
          <ac:spMkLst>
            <pc:docMk/>
            <pc:sldMk cId="2177160598" sldId="259"/>
            <ac:spMk id="2" creationId="{4E8CD7DA-7DCF-4321-93B3-4507E606C269}"/>
          </ac:spMkLst>
        </pc:spChg>
        <pc:spChg chg="add del mod">
          <ac:chgData name="GERALDI MARCO" userId="4fb09083-7c07-44a8-8941-2e9ea6e3562c" providerId="ADAL" clId="{5E6B54B3-4667-4522-89CC-AB527D2F526C}" dt="2021-11-20T21:53:23.382" v="460"/>
          <ac:spMkLst>
            <pc:docMk/>
            <pc:sldMk cId="2177160598" sldId="259"/>
            <ac:spMk id="3" creationId="{35ABB51D-F478-455C-BD6C-4AFF30EFB32C}"/>
          </ac:spMkLst>
        </pc:spChg>
        <pc:spChg chg="del">
          <ac:chgData name="GERALDI MARCO" userId="4fb09083-7c07-44a8-8941-2e9ea6e3562c" providerId="ADAL" clId="{5E6B54B3-4667-4522-89CC-AB527D2F526C}" dt="2021-11-20T21:52:31.477" v="456"/>
          <ac:spMkLst>
            <pc:docMk/>
            <pc:sldMk cId="2177160598" sldId="259"/>
            <ac:spMk id="4" creationId="{C3FB9AAD-92C5-4CB6-A0FD-BBF9F4AFF53E}"/>
          </ac:spMkLst>
        </pc:spChg>
        <pc:spChg chg="mod">
          <ac:chgData name="GERALDI MARCO" userId="4fb09083-7c07-44a8-8941-2e9ea6e3562c" providerId="ADAL" clId="{5E6B54B3-4667-4522-89CC-AB527D2F526C}" dt="2021-11-20T21:50:43.566" v="455" actId="108"/>
          <ac:spMkLst>
            <pc:docMk/>
            <pc:sldMk cId="2177160598" sldId="259"/>
            <ac:spMk id="5" creationId="{5F8BB661-BE37-4924-A7E2-7142672F3F14}"/>
          </ac:spMkLst>
        </pc:spChg>
        <pc:picChg chg="add del mod">
          <ac:chgData name="GERALDI MARCO" userId="4fb09083-7c07-44a8-8941-2e9ea6e3562c" providerId="ADAL" clId="{5E6B54B3-4667-4522-89CC-AB527D2F526C}" dt="2021-11-20T21:52:39.823" v="459" actId="478"/>
          <ac:picMkLst>
            <pc:docMk/>
            <pc:sldMk cId="2177160598" sldId="259"/>
            <ac:picMk id="3074" creationId="{8B1FDAFD-2602-4AD2-8AB4-4A38F78B9255}"/>
          </ac:picMkLst>
        </pc:picChg>
        <pc:picChg chg="add mod">
          <ac:chgData name="GERALDI MARCO" userId="4fb09083-7c07-44a8-8941-2e9ea6e3562c" providerId="ADAL" clId="{5E6B54B3-4667-4522-89CC-AB527D2F526C}" dt="2021-11-20T21:53:34.131" v="465" actId="1076"/>
          <ac:picMkLst>
            <pc:docMk/>
            <pc:sldMk cId="2177160598" sldId="259"/>
            <ac:picMk id="3076" creationId="{CE29AA6F-7F25-4DFF-B1EA-C6002C1A222B}"/>
          </ac:picMkLst>
        </pc:picChg>
      </pc:sldChg>
      <pc:sldChg chg="addSp delSp modSp add mod">
        <pc:chgData name="GERALDI MARCO" userId="4fb09083-7c07-44a8-8941-2e9ea6e3562c" providerId="ADAL" clId="{5E6B54B3-4667-4522-89CC-AB527D2F526C}" dt="2021-11-20T21:59:21.497" v="958" actId="20577"/>
        <pc:sldMkLst>
          <pc:docMk/>
          <pc:sldMk cId="2419338073" sldId="260"/>
        </pc:sldMkLst>
        <pc:spChg chg="mod">
          <ac:chgData name="GERALDI MARCO" userId="4fb09083-7c07-44a8-8941-2e9ea6e3562c" providerId="ADAL" clId="{5E6B54B3-4667-4522-89CC-AB527D2F526C}" dt="2021-11-20T21:54:02.483" v="496" actId="20577"/>
          <ac:spMkLst>
            <pc:docMk/>
            <pc:sldMk cId="2419338073" sldId="260"/>
            <ac:spMk id="2" creationId="{4E8CD7DA-7DCF-4321-93B3-4507E606C269}"/>
          </ac:spMkLst>
        </pc:spChg>
        <pc:spChg chg="del">
          <ac:chgData name="GERALDI MARCO" userId="4fb09083-7c07-44a8-8941-2e9ea6e3562c" providerId="ADAL" clId="{5E6B54B3-4667-4522-89CC-AB527D2F526C}" dt="2021-11-20T21:54:31.174" v="497" actId="22"/>
          <ac:spMkLst>
            <pc:docMk/>
            <pc:sldMk cId="2419338073" sldId="260"/>
            <ac:spMk id="4" creationId="{C3FB9AAD-92C5-4CB6-A0FD-BBF9F4AFF53E}"/>
          </ac:spMkLst>
        </pc:spChg>
        <pc:spChg chg="mod">
          <ac:chgData name="GERALDI MARCO" userId="4fb09083-7c07-44a8-8941-2e9ea6e3562c" providerId="ADAL" clId="{5E6B54B3-4667-4522-89CC-AB527D2F526C}" dt="2021-11-20T21:59:21.497" v="958" actId="20577"/>
          <ac:spMkLst>
            <pc:docMk/>
            <pc:sldMk cId="2419338073" sldId="260"/>
            <ac:spMk id="5" creationId="{5F8BB661-BE37-4924-A7E2-7142672F3F14}"/>
          </ac:spMkLst>
        </pc:spChg>
        <pc:picChg chg="add mod ord">
          <ac:chgData name="GERALDI MARCO" userId="4fb09083-7c07-44a8-8941-2e9ea6e3562c" providerId="ADAL" clId="{5E6B54B3-4667-4522-89CC-AB527D2F526C}" dt="2021-11-20T21:54:36.211" v="500" actId="14100"/>
          <ac:picMkLst>
            <pc:docMk/>
            <pc:sldMk cId="2419338073" sldId="260"/>
            <ac:picMk id="6" creationId="{60F4670B-BC8A-4199-93BA-12255B712B0A}"/>
          </ac:picMkLst>
        </pc:picChg>
      </pc:sldChg>
      <pc:sldChg chg="addSp delSp modSp add mod">
        <pc:chgData name="GERALDI MARCO" userId="4fb09083-7c07-44a8-8941-2e9ea6e3562c" providerId="ADAL" clId="{5E6B54B3-4667-4522-89CC-AB527D2F526C}" dt="2021-11-20T22:03:38.746" v="1228" actId="20577"/>
        <pc:sldMkLst>
          <pc:docMk/>
          <pc:sldMk cId="2708340045" sldId="261"/>
        </pc:sldMkLst>
        <pc:spChg chg="mod">
          <ac:chgData name="GERALDI MARCO" userId="4fb09083-7c07-44a8-8941-2e9ea6e3562c" providerId="ADAL" clId="{5E6B54B3-4667-4522-89CC-AB527D2F526C}" dt="2021-11-20T21:59:40.534" v="991" actId="20577"/>
          <ac:spMkLst>
            <pc:docMk/>
            <pc:sldMk cId="2708340045" sldId="261"/>
            <ac:spMk id="2" creationId="{4E8CD7DA-7DCF-4321-93B3-4507E606C269}"/>
          </ac:spMkLst>
        </pc:spChg>
        <pc:spChg chg="del">
          <ac:chgData name="GERALDI MARCO" userId="4fb09083-7c07-44a8-8941-2e9ea6e3562c" providerId="ADAL" clId="{5E6B54B3-4667-4522-89CC-AB527D2F526C}" dt="2021-11-20T22:00:51.100" v="992" actId="22"/>
          <ac:spMkLst>
            <pc:docMk/>
            <pc:sldMk cId="2708340045" sldId="261"/>
            <ac:spMk id="4" creationId="{C3FB9AAD-92C5-4CB6-A0FD-BBF9F4AFF53E}"/>
          </ac:spMkLst>
        </pc:spChg>
        <pc:spChg chg="mod">
          <ac:chgData name="GERALDI MARCO" userId="4fb09083-7c07-44a8-8941-2e9ea6e3562c" providerId="ADAL" clId="{5E6B54B3-4667-4522-89CC-AB527D2F526C}" dt="2021-11-20T22:03:38.746" v="1228" actId="20577"/>
          <ac:spMkLst>
            <pc:docMk/>
            <pc:sldMk cId="2708340045" sldId="261"/>
            <ac:spMk id="5" creationId="{5F8BB661-BE37-4924-A7E2-7142672F3F14}"/>
          </ac:spMkLst>
        </pc:spChg>
        <pc:picChg chg="add mod ord">
          <ac:chgData name="GERALDI MARCO" userId="4fb09083-7c07-44a8-8941-2e9ea6e3562c" providerId="ADAL" clId="{5E6B54B3-4667-4522-89CC-AB527D2F526C}" dt="2021-11-20T22:02:04.609" v="1088" actId="1076"/>
          <ac:picMkLst>
            <pc:docMk/>
            <pc:sldMk cId="2708340045" sldId="261"/>
            <ac:picMk id="6" creationId="{B9EBC7E0-B292-4025-89EC-64A5920A9F0F}"/>
          </ac:picMkLst>
        </pc:picChg>
        <pc:picChg chg="add del mod">
          <ac:chgData name="GERALDI MARCO" userId="4fb09083-7c07-44a8-8941-2e9ea6e3562c" providerId="ADAL" clId="{5E6B54B3-4667-4522-89CC-AB527D2F526C}" dt="2021-11-20T22:02:46.271" v="1093" actId="478"/>
          <ac:picMkLst>
            <pc:docMk/>
            <pc:sldMk cId="2708340045" sldId="261"/>
            <ac:picMk id="8" creationId="{655CD13D-C6F7-46A3-AC96-952B3273B716}"/>
          </ac:picMkLst>
        </pc:picChg>
        <pc:picChg chg="add mod">
          <ac:chgData name="GERALDI MARCO" userId="4fb09083-7c07-44a8-8941-2e9ea6e3562c" providerId="ADAL" clId="{5E6B54B3-4667-4522-89CC-AB527D2F526C}" dt="2021-11-20T22:02:51.849" v="1096" actId="14100"/>
          <ac:picMkLst>
            <pc:docMk/>
            <pc:sldMk cId="2708340045" sldId="261"/>
            <ac:picMk id="10" creationId="{C9EE16FE-225A-4324-8379-65E8B5F458AB}"/>
          </ac:picMkLst>
        </pc:picChg>
      </pc:sldChg>
      <pc:sldChg chg="addSp delSp modSp add mod">
        <pc:chgData name="GERALDI MARCO" userId="4fb09083-7c07-44a8-8941-2e9ea6e3562c" providerId="ADAL" clId="{5E6B54B3-4667-4522-89CC-AB527D2F526C}" dt="2021-11-20T22:14:34.189" v="1793" actId="1076"/>
        <pc:sldMkLst>
          <pc:docMk/>
          <pc:sldMk cId="804887034" sldId="262"/>
        </pc:sldMkLst>
        <pc:spChg chg="mod">
          <ac:chgData name="GERALDI MARCO" userId="4fb09083-7c07-44a8-8941-2e9ea6e3562c" providerId="ADAL" clId="{5E6B54B3-4667-4522-89CC-AB527D2F526C}" dt="2021-11-20T22:06:36.711" v="1343" actId="20577"/>
          <ac:spMkLst>
            <pc:docMk/>
            <pc:sldMk cId="804887034" sldId="262"/>
            <ac:spMk id="2" creationId="{4E8CD7DA-7DCF-4321-93B3-4507E606C269}"/>
          </ac:spMkLst>
        </pc:spChg>
        <pc:spChg chg="del">
          <ac:chgData name="GERALDI MARCO" userId="4fb09083-7c07-44a8-8941-2e9ea6e3562c" providerId="ADAL" clId="{5E6B54B3-4667-4522-89CC-AB527D2F526C}" dt="2021-11-20T22:05:12.198" v="1254" actId="22"/>
          <ac:spMkLst>
            <pc:docMk/>
            <pc:sldMk cId="804887034" sldId="262"/>
            <ac:spMk id="4" creationId="{C3FB9AAD-92C5-4CB6-A0FD-BBF9F4AFF53E}"/>
          </ac:spMkLst>
        </pc:spChg>
        <pc:spChg chg="mod">
          <ac:chgData name="GERALDI MARCO" userId="4fb09083-7c07-44a8-8941-2e9ea6e3562c" providerId="ADAL" clId="{5E6B54B3-4667-4522-89CC-AB527D2F526C}" dt="2021-11-20T22:14:28.439" v="1792" actId="207"/>
          <ac:spMkLst>
            <pc:docMk/>
            <pc:sldMk cId="804887034" sldId="262"/>
            <ac:spMk id="5" creationId="{5F8BB661-BE37-4924-A7E2-7142672F3F14}"/>
          </ac:spMkLst>
        </pc:spChg>
        <pc:spChg chg="add del mod">
          <ac:chgData name="GERALDI MARCO" userId="4fb09083-7c07-44a8-8941-2e9ea6e3562c" providerId="ADAL" clId="{5E6B54B3-4667-4522-89CC-AB527D2F526C}" dt="2021-11-20T22:05:27.695" v="1258" actId="22"/>
          <ac:spMkLst>
            <pc:docMk/>
            <pc:sldMk cId="804887034" sldId="262"/>
            <ac:spMk id="8" creationId="{6FB95753-B5EE-4933-A580-935EF90E42D6}"/>
          </ac:spMkLst>
        </pc:spChg>
        <pc:picChg chg="add del mod ord">
          <ac:chgData name="GERALDI MARCO" userId="4fb09083-7c07-44a8-8941-2e9ea6e3562c" providerId="ADAL" clId="{5E6B54B3-4667-4522-89CC-AB527D2F526C}" dt="2021-11-20T22:05:26.438" v="1257" actId="478"/>
          <ac:picMkLst>
            <pc:docMk/>
            <pc:sldMk cId="804887034" sldId="262"/>
            <ac:picMk id="6" creationId="{C0DA4D6C-DE5E-484B-A879-DD5F7D4AA1C6}"/>
          </ac:picMkLst>
        </pc:picChg>
        <pc:picChg chg="add mod ord modCrop">
          <ac:chgData name="GERALDI MARCO" userId="4fb09083-7c07-44a8-8941-2e9ea6e3562c" providerId="ADAL" clId="{5E6B54B3-4667-4522-89CC-AB527D2F526C}" dt="2021-11-20T22:13:49.123" v="1694" actId="732"/>
          <ac:picMkLst>
            <pc:docMk/>
            <pc:sldMk cId="804887034" sldId="262"/>
            <ac:picMk id="10" creationId="{41E40AD0-E82F-4135-A519-463900A0D0D0}"/>
          </ac:picMkLst>
        </pc:picChg>
        <pc:picChg chg="add mod">
          <ac:chgData name="GERALDI MARCO" userId="4fb09083-7c07-44a8-8941-2e9ea6e3562c" providerId="ADAL" clId="{5E6B54B3-4667-4522-89CC-AB527D2F526C}" dt="2021-11-20T22:14:34.189" v="1793" actId="1076"/>
          <ac:picMkLst>
            <pc:docMk/>
            <pc:sldMk cId="804887034" sldId="262"/>
            <ac:picMk id="12" creationId="{B2DDA8C7-FCB6-48BA-A544-A37EBEBBB01C}"/>
          </ac:picMkLst>
        </pc:picChg>
      </pc:sldChg>
      <pc:sldChg chg="addSp delSp modSp add mod">
        <pc:chgData name="GERALDI MARCO" userId="4fb09083-7c07-44a8-8941-2e9ea6e3562c" providerId="ADAL" clId="{5E6B54B3-4667-4522-89CC-AB527D2F526C}" dt="2021-11-20T22:17:31.822" v="2170" actId="20577"/>
        <pc:sldMkLst>
          <pc:docMk/>
          <pc:sldMk cId="4011080805" sldId="263"/>
        </pc:sldMkLst>
        <pc:spChg chg="mod">
          <ac:chgData name="GERALDI MARCO" userId="4fb09083-7c07-44a8-8941-2e9ea6e3562c" providerId="ADAL" clId="{5E6B54B3-4667-4522-89CC-AB527D2F526C}" dt="2021-11-20T22:15:30.072" v="1804" actId="20577"/>
          <ac:spMkLst>
            <pc:docMk/>
            <pc:sldMk cId="4011080805" sldId="263"/>
            <ac:spMk id="2" creationId="{4E8CD7DA-7DCF-4321-93B3-4507E606C269}"/>
          </ac:spMkLst>
        </pc:spChg>
        <pc:spChg chg="del">
          <ac:chgData name="GERALDI MARCO" userId="4fb09083-7c07-44a8-8941-2e9ea6e3562c" providerId="ADAL" clId="{5E6B54B3-4667-4522-89CC-AB527D2F526C}" dt="2021-11-20T22:15:25.297" v="1794" actId="22"/>
          <ac:spMkLst>
            <pc:docMk/>
            <pc:sldMk cId="4011080805" sldId="263"/>
            <ac:spMk id="4" creationId="{C3FB9AAD-92C5-4CB6-A0FD-BBF9F4AFF53E}"/>
          </ac:spMkLst>
        </pc:spChg>
        <pc:spChg chg="mod">
          <ac:chgData name="GERALDI MARCO" userId="4fb09083-7c07-44a8-8941-2e9ea6e3562c" providerId="ADAL" clId="{5E6B54B3-4667-4522-89CC-AB527D2F526C}" dt="2021-11-20T22:17:31.822" v="2170" actId="20577"/>
          <ac:spMkLst>
            <pc:docMk/>
            <pc:sldMk cId="4011080805" sldId="263"/>
            <ac:spMk id="5" creationId="{5F8BB661-BE37-4924-A7E2-7142672F3F14}"/>
          </ac:spMkLst>
        </pc:spChg>
        <pc:picChg chg="add mod ord">
          <ac:chgData name="GERALDI MARCO" userId="4fb09083-7c07-44a8-8941-2e9ea6e3562c" providerId="ADAL" clId="{5E6B54B3-4667-4522-89CC-AB527D2F526C}" dt="2021-11-20T22:15:25.297" v="1794" actId="22"/>
          <ac:picMkLst>
            <pc:docMk/>
            <pc:sldMk cId="4011080805" sldId="263"/>
            <ac:picMk id="6" creationId="{B8E6581F-4D4E-419D-A891-29EDC4EC2C4C}"/>
          </ac:picMkLst>
        </pc:picChg>
      </pc:sldChg>
      <pc:sldChg chg="add del">
        <pc:chgData name="GERALDI MARCO" userId="4fb09083-7c07-44a8-8941-2e9ea6e3562c" providerId="ADAL" clId="{5E6B54B3-4667-4522-89CC-AB527D2F526C}" dt="2021-11-20T22:17:45.675" v="2171" actId="47"/>
        <pc:sldMkLst>
          <pc:docMk/>
          <pc:sldMk cId="2426735199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1FB19-871D-4C25-8F14-9241212E19B2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BDAE6-3687-49ED-9BCF-DAAA69788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09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4B4-C7E2-4F1D-9053-31D790EC7F53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62BE-19DE-4FBC-BC5B-326E199CD5F1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D872-3B5D-477E-A6AA-1D0D5D5B1DCD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75E6-711A-479A-818A-8C08A9577DD8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4B9D-526D-4FB9-BDDA-FBD4E976E13F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ECD-45F4-4ED0-88B0-592FBD1491F6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8128-6DD7-4886-9AE7-DA6E0627AE02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CE6-CAE5-42CF-8850-46B18AB39EFF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D18F-3A98-485C-9D33-85E1AF1C3516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070-309F-4BFE-A51D-836A08447CE1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52F8-EB6E-4492-9151-D10E967DBEEC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199-89E8-4A31-8164-53D4B4E0D852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E0A3-705E-4DF7-B1A5-A417A2E08FE0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96A6-AF04-4AA0-9E6D-884EF3D23C55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660A-EDFF-4CE2-A6F6-E08A289D01F5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329-8672-43F5-9418-298AAB3AB892}" type="datetime1">
              <a:rPr lang="en-US" smtClean="0"/>
              <a:t>11/20/2021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BB0F-3D1B-4688-BC92-B977EE436BA5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Duty_cycle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F4ABB-EC2D-4DB3-BAE6-8E56DDE84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 </a:t>
            </a:r>
            <a:r>
              <a:rPr lang="it-IT" dirty="0" err="1"/>
              <a:t>LaunchPad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1521BA-2072-4678-8A46-4B4017576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06. PWM </a:t>
            </a:r>
          </a:p>
        </p:txBody>
      </p:sp>
    </p:spTree>
    <p:extLst>
      <p:ext uri="{BB962C8B-B14F-4D97-AF65-F5344CB8AC3E}">
        <p14:creationId xmlns:p14="http://schemas.microsoft.com/office/powerpoint/2010/main" val="416144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PWM</a:t>
            </a:r>
            <a:br>
              <a:rPr lang="it-IT" dirty="0"/>
            </a:br>
            <a:r>
              <a:rPr lang="it-IT" sz="2400" dirty="0" err="1">
                <a:solidFill>
                  <a:schemeClr val="tx1"/>
                </a:solidFill>
              </a:rPr>
              <a:t>Introduction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Pulse-width modulation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PWM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or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pulse-duration modulation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PDM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is a method of reducing the average power delivered by an electrical signal, by effectively chopping it up into discrete parts.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average value of voltage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(and current) fed to the load is controlled by turning the switch between supply and load on and off at a fast rate.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55D1FA-B5C7-4B7F-A7A5-142ACE6DD19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132" y="2160590"/>
            <a:ext cx="4806615" cy="332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2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PWM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Duty </a:t>
            </a:r>
            <a:r>
              <a:rPr lang="it-IT" sz="2400" dirty="0" err="1">
                <a:solidFill>
                  <a:schemeClr val="tx1"/>
                </a:solidFill>
              </a:rPr>
              <a:t>Cycle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term </a:t>
            </a:r>
            <a:r>
              <a:rPr lang="en-US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Duty cycle"/>
              </a:rPr>
              <a:t>duty cycle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describes the proportion of 'on' time to the regular interval or 'period' of time; a low duty cycle corresponds to low power, because the power is off for most of the time.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Duty cycle is expressed in percent, 100% being fully on. When a digital signal is on half of the time and off the other half of the time, the digital signal has a duty cycle of 50% and resembles a "square" wave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7756F0-A24A-417E-B67D-97704E5887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558" y="2363956"/>
            <a:ext cx="5505641" cy="347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3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PWM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Include Driver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/>
          <a:lstStyle/>
          <a:p>
            <a:r>
              <a:rPr lang="it-IT" dirty="0"/>
              <a:t>In order to use the PWM </a:t>
            </a:r>
            <a:r>
              <a:rPr lang="it-IT" dirty="0" err="1"/>
              <a:t>functions</a:t>
            </a:r>
            <a:r>
              <a:rPr lang="it-IT" dirty="0"/>
              <a:t> the PWM driver </a:t>
            </a:r>
            <a:r>
              <a:rPr lang="it-IT" dirty="0" err="1"/>
              <a:t>needs</a:t>
            </a:r>
            <a:r>
              <a:rPr lang="it-IT" dirty="0"/>
              <a:t> to be </a:t>
            </a:r>
            <a:r>
              <a:rPr lang="it-IT" dirty="0" err="1"/>
              <a:t>included</a:t>
            </a:r>
            <a:r>
              <a:rPr lang="it-IT" dirty="0"/>
              <a:t>:</a:t>
            </a:r>
          </a:p>
          <a:p>
            <a:pPr marL="0" indent="0" algn="l">
              <a:buNone/>
            </a:pP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 </a:t>
            </a:r>
            <a:r>
              <a:rPr lang="it-IT" b="1" dirty="0">
                <a:solidFill>
                  <a:srgbClr val="2A00FF"/>
                </a:solidFill>
                <a:latin typeface="Consolas" panose="020B0609020204030204" pitchFamily="49" charset="0"/>
              </a:rPr>
              <a:t>&lt;ti/drivers/</a:t>
            </a:r>
            <a:r>
              <a:rPr lang="it-IT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PWM.h</a:t>
            </a:r>
            <a:r>
              <a:rPr lang="it-IT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/>
              <a:t>Libraries in order to use </a:t>
            </a:r>
            <a:r>
              <a:rPr lang="it-IT" dirty="0" err="1"/>
              <a:t>sleep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are </a:t>
            </a:r>
            <a:r>
              <a:rPr lang="it-IT" dirty="0" err="1"/>
              <a:t>required</a:t>
            </a:r>
            <a:r>
              <a:rPr lang="it-IT" dirty="0"/>
              <a:t>:</a:t>
            </a:r>
          </a:p>
          <a:p>
            <a:pPr marL="0" indent="0" algn="l">
              <a:buNone/>
            </a:pPr>
            <a:r>
              <a:rPr lang="it-IT" b="1" dirty="0">
                <a:solidFill>
                  <a:srgbClr val="7F0055"/>
                </a:solidFill>
                <a:latin typeface="Consolas" panose="020B0609020204030204" pitchFamily="49" charset="0"/>
              </a:rPr>
              <a:t>	#include </a:t>
            </a:r>
            <a:r>
              <a:rPr lang="it-IT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it-IT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unistd.h</a:t>
            </a:r>
            <a:r>
              <a:rPr lang="it-IT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#include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it-IT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stddef.h</a:t>
            </a:r>
            <a:r>
              <a:rPr lang="it-IT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it-IT" dirty="0"/>
          </a:p>
          <a:p>
            <a:endParaRPr lang="it-IT" dirty="0"/>
          </a:p>
          <a:p>
            <a:pPr marL="0" indent="0" algn="l">
              <a:buNone/>
            </a:pP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LAUNCHXL-CC2650 CC2650 Wireless MCU LaunchPad Kit - TI | Mouser">
            <a:extLst>
              <a:ext uri="{FF2B5EF4-FFF2-40B4-BE49-F238E27FC236}">
                <a16:creationId xmlns:a16="http://schemas.microsoft.com/office/drawing/2014/main" id="{CE29AA6F-7F25-4DFF-B1EA-C6002C1A222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933" y="1169285"/>
            <a:ext cx="6219400" cy="451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16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PWM</a:t>
            </a:r>
            <a:br>
              <a:rPr lang="it-IT" dirty="0"/>
            </a:br>
            <a:r>
              <a:rPr lang="it-IT" sz="2400" dirty="0" err="1">
                <a:solidFill>
                  <a:schemeClr val="tx1"/>
                </a:solidFill>
              </a:rPr>
              <a:t>Required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Variables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0F4670B-BC8A-4199-93BA-12255B712B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8681" y="2512283"/>
            <a:ext cx="4222703" cy="2645871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/>
          <a:lstStyle/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the PWM </a:t>
            </a:r>
            <a:r>
              <a:rPr lang="it-IT" dirty="0" err="1"/>
              <a:t>peripheral</a:t>
            </a:r>
            <a:r>
              <a:rPr lang="it-IT" dirty="0"/>
              <a:t> some </a:t>
            </a:r>
            <a:r>
              <a:rPr lang="it-IT" dirty="0" err="1"/>
              <a:t>variables</a:t>
            </a:r>
            <a:r>
              <a:rPr lang="it-IT" dirty="0"/>
              <a:t> are </a:t>
            </a:r>
            <a:r>
              <a:rPr lang="it-IT" dirty="0" err="1"/>
              <a:t>defined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specify</a:t>
            </a:r>
            <a:r>
              <a:rPr lang="it-IT" dirty="0"/>
              <a:t> the frequency and the duty </a:t>
            </a:r>
            <a:r>
              <a:rPr lang="it-IT" dirty="0" err="1"/>
              <a:t>cycle</a:t>
            </a:r>
            <a:r>
              <a:rPr lang="it-IT" dirty="0"/>
              <a:t> of the PWM </a:t>
            </a:r>
            <a:r>
              <a:rPr lang="it-IT" dirty="0" err="1"/>
              <a:t>wave</a:t>
            </a:r>
            <a:r>
              <a:rPr lang="it-IT" dirty="0"/>
              <a:t>.</a:t>
            </a:r>
          </a:p>
          <a:p>
            <a:r>
              <a:rPr lang="it-IT" dirty="0"/>
              <a:t>As for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peripherals</a:t>
            </a:r>
            <a:r>
              <a:rPr lang="it-IT" dirty="0"/>
              <a:t>, handle and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required</a:t>
            </a:r>
            <a:r>
              <a:rPr lang="it-IT" dirty="0"/>
              <a:t> for PWM in order to work.</a:t>
            </a:r>
          </a:p>
          <a:p>
            <a:r>
              <a:rPr lang="it-IT" dirty="0"/>
              <a:t>Use </a:t>
            </a:r>
            <a:r>
              <a:rPr lang="it-IT" sz="18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PWM_init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it-IT" dirty="0"/>
              <a:t>to </a:t>
            </a:r>
            <a:r>
              <a:rPr lang="it-IT" dirty="0" err="1"/>
              <a:t>initialize</a:t>
            </a:r>
            <a:r>
              <a:rPr lang="it-IT" dirty="0"/>
              <a:t> PWM driver</a:t>
            </a:r>
          </a:p>
        </p:txBody>
      </p:sp>
    </p:spTree>
    <p:extLst>
      <p:ext uri="{BB962C8B-B14F-4D97-AF65-F5344CB8AC3E}">
        <p14:creationId xmlns:p14="http://schemas.microsoft.com/office/powerpoint/2010/main" val="241933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PWM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Set </a:t>
            </a:r>
            <a:r>
              <a:rPr lang="it-IT" sz="2400" dirty="0" err="1">
                <a:solidFill>
                  <a:schemeClr val="tx1"/>
                </a:solidFill>
              </a:rPr>
              <a:t>Parameters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9EBC7E0-B292-4025-89EC-64A5920A9F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1926610"/>
            <a:ext cx="6771264" cy="2174366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/>
          <a:lstStyle/>
          <a:p>
            <a:r>
              <a:rPr lang="it-IT" dirty="0"/>
              <a:t>Call the 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PWM_Params_init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it-IT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it-IT" dirty="0"/>
              <a:t>to </a:t>
            </a:r>
            <a:r>
              <a:rPr lang="it-IT" dirty="0" err="1"/>
              <a:t>initalize</a:t>
            </a:r>
            <a:r>
              <a:rPr lang="it-IT" dirty="0"/>
              <a:t> PWM </a:t>
            </a:r>
            <a:r>
              <a:rPr lang="it-IT" dirty="0" err="1"/>
              <a:t>parameters</a:t>
            </a:r>
            <a:r>
              <a:rPr lang="it-IT" dirty="0"/>
              <a:t> to </a:t>
            </a:r>
            <a:r>
              <a:rPr lang="it-IT" dirty="0" err="1"/>
              <a:t>their</a:t>
            </a:r>
            <a:r>
              <a:rPr lang="it-IT" dirty="0"/>
              <a:t> default </a:t>
            </a:r>
            <a:r>
              <a:rPr lang="it-IT" dirty="0" err="1"/>
              <a:t>value</a:t>
            </a:r>
            <a:r>
              <a:rPr lang="it-IT" dirty="0"/>
              <a:t> (</a:t>
            </a:r>
            <a:r>
              <a:rPr lang="it-IT" dirty="0" err="1"/>
              <a:t>values</a:t>
            </a:r>
            <a:r>
              <a:rPr lang="it-IT" dirty="0"/>
              <a:t> can be </a:t>
            </a:r>
            <a:r>
              <a:rPr lang="it-IT" dirty="0" err="1"/>
              <a:t>found</a:t>
            </a:r>
            <a:r>
              <a:rPr lang="it-IT" dirty="0"/>
              <a:t> in PWM.C file)</a:t>
            </a:r>
          </a:p>
          <a:p>
            <a:endParaRPr lang="it-IT" dirty="0"/>
          </a:p>
          <a:p>
            <a:r>
              <a:rPr lang="it-IT" dirty="0"/>
              <a:t>After </a:t>
            </a:r>
            <a:r>
              <a:rPr lang="it-IT" dirty="0" err="1"/>
              <a:t>initialization</a:t>
            </a:r>
            <a:r>
              <a:rPr lang="it-IT" dirty="0"/>
              <a:t>,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overwritten</a:t>
            </a:r>
            <a:r>
              <a:rPr lang="it-IT" dirty="0"/>
              <a:t> as in the picture.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9EE16FE-225A-4324-8379-65E8B5F4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525" y="4217836"/>
            <a:ext cx="5092526" cy="20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PWM</a:t>
            </a:r>
            <a:br>
              <a:rPr lang="it-IT" dirty="0"/>
            </a:br>
            <a:r>
              <a:rPr lang="it-IT" sz="1800" dirty="0" err="1">
                <a:solidFill>
                  <a:srgbClr val="005032"/>
                </a:solidFill>
                <a:latin typeface="Consolas" panose="020B0609020204030204" pitchFamily="49" charset="0"/>
              </a:rPr>
              <a:t>PWM_Handle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PWM_open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uint_least8_t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index, </a:t>
            </a:r>
            <a:r>
              <a:rPr lang="it-IT" sz="18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PWM_Params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247592" cy="4528968"/>
          </a:xfrm>
        </p:spPr>
        <p:txBody>
          <a:bodyPr>
            <a:normAutofit fontScale="92500"/>
          </a:bodyPr>
          <a:lstStyle/>
          <a:p>
            <a:r>
              <a:rPr lang="it-IT" dirty="0"/>
              <a:t>PWM </a:t>
            </a:r>
            <a:r>
              <a:rPr lang="it-IT" dirty="0" err="1"/>
              <a:t>Handler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be </a:t>
            </a:r>
            <a:r>
              <a:rPr lang="it-IT" dirty="0" err="1"/>
              <a:t>configured</a:t>
            </a:r>
            <a:r>
              <a:rPr lang="it-IT" dirty="0"/>
              <a:t> via the </a:t>
            </a:r>
            <a:r>
              <a:rPr lang="it-IT" sz="18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PWM_open</a:t>
            </a:r>
            <a:r>
              <a:rPr lang="it-IT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it-IT" sz="1800" b="1" dirty="0">
                <a:solidFill>
                  <a:srgbClr val="64288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/>
              <a:t>function</a:t>
            </a:r>
            <a:r>
              <a:rPr lang="it-IT" dirty="0"/>
              <a:t>.</a:t>
            </a:r>
          </a:p>
          <a:p>
            <a:r>
              <a:rPr lang="en-US" dirty="0"/>
              <a:t>@param[in]  index :</a:t>
            </a:r>
            <a:br>
              <a:rPr lang="en-US" dirty="0"/>
            </a:br>
            <a:r>
              <a:rPr lang="en-US" dirty="0"/>
              <a:t>Logical instance number for the PWM indexed into the </a:t>
            </a:r>
            <a:r>
              <a:rPr lang="en-US" dirty="0" err="1"/>
              <a:t>PWM_config</a:t>
            </a:r>
            <a:r>
              <a:rPr lang="en-US" dirty="0"/>
              <a:t> table.</a:t>
            </a:r>
          </a:p>
          <a:p>
            <a:r>
              <a:rPr lang="en-US" dirty="0"/>
              <a:t>@param[in]  params:</a:t>
            </a:r>
            <a:br>
              <a:rPr lang="en-US" dirty="0"/>
            </a:br>
            <a:r>
              <a:rPr lang="en-US" dirty="0"/>
              <a:t>Pointer to an parameter structure.  If NULL default values are used</a:t>
            </a:r>
          </a:p>
          <a:p>
            <a:r>
              <a:rPr lang="en-US" dirty="0"/>
              <a:t>Board_PWM0 and Board_PWM1 pins are the red and green led pins. Other PWM pins can be assigned in the </a:t>
            </a:r>
            <a:r>
              <a:rPr lang="it-IT" sz="1800" dirty="0">
                <a:solidFill>
                  <a:schemeClr val="tx1"/>
                </a:solidFill>
                <a:latin typeface="Consolas" panose="020B0609020204030204" pitchFamily="49" charset="0"/>
              </a:rPr>
              <a:t>CC2640R2_LAUNCHXL.h </a:t>
            </a:r>
            <a:r>
              <a:rPr lang="it-IT" dirty="0"/>
              <a:t>file</a:t>
            </a:r>
          </a:p>
          <a:p>
            <a:r>
              <a:rPr lang="it-IT" dirty="0"/>
              <a:t>Once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configured</a:t>
            </a:r>
            <a:r>
              <a:rPr lang="it-IT" dirty="0"/>
              <a:t>, </a:t>
            </a:r>
            <a:r>
              <a:rPr lang="it-IT" dirty="0" err="1"/>
              <a:t>peripheral</a:t>
            </a:r>
            <a:r>
              <a:rPr lang="it-IT" dirty="0"/>
              <a:t> can be </a:t>
            </a:r>
            <a:r>
              <a:rPr lang="it-IT" dirty="0" err="1"/>
              <a:t>started</a:t>
            </a:r>
            <a:r>
              <a:rPr lang="it-IT" dirty="0"/>
              <a:t> with </a:t>
            </a:r>
            <a:r>
              <a:rPr lang="it-IT" sz="18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PWM_start</a:t>
            </a:r>
            <a:r>
              <a:rPr lang="it-IT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it-IT" sz="1800" b="1" dirty="0">
                <a:solidFill>
                  <a:srgbClr val="64288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/>
              <a:t>function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1E40AD0-E82F-4135-A519-463900A0D0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6456" y="2160590"/>
            <a:ext cx="4765238" cy="1668585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2DDA8C7-FCB6-48BA-A544-A37EBEBBB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56" y="4713080"/>
            <a:ext cx="6147415" cy="166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8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PWM</a:t>
            </a:r>
            <a:br>
              <a:rPr lang="it-IT" dirty="0"/>
            </a:br>
            <a:r>
              <a:rPr lang="it-IT" sz="2400" dirty="0" err="1">
                <a:solidFill>
                  <a:schemeClr val="tx1"/>
                </a:solidFill>
              </a:rPr>
              <a:t>Example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8E6581F-4D4E-419D-A891-29EDC4EC2C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57812" y="3077369"/>
            <a:ext cx="3648075" cy="2047875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/>
          <a:lstStyle/>
          <a:p>
            <a:r>
              <a:rPr lang="it-IT" dirty="0"/>
              <a:t>Using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Ti drivers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overwrite</a:t>
            </a:r>
            <a:r>
              <a:rPr lang="it-IT" dirty="0"/>
              <a:t> PWM </a:t>
            </a:r>
            <a:r>
              <a:rPr lang="it-IT" dirty="0" err="1"/>
              <a:t>parameters</a:t>
            </a:r>
            <a:r>
              <a:rPr lang="it-IT" dirty="0"/>
              <a:t>. </a:t>
            </a:r>
          </a:p>
          <a:p>
            <a:r>
              <a:rPr lang="it-IT" dirty="0"/>
              <a:t>By running the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changing</a:t>
            </a:r>
            <a:r>
              <a:rPr lang="it-IT" dirty="0"/>
              <a:t> the duty-</a:t>
            </a:r>
            <a:r>
              <a:rPr lang="it-IT" dirty="0" err="1"/>
              <a:t>cycle</a:t>
            </a:r>
            <a:r>
              <a:rPr lang="it-IT" dirty="0"/>
              <a:t> the </a:t>
            </a:r>
            <a:r>
              <a:rPr lang="it-IT" dirty="0" err="1"/>
              <a:t>brightness</a:t>
            </a:r>
            <a:r>
              <a:rPr lang="it-IT" dirty="0"/>
              <a:t> of the LED </a:t>
            </a:r>
            <a:r>
              <a:rPr lang="it-IT" dirty="0" err="1"/>
              <a:t>changes</a:t>
            </a:r>
            <a:r>
              <a:rPr lang="it-IT" dirty="0"/>
              <a:t>.</a:t>
            </a:r>
          </a:p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can be </a:t>
            </a:r>
            <a:r>
              <a:rPr lang="it-IT" dirty="0" err="1"/>
              <a:t>found</a:t>
            </a:r>
            <a:r>
              <a:rPr lang="it-IT" dirty="0"/>
              <a:t> in the </a:t>
            </a:r>
            <a:r>
              <a:rPr lang="it-IT" dirty="0" err="1"/>
              <a:t>PWM.h</a:t>
            </a:r>
            <a:r>
              <a:rPr lang="it-IT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401108080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497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Trebuchet MS</vt:lpstr>
      <vt:lpstr>Wingdings 3</vt:lpstr>
      <vt:lpstr>Sfaccettatura</vt:lpstr>
      <vt:lpstr>TI LaunchPad </vt:lpstr>
      <vt:lpstr>PWM Introduction</vt:lpstr>
      <vt:lpstr>PWM Duty Cycle</vt:lpstr>
      <vt:lpstr>PWM Include Driver</vt:lpstr>
      <vt:lpstr>PWM Required Variables</vt:lpstr>
      <vt:lpstr>PWM Set Parameters</vt:lpstr>
      <vt:lpstr>PWM PWM_Handle PWM_open(uint_least8_t index, PWM_Params *params); </vt:lpstr>
      <vt:lpstr>PWM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GERALDI MARCO</dc:creator>
  <cp:lastModifiedBy>GERALDI MARCO</cp:lastModifiedBy>
  <cp:revision>1</cp:revision>
  <dcterms:created xsi:type="dcterms:W3CDTF">2021-11-09T10:46:54Z</dcterms:created>
  <dcterms:modified xsi:type="dcterms:W3CDTF">2021-11-20T22:17:50Z</dcterms:modified>
</cp:coreProperties>
</file>