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B48A7-1FCF-410A-A89C-815188424E29}" v="2" dt="2021-11-10T09:58:05.477"/>
    <p1510:client id="{55254253-C93E-4B84-BB0E-C81EF9F7841D}" v="46" dt="2021-11-10T09:51:26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4fb09083-7c07-44a8-8941-2e9ea6e3562c" providerId="ADAL" clId="{55254253-C93E-4B84-BB0E-C81EF9F7841D}"/>
    <pc:docChg chg="undo custSel addSld delSld modSld">
      <pc:chgData name="GERALDI MARCO" userId="4fb09083-7c07-44a8-8941-2e9ea6e3562c" providerId="ADAL" clId="{55254253-C93E-4B84-BB0E-C81EF9F7841D}" dt="2021-11-10T09:51:49.299" v="1844" actId="20577"/>
      <pc:docMkLst>
        <pc:docMk/>
      </pc:docMkLst>
      <pc:sldChg chg="modSp mod">
        <pc:chgData name="GERALDI MARCO" userId="4fb09083-7c07-44a8-8941-2e9ea6e3562c" providerId="ADAL" clId="{55254253-C93E-4B84-BB0E-C81EF9F7841D}" dt="2021-11-10T09:51:49.299" v="1844" actId="20577"/>
        <pc:sldMkLst>
          <pc:docMk/>
          <pc:sldMk cId="4161441247" sldId="256"/>
        </pc:sldMkLst>
        <pc:spChg chg="mod">
          <ac:chgData name="GERALDI MARCO" userId="4fb09083-7c07-44a8-8941-2e9ea6e3562c" providerId="ADAL" clId="{55254253-C93E-4B84-BB0E-C81EF9F7841D}" dt="2021-11-10T09:21:09.184" v="81" actId="20577"/>
          <ac:spMkLst>
            <pc:docMk/>
            <pc:sldMk cId="4161441247" sldId="256"/>
            <ac:spMk id="2" creationId="{162F4ABB-EC2D-4DB3-BAE6-8E56DDE848D5}"/>
          </ac:spMkLst>
        </pc:spChg>
        <pc:spChg chg="mod">
          <ac:chgData name="GERALDI MARCO" userId="4fb09083-7c07-44a8-8941-2e9ea6e3562c" providerId="ADAL" clId="{55254253-C93E-4B84-BB0E-C81EF9F7841D}" dt="2021-11-10T09:51:49.299" v="1844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mod">
        <pc:chgData name="GERALDI MARCO" userId="4fb09083-7c07-44a8-8941-2e9ea6e3562c" providerId="ADAL" clId="{55254253-C93E-4B84-BB0E-C81EF9F7841D}" dt="2021-11-10T09:37:06.598" v="1221" actId="20577"/>
        <pc:sldMkLst>
          <pc:docMk/>
          <pc:sldMk cId="3824232839" sldId="257"/>
        </pc:sldMkLst>
        <pc:spChg chg="mod">
          <ac:chgData name="GERALDI MARCO" userId="4fb09083-7c07-44a8-8941-2e9ea6e3562c" providerId="ADAL" clId="{55254253-C93E-4B84-BB0E-C81EF9F7841D}" dt="2021-11-10T09:22:20.988" v="151" actId="207"/>
          <ac:spMkLst>
            <pc:docMk/>
            <pc:sldMk cId="3824232839" sldId="257"/>
            <ac:spMk id="2" creationId="{4E8CD7DA-7DCF-4321-93B3-4507E606C269}"/>
          </ac:spMkLst>
        </pc:spChg>
        <pc:spChg chg="del">
          <ac:chgData name="GERALDI MARCO" userId="4fb09083-7c07-44a8-8941-2e9ea6e3562c" providerId="ADAL" clId="{55254253-C93E-4B84-BB0E-C81EF9F7841D}" dt="2021-11-09T10:47:52.328" v="0"/>
          <ac:spMkLst>
            <pc:docMk/>
            <pc:sldMk cId="3824232839" sldId="257"/>
            <ac:spMk id="3" creationId="{1BBF01E9-DAC8-4974-8AAE-D2676EC2E7A4}"/>
          </ac:spMkLst>
        </pc:spChg>
        <pc:spChg chg="add del mod">
          <ac:chgData name="GERALDI MARCO" userId="4fb09083-7c07-44a8-8941-2e9ea6e3562c" providerId="ADAL" clId="{55254253-C93E-4B84-BB0E-C81EF9F7841D}" dt="2021-11-10T09:23:28.881" v="210"/>
          <ac:spMkLst>
            <pc:docMk/>
            <pc:sldMk cId="3824232839" sldId="257"/>
            <ac:spMk id="3" creationId="{8D344D68-9FBD-453D-A933-105CF2D6D58E}"/>
          </ac:spMkLst>
        </pc:spChg>
        <pc:spChg chg="mod">
          <ac:chgData name="GERALDI MARCO" userId="4fb09083-7c07-44a8-8941-2e9ea6e3562c" providerId="ADAL" clId="{55254253-C93E-4B84-BB0E-C81EF9F7841D}" dt="2021-11-10T09:23:47.121" v="258" actId="20577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55254253-C93E-4B84-BB0E-C81EF9F7841D}" dt="2021-11-10T09:37:06.598" v="1221" actId="20577"/>
          <ac:spMkLst>
            <pc:docMk/>
            <pc:sldMk cId="3824232839" sldId="257"/>
            <ac:spMk id="7" creationId="{9EF8B233-5392-4571-B8B9-7B9150E55B48}"/>
          </ac:spMkLst>
        </pc:spChg>
        <pc:spChg chg="add del mod">
          <ac:chgData name="GERALDI MARCO" userId="4fb09083-7c07-44a8-8941-2e9ea6e3562c" providerId="ADAL" clId="{55254253-C93E-4B84-BB0E-C81EF9F7841D}" dt="2021-11-10T09:36:48.084" v="1207" actId="22"/>
          <ac:spMkLst>
            <pc:docMk/>
            <pc:sldMk cId="3824232839" sldId="257"/>
            <ac:spMk id="8" creationId="{5E2CA7D9-071C-4AD1-9D3B-8D3AD4904355}"/>
          </ac:spMkLst>
        </pc:spChg>
        <pc:picChg chg="add del mod">
          <ac:chgData name="GERALDI MARCO" userId="4fb09083-7c07-44a8-8941-2e9ea6e3562c" providerId="ADAL" clId="{55254253-C93E-4B84-BB0E-C81EF9F7841D}" dt="2021-11-10T09:36:46.808" v="1206" actId="478"/>
          <ac:picMkLst>
            <pc:docMk/>
            <pc:sldMk cId="3824232839" sldId="257"/>
            <ac:picMk id="6" creationId="{979B923D-7FE0-47B7-A033-43E8BEDFE07E}"/>
          </ac:picMkLst>
        </pc:picChg>
        <pc:picChg chg="add mod ord">
          <ac:chgData name="GERALDI MARCO" userId="4fb09083-7c07-44a8-8941-2e9ea6e3562c" providerId="ADAL" clId="{55254253-C93E-4B84-BB0E-C81EF9F7841D}" dt="2021-11-10T09:36:54.705" v="1210" actId="1076"/>
          <ac:picMkLst>
            <pc:docMk/>
            <pc:sldMk cId="3824232839" sldId="257"/>
            <ac:picMk id="10" creationId="{65A04CDD-BC32-404D-ABCD-324ACC20CE1B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28:14.213" v="458" actId="1076"/>
        <pc:sldMkLst>
          <pc:docMk/>
          <pc:sldMk cId="3044116189" sldId="258"/>
        </pc:sldMkLst>
        <pc:spChg chg="add del mod">
          <ac:chgData name="GERALDI MARCO" userId="4fb09083-7c07-44a8-8941-2e9ea6e3562c" providerId="ADAL" clId="{55254253-C93E-4B84-BB0E-C81EF9F7841D}" dt="2021-11-10T09:26:01.390" v="405" actId="21"/>
          <ac:spMkLst>
            <pc:docMk/>
            <pc:sldMk cId="3044116189" sldId="258"/>
            <ac:spMk id="2" creationId="{AA4EEFFF-AEB1-4C65-A47F-64F647E20EED}"/>
          </ac:spMkLst>
        </pc:spChg>
        <pc:spChg chg="add mod">
          <ac:chgData name="GERALDI MARCO" userId="4fb09083-7c07-44a8-8941-2e9ea6e3562c" providerId="ADAL" clId="{55254253-C93E-4B84-BB0E-C81EF9F7841D}" dt="2021-11-10T09:25:01.849" v="295" actId="20577"/>
          <ac:spMkLst>
            <pc:docMk/>
            <pc:sldMk cId="3044116189" sldId="258"/>
            <ac:spMk id="4" creationId="{64AE561C-8BFE-4A8F-BA3C-9B5D3953DF76}"/>
          </ac:spMkLst>
        </pc:spChg>
        <pc:spChg chg="add mod">
          <ac:chgData name="GERALDI MARCO" userId="4fb09083-7c07-44a8-8941-2e9ea6e3562c" providerId="ADAL" clId="{55254253-C93E-4B84-BB0E-C81EF9F7841D}" dt="2021-11-10T09:26:52.587" v="430" actId="1076"/>
          <ac:spMkLst>
            <pc:docMk/>
            <pc:sldMk cId="3044116189" sldId="258"/>
            <ac:spMk id="6" creationId="{1A34D45B-2C9F-4EE4-973A-615C18B5E446}"/>
          </ac:spMkLst>
        </pc:spChg>
        <pc:spChg chg="add mod">
          <ac:chgData name="GERALDI MARCO" userId="4fb09083-7c07-44a8-8941-2e9ea6e3562c" providerId="ADAL" clId="{55254253-C93E-4B84-BB0E-C81EF9F7841D}" dt="2021-11-10T09:27:15.978" v="443" actId="1076"/>
          <ac:spMkLst>
            <pc:docMk/>
            <pc:sldMk cId="3044116189" sldId="258"/>
            <ac:spMk id="7" creationId="{8178F348-19A8-457F-9F4D-5C61D6A31B8C}"/>
          </ac:spMkLst>
        </pc:spChg>
        <pc:spChg chg="add mod">
          <ac:chgData name="GERALDI MARCO" userId="4fb09083-7c07-44a8-8941-2e9ea6e3562c" providerId="ADAL" clId="{55254253-C93E-4B84-BB0E-C81EF9F7841D}" dt="2021-11-10T09:27:23.508" v="445" actId="1076"/>
          <ac:spMkLst>
            <pc:docMk/>
            <pc:sldMk cId="3044116189" sldId="258"/>
            <ac:spMk id="8" creationId="{8B893A27-F1A6-4B2D-8812-2BD24D1F98D0}"/>
          </ac:spMkLst>
        </pc:spChg>
        <pc:spChg chg="add mod">
          <ac:chgData name="GERALDI MARCO" userId="4fb09083-7c07-44a8-8941-2e9ea6e3562c" providerId="ADAL" clId="{55254253-C93E-4B84-BB0E-C81EF9F7841D}" dt="2021-11-10T09:27:25.247" v="447" actId="20577"/>
          <ac:spMkLst>
            <pc:docMk/>
            <pc:sldMk cId="3044116189" sldId="258"/>
            <ac:spMk id="9" creationId="{151AEBAA-9B77-4476-9E7B-33490EE5BAB0}"/>
          </ac:spMkLst>
        </pc:spChg>
        <pc:spChg chg="add mod">
          <ac:chgData name="GERALDI MARCO" userId="4fb09083-7c07-44a8-8941-2e9ea6e3562c" providerId="ADAL" clId="{55254253-C93E-4B84-BB0E-C81EF9F7841D}" dt="2021-11-10T09:27:45.355" v="452" actId="1076"/>
          <ac:spMkLst>
            <pc:docMk/>
            <pc:sldMk cId="3044116189" sldId="258"/>
            <ac:spMk id="10" creationId="{912A63FC-808A-4349-8B43-F9D35A27C29F}"/>
          </ac:spMkLst>
        </pc:spChg>
        <pc:spChg chg="add mod">
          <ac:chgData name="GERALDI MARCO" userId="4fb09083-7c07-44a8-8941-2e9ea6e3562c" providerId="ADAL" clId="{55254253-C93E-4B84-BB0E-C81EF9F7841D}" dt="2021-11-10T09:27:46.834" v="454" actId="20577"/>
          <ac:spMkLst>
            <pc:docMk/>
            <pc:sldMk cId="3044116189" sldId="258"/>
            <ac:spMk id="11" creationId="{F49B94A5-8991-48C6-809D-AB29483EBFDD}"/>
          </ac:spMkLst>
        </pc:spChg>
        <pc:picChg chg="add mod">
          <ac:chgData name="GERALDI MARCO" userId="4fb09083-7c07-44a8-8941-2e9ea6e3562c" providerId="ADAL" clId="{55254253-C93E-4B84-BB0E-C81EF9F7841D}" dt="2021-11-10T09:28:14.213" v="458" actId="1076"/>
          <ac:picMkLst>
            <pc:docMk/>
            <pc:sldMk cId="3044116189" sldId="258"/>
            <ac:picMk id="3" creationId="{9179A0CD-0417-4BED-BEB7-22DF57831596}"/>
          </ac:picMkLst>
        </pc:picChg>
        <pc:picChg chg="add mod">
          <ac:chgData name="GERALDI MARCO" userId="4fb09083-7c07-44a8-8941-2e9ea6e3562c" providerId="ADAL" clId="{55254253-C93E-4B84-BB0E-C81EF9F7841D}" dt="2021-11-10T09:26:24.419" v="425" actId="1076"/>
          <ac:picMkLst>
            <pc:docMk/>
            <pc:sldMk cId="3044116189" sldId="258"/>
            <ac:picMk id="5" creationId="{AA3B8E39-F479-4649-A502-424F1A261D2B}"/>
          </ac:picMkLst>
        </pc:picChg>
        <pc:picChg chg="add del mod">
          <ac:chgData name="GERALDI MARCO" userId="4fb09083-7c07-44a8-8941-2e9ea6e3562c" providerId="ADAL" clId="{55254253-C93E-4B84-BB0E-C81EF9F7841D}" dt="2021-11-09T10:48:38.389" v="16" actId="478"/>
          <ac:picMkLst>
            <pc:docMk/>
            <pc:sldMk cId="3044116189" sldId="258"/>
            <ac:picMk id="7" creationId="{E12B630E-D4BD-49E5-9385-CBD9BD6244DD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35:58.586" v="1205" actId="6549"/>
        <pc:sldMkLst>
          <pc:docMk/>
          <pc:sldMk cId="4014766916" sldId="259"/>
        </pc:sldMkLst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4" creationId="{B221AF7E-6A3A-4DE3-87F6-EEAB83C5C72A}"/>
          </ac:spMkLst>
        </pc:spChg>
        <pc:spChg chg="add del mod">
          <ac:chgData name="GERALDI MARCO" userId="4fb09083-7c07-44a8-8941-2e9ea6e3562c" providerId="ADAL" clId="{55254253-C93E-4B84-BB0E-C81EF9F7841D}" dt="2021-11-10T09:28:17.449" v="460"/>
          <ac:spMkLst>
            <pc:docMk/>
            <pc:sldMk cId="4014766916" sldId="259"/>
            <ac:spMk id="6" creationId="{1DA0CA9E-8FBC-4C2E-916D-6981F872EA5A}"/>
          </ac:spMkLst>
        </pc:spChg>
        <pc:spChg chg="add mod">
          <ac:chgData name="GERALDI MARCO" userId="4fb09083-7c07-44a8-8941-2e9ea6e3562c" providerId="ADAL" clId="{55254253-C93E-4B84-BB0E-C81EF9F7841D}" dt="2021-11-10T09:28:21.264" v="461"/>
          <ac:spMkLst>
            <pc:docMk/>
            <pc:sldMk cId="4014766916" sldId="259"/>
            <ac:spMk id="7" creationId="{A8840EF2-C589-448C-BBB0-ECAA1CA2D268}"/>
          </ac:spMkLst>
        </pc:spChg>
        <pc:spChg chg="add mod">
          <ac:chgData name="GERALDI MARCO" userId="4fb09083-7c07-44a8-8941-2e9ea6e3562c" providerId="ADAL" clId="{55254253-C93E-4B84-BB0E-C81EF9F7841D}" dt="2021-11-10T09:35:58.586" v="1205" actId="6549"/>
          <ac:spMkLst>
            <pc:docMk/>
            <pc:sldMk cId="4014766916" sldId="259"/>
            <ac:spMk id="8" creationId="{242FAD5C-F56C-4D80-91C1-08C75AA98555}"/>
          </ac:spMkLst>
        </pc:spChg>
        <pc:spChg chg="add mod">
          <ac:chgData name="GERALDI MARCO" userId="4fb09083-7c07-44a8-8941-2e9ea6e3562c" providerId="ADAL" clId="{55254253-C93E-4B84-BB0E-C81EF9F7841D}" dt="2021-11-10T09:31:38.041" v="940" actId="207"/>
          <ac:spMkLst>
            <pc:docMk/>
            <pc:sldMk cId="4014766916" sldId="259"/>
            <ac:spMk id="10" creationId="{BF71783A-B9AE-4C4F-ACF5-83626BB1230D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1" creationId="{12FD4FF3-39B9-43CF-8192-45569C12D4F6}"/>
          </ac:spMkLst>
        </pc:spChg>
        <pc:spChg chg="add mod">
          <ac:chgData name="GERALDI MARCO" userId="4fb09083-7c07-44a8-8941-2e9ea6e3562c" providerId="ADAL" clId="{55254253-C93E-4B84-BB0E-C81EF9F7841D}" dt="2021-11-10T09:31:53.787" v="943" actId="14100"/>
          <ac:spMkLst>
            <pc:docMk/>
            <pc:sldMk cId="4014766916" sldId="259"/>
            <ac:spMk id="12" creationId="{9CE18387-DA25-41E0-A2DA-50AF0E90435D}"/>
          </ac:spMkLst>
        </pc:spChg>
        <pc:spChg chg="add mod">
          <ac:chgData name="GERALDI MARCO" userId="4fb09083-7c07-44a8-8941-2e9ea6e3562c" providerId="ADAL" clId="{55254253-C93E-4B84-BB0E-C81EF9F7841D}" dt="2021-11-10T09:32:01.030" v="948" actId="1076"/>
          <ac:spMkLst>
            <pc:docMk/>
            <pc:sldMk cId="4014766916" sldId="259"/>
            <ac:spMk id="13" creationId="{78847513-66D8-4246-B1DD-827E74925A35}"/>
          </ac:spMkLst>
        </pc:spChg>
        <pc:spChg chg="add mod">
          <ac:chgData name="GERALDI MARCO" userId="4fb09083-7c07-44a8-8941-2e9ea6e3562c" providerId="ADAL" clId="{55254253-C93E-4B84-BB0E-C81EF9F7841D}" dt="2021-11-10T09:32:12.397" v="953" actId="20577"/>
          <ac:spMkLst>
            <pc:docMk/>
            <pc:sldMk cId="4014766916" sldId="259"/>
            <ac:spMk id="14" creationId="{8D5D2AAE-8770-45FA-8244-6648AED8A26A}"/>
          </ac:spMkLst>
        </pc:spChg>
        <pc:spChg chg="add mod">
          <ac:chgData name="GERALDI MARCO" userId="4fb09083-7c07-44a8-8941-2e9ea6e3562c" providerId="ADAL" clId="{55254253-C93E-4B84-BB0E-C81EF9F7841D}" dt="2021-11-10T09:32:05.922" v="949" actId="1076"/>
          <ac:spMkLst>
            <pc:docMk/>
            <pc:sldMk cId="4014766916" sldId="259"/>
            <ac:spMk id="15" creationId="{F66031F5-5F35-495E-B177-873C1AEABDAC}"/>
          </ac:spMkLst>
        </pc:spChg>
        <pc:spChg chg="add mod">
          <ac:chgData name="GERALDI MARCO" userId="4fb09083-7c07-44a8-8941-2e9ea6e3562c" providerId="ADAL" clId="{55254253-C93E-4B84-BB0E-C81EF9F7841D}" dt="2021-11-10T09:32:15.447" v="957" actId="20577"/>
          <ac:spMkLst>
            <pc:docMk/>
            <pc:sldMk cId="4014766916" sldId="259"/>
            <ac:spMk id="16" creationId="{A536D834-F64B-48D8-BA93-A2EA4DDA5FC2}"/>
          </ac:spMkLst>
        </pc:spChg>
        <pc:spChg chg="add mod">
          <ac:chgData name="GERALDI MARCO" userId="4fb09083-7c07-44a8-8941-2e9ea6e3562c" providerId="ADAL" clId="{55254253-C93E-4B84-BB0E-C81EF9F7841D}" dt="2021-11-10T09:32:10.347" v="951" actId="1076"/>
          <ac:spMkLst>
            <pc:docMk/>
            <pc:sldMk cId="4014766916" sldId="259"/>
            <ac:spMk id="17" creationId="{F0671961-F389-4871-85F9-1912571CEC60}"/>
          </ac:spMkLst>
        </pc:spChg>
        <pc:spChg chg="add mod">
          <ac:chgData name="GERALDI MARCO" userId="4fb09083-7c07-44a8-8941-2e9ea6e3562c" providerId="ADAL" clId="{55254253-C93E-4B84-BB0E-C81EF9F7841D}" dt="2021-11-10T09:32:17.810" v="959" actId="20577"/>
          <ac:spMkLst>
            <pc:docMk/>
            <pc:sldMk cId="4014766916" sldId="259"/>
            <ac:spMk id="18" creationId="{2956FD10-9558-425F-9404-AE303B40D6A8}"/>
          </ac:spMkLst>
        </pc:spChg>
        <pc:spChg chg="add mod">
          <ac:chgData name="GERALDI MARCO" userId="4fb09083-7c07-44a8-8941-2e9ea6e3562c" providerId="ADAL" clId="{55254253-C93E-4B84-BB0E-C81EF9F7841D}" dt="2021-11-10T09:32:23.330" v="961" actId="1076"/>
          <ac:spMkLst>
            <pc:docMk/>
            <pc:sldMk cId="4014766916" sldId="259"/>
            <ac:spMk id="19" creationId="{2689537A-BC6F-4450-90D4-72AAEE8DAE40}"/>
          </ac:spMkLst>
        </pc:spChg>
        <pc:spChg chg="add mod">
          <ac:chgData name="GERALDI MARCO" userId="4fb09083-7c07-44a8-8941-2e9ea6e3562c" providerId="ADAL" clId="{55254253-C93E-4B84-BB0E-C81EF9F7841D}" dt="2021-11-10T09:32:24.922" v="963" actId="20577"/>
          <ac:spMkLst>
            <pc:docMk/>
            <pc:sldMk cId="4014766916" sldId="259"/>
            <ac:spMk id="20" creationId="{BA33D0DE-B327-46F3-B365-A9BAD09406A1}"/>
          </ac:spMkLst>
        </pc:spChg>
        <pc:picChg chg="add mod">
          <ac:chgData name="GERALDI MARCO" userId="4fb09083-7c07-44a8-8941-2e9ea6e3562c" providerId="ADAL" clId="{55254253-C93E-4B84-BB0E-C81EF9F7841D}" dt="2021-11-10T09:30:56.403" v="932" actId="1076"/>
          <ac:picMkLst>
            <pc:docMk/>
            <pc:sldMk cId="4014766916" sldId="259"/>
            <ac:picMk id="3" creationId="{3FE99C96-45FF-4E9C-B398-F842B11D4981}"/>
          </ac:picMkLst>
        </pc:picChg>
        <pc:picChg chg="add mod">
          <ac:chgData name="GERALDI MARCO" userId="4fb09083-7c07-44a8-8941-2e9ea6e3562c" providerId="ADAL" clId="{55254253-C93E-4B84-BB0E-C81EF9F7841D}" dt="2021-11-10T09:30:59.946" v="933" actId="1076"/>
          <ac:picMkLst>
            <pc:docMk/>
            <pc:sldMk cId="4014766916" sldId="259"/>
            <ac:picMk id="5" creationId="{52EDD200-8DEF-4A81-B8AC-53B6177EFFF0}"/>
          </ac:picMkLst>
        </pc:picChg>
        <pc:cxnChg chg="add del mod">
          <ac:chgData name="GERALDI MARCO" userId="4fb09083-7c07-44a8-8941-2e9ea6e3562c" providerId="ADAL" clId="{55254253-C93E-4B84-BB0E-C81EF9F7841D}" dt="2021-11-10T09:31:23.485" v="937" actId="478"/>
          <ac:cxnSpMkLst>
            <pc:docMk/>
            <pc:sldMk cId="4014766916" sldId="259"/>
            <ac:cxnSpMk id="9" creationId="{851A7C8A-BBDF-4775-A27B-892CE9B41081}"/>
          </ac:cxnSpMkLst>
        </pc:cxnChg>
      </pc:sldChg>
      <pc:sldChg chg="addSp delSp modSp new del mod">
        <pc:chgData name="GERALDI MARCO" userId="4fb09083-7c07-44a8-8941-2e9ea6e3562c" providerId="ADAL" clId="{55254253-C93E-4B84-BB0E-C81EF9F7841D}" dt="2021-11-10T09:33:05.115" v="1004" actId="47"/>
        <pc:sldMkLst>
          <pc:docMk/>
          <pc:sldMk cId="487867425" sldId="260"/>
        </pc:sldMkLst>
        <pc:spChg chg="add mod">
          <ac:chgData name="GERALDI MARCO" userId="4fb09083-7c07-44a8-8941-2e9ea6e3562c" providerId="ADAL" clId="{55254253-C93E-4B84-BB0E-C81EF9F7841D}" dt="2021-11-10T09:32:40.384" v="974" actId="20577"/>
          <ac:spMkLst>
            <pc:docMk/>
            <pc:sldMk cId="487867425" sldId="260"/>
            <ac:spMk id="4" creationId="{59DF6A48-53E0-45FD-A61F-BA6BD6F1709E}"/>
          </ac:spMkLst>
        </pc:spChg>
        <pc:spChg chg="add mod">
          <ac:chgData name="GERALDI MARCO" userId="4fb09083-7c07-44a8-8941-2e9ea6e3562c" providerId="ADAL" clId="{55254253-C93E-4B84-BB0E-C81EF9F7841D}" dt="2021-11-10T09:33:01.685" v="1002" actId="20577"/>
          <ac:spMkLst>
            <pc:docMk/>
            <pc:sldMk cId="487867425" sldId="260"/>
            <ac:spMk id="5" creationId="{38DAE070-47AE-40E9-99DE-0A96F83CFB43}"/>
          </ac:spMkLst>
        </pc:spChg>
        <pc:picChg chg="add del mod">
          <ac:chgData name="GERALDI MARCO" userId="4fb09083-7c07-44a8-8941-2e9ea6e3562c" providerId="ADAL" clId="{55254253-C93E-4B84-BB0E-C81EF9F7841D}" dt="2021-11-10T09:33:03.359" v="1003" actId="478"/>
          <ac:picMkLst>
            <pc:docMk/>
            <pc:sldMk cId="487867425" sldId="260"/>
            <ac:picMk id="3" creationId="{DD1A584F-8634-44AF-B47D-8C8BA488733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37:15.598" v="1227" actId="20577"/>
        <pc:sldMkLst>
          <pc:docMk/>
          <pc:sldMk cId="3314659214" sldId="261"/>
        </pc:sldMkLst>
        <pc:spChg chg="add mod">
          <ac:chgData name="GERALDI MARCO" userId="4fb09083-7c07-44a8-8941-2e9ea6e3562c" providerId="ADAL" clId="{55254253-C93E-4B84-BB0E-C81EF9F7841D}" dt="2021-11-10T09:37:15.598" v="1227" actId="20577"/>
          <ac:spMkLst>
            <pc:docMk/>
            <pc:sldMk cId="3314659214" sldId="261"/>
            <ac:spMk id="6" creationId="{C8CF0809-D2EE-434C-9C68-6E0ED13DF463}"/>
          </ac:spMkLst>
        </pc:sp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3" creationId="{9B4B488C-CE97-4D3E-8C6C-93F0DB7E420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5" creationId="{95B284DC-8173-4750-89DC-A1A1B5198812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7" creationId="{04975F27-DDC0-47A9-90A8-888C48E3707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8" creationId="{2A6E908D-7243-4115-82BF-411C80822AA9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9" creationId="{83FE91D6-3B9E-47AB-AC8C-75EB8EC16EF3}"/>
          </ac:picMkLst>
        </pc:picChg>
        <pc:picChg chg="add mod">
          <ac:chgData name="GERALDI MARCO" userId="4fb09083-7c07-44a8-8941-2e9ea6e3562c" providerId="ADAL" clId="{55254253-C93E-4B84-BB0E-C81EF9F7841D}" dt="2021-11-10T09:34:07.594" v="1027" actId="1076"/>
          <ac:picMkLst>
            <pc:docMk/>
            <pc:sldMk cId="3314659214" sldId="261"/>
            <ac:picMk id="10" creationId="{94C6BCF9-4568-44DF-B68E-3781C3487795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1:57.767" v="1509" actId="1076"/>
        <pc:sldMkLst>
          <pc:docMk/>
          <pc:sldMk cId="2953866196" sldId="262"/>
        </pc:sldMkLst>
        <pc:spChg chg="add mod">
          <ac:chgData name="GERALDI MARCO" userId="4fb09083-7c07-44a8-8941-2e9ea6e3562c" providerId="ADAL" clId="{55254253-C93E-4B84-BB0E-C81EF9F7841D}" dt="2021-11-10T09:40:44.404" v="1340" actId="20577"/>
          <ac:spMkLst>
            <pc:docMk/>
            <pc:sldMk cId="2953866196" sldId="262"/>
            <ac:spMk id="4" creationId="{FEA355DA-5414-4DA7-95E9-E20E40C17300}"/>
          </ac:spMkLst>
        </pc:spChg>
        <pc:spChg chg="add mod">
          <ac:chgData name="GERALDI MARCO" userId="4fb09083-7c07-44a8-8941-2e9ea6e3562c" providerId="ADAL" clId="{55254253-C93E-4B84-BB0E-C81EF9F7841D}" dt="2021-11-10T09:41:41.499" v="1504" actId="20577"/>
          <ac:spMkLst>
            <pc:docMk/>
            <pc:sldMk cId="2953866196" sldId="262"/>
            <ac:spMk id="15" creationId="{DABD2C18-19A2-4BAF-8C72-0A1AD7604C95}"/>
          </ac:spMkLst>
        </pc:sp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3" creationId="{15C1D6FE-026D-4BB0-B482-E0A363C9439B}"/>
          </ac:picMkLst>
        </pc:picChg>
        <pc:picChg chg="add del mod">
          <ac:chgData name="GERALDI MARCO" userId="4fb09083-7c07-44a8-8941-2e9ea6e3562c" providerId="ADAL" clId="{55254253-C93E-4B84-BB0E-C81EF9F7841D}" dt="2021-11-10T09:33:43.240" v="1019" actId="21"/>
          <ac:picMkLst>
            <pc:docMk/>
            <pc:sldMk cId="2953866196" sldId="262"/>
            <ac:picMk id="5" creationId="{B2CE994F-E01F-4642-BBEE-41D76C11D6B5}"/>
          </ac:picMkLst>
        </pc:picChg>
        <pc:picChg chg="add mod">
          <ac:chgData name="GERALDI MARCO" userId="4fb09083-7c07-44a8-8941-2e9ea6e3562c" providerId="ADAL" clId="{55254253-C93E-4B84-BB0E-C81EF9F7841D}" dt="2021-11-10T09:41:57.767" v="1509" actId="1076"/>
          <ac:picMkLst>
            <pc:docMk/>
            <pc:sldMk cId="2953866196" sldId="262"/>
            <ac:picMk id="6" creationId="{A651BEAE-FC14-4EDD-B8B1-393F1B93A22A}"/>
          </ac:picMkLst>
        </pc:picChg>
        <pc:picChg chg="add mod">
          <ac:chgData name="GERALDI MARCO" userId="4fb09083-7c07-44a8-8941-2e9ea6e3562c" providerId="ADAL" clId="{55254253-C93E-4B84-BB0E-C81EF9F7841D}" dt="2021-11-10T09:41:54.976" v="1508" actId="1076"/>
          <ac:picMkLst>
            <pc:docMk/>
            <pc:sldMk cId="2953866196" sldId="262"/>
            <ac:picMk id="8" creationId="{B1BDBD6C-83E2-4748-B02F-71811ABAFC4E}"/>
          </ac:picMkLst>
        </pc:picChg>
        <pc:picChg chg="add mod">
          <ac:chgData name="GERALDI MARCO" userId="4fb09083-7c07-44a8-8941-2e9ea6e3562c" providerId="ADAL" clId="{55254253-C93E-4B84-BB0E-C81EF9F7841D}" dt="2021-11-10T09:41:53.679" v="1507" actId="1076"/>
          <ac:picMkLst>
            <pc:docMk/>
            <pc:sldMk cId="2953866196" sldId="262"/>
            <ac:picMk id="10" creationId="{2EF2FC52-23F5-4832-BEF8-CB3429537128}"/>
          </ac:picMkLst>
        </pc:picChg>
        <pc:picChg chg="add del mod">
          <ac:chgData name="GERALDI MARCO" userId="4fb09083-7c07-44a8-8941-2e9ea6e3562c" providerId="ADAL" clId="{55254253-C93E-4B84-BB0E-C81EF9F7841D}" dt="2021-11-10T09:39:05.373" v="1269" actId="478"/>
          <ac:picMkLst>
            <pc:docMk/>
            <pc:sldMk cId="2953866196" sldId="262"/>
            <ac:picMk id="12" creationId="{5D224AF8-5B79-4696-9E5A-0D3504F8593D}"/>
          </ac:picMkLst>
        </pc:picChg>
        <pc:picChg chg="add del mod">
          <ac:chgData name="GERALDI MARCO" userId="4fb09083-7c07-44a8-8941-2e9ea6e3562c" providerId="ADAL" clId="{55254253-C93E-4B84-BB0E-C81EF9F7841D}" dt="2021-11-10T09:39:02.503" v="1268"/>
          <ac:picMkLst>
            <pc:docMk/>
            <pc:sldMk cId="2953866196" sldId="262"/>
            <ac:picMk id="14" creationId="{D1E7635E-00FD-49E6-ACCE-80D3D7816C78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5:18.266" v="1705" actId="1076"/>
        <pc:sldMkLst>
          <pc:docMk/>
          <pc:sldMk cId="3714530734" sldId="263"/>
        </pc:sldMkLst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4" creationId="{EA5CEA57-DE16-4886-B655-E87B2880A388}"/>
          </ac:spMkLst>
        </pc:spChg>
        <pc:spChg chg="add mod">
          <ac:chgData name="GERALDI MARCO" userId="4fb09083-7c07-44a8-8941-2e9ea6e3562c" providerId="ADAL" clId="{55254253-C93E-4B84-BB0E-C81EF9F7841D}" dt="2021-11-10T09:45:18.266" v="1705" actId="1076"/>
          <ac:spMkLst>
            <pc:docMk/>
            <pc:sldMk cId="3714530734" sldId="263"/>
            <ac:spMk id="5" creationId="{0EBE571B-CF0F-4550-9555-6B2111464D0A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6" creationId="{EE6D4C5A-8D89-47E1-BEB3-6C21E51C6074}"/>
          </ac:spMkLst>
        </pc:spChg>
        <pc:spChg chg="add mod">
          <ac:chgData name="GERALDI MARCO" userId="4fb09083-7c07-44a8-8941-2e9ea6e3562c" providerId="ADAL" clId="{55254253-C93E-4B84-BB0E-C81EF9F7841D}" dt="2021-11-10T09:43:49.792" v="1663" actId="14100"/>
          <ac:spMkLst>
            <pc:docMk/>
            <pc:sldMk cId="3714530734" sldId="263"/>
            <ac:spMk id="7" creationId="{9D929BCB-4BE1-4744-A78A-4B5453F19DF6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8" creationId="{4E913D1F-CF06-47F6-9028-A5C8F82B2405}"/>
          </ac:spMkLst>
        </pc:spChg>
        <pc:spChg chg="add mod">
          <ac:chgData name="GERALDI MARCO" userId="4fb09083-7c07-44a8-8941-2e9ea6e3562c" providerId="ADAL" clId="{55254253-C93E-4B84-BB0E-C81EF9F7841D}" dt="2021-11-10T09:44:08.695" v="1668" actId="1076"/>
          <ac:spMkLst>
            <pc:docMk/>
            <pc:sldMk cId="3714530734" sldId="263"/>
            <ac:spMk id="9" creationId="{29B4CD78-8722-46C1-AC05-D979FC192D6D}"/>
          </ac:spMkLst>
        </pc:spChg>
        <pc:picChg chg="add mod">
          <ac:chgData name="GERALDI MARCO" userId="4fb09083-7c07-44a8-8941-2e9ea6e3562c" providerId="ADAL" clId="{55254253-C93E-4B84-BB0E-C81EF9F7841D}" dt="2021-11-10T09:43:50.352" v="1664" actId="1076"/>
          <ac:picMkLst>
            <pc:docMk/>
            <pc:sldMk cId="3714530734" sldId="263"/>
            <ac:picMk id="3" creationId="{1508DB7A-347B-47C4-BF5E-70BAF1168AB7}"/>
          </ac:picMkLst>
        </pc:picChg>
      </pc:sldChg>
      <pc:sldChg chg="addSp delSp modSp new mod">
        <pc:chgData name="GERALDI MARCO" userId="4fb09083-7c07-44a8-8941-2e9ea6e3562c" providerId="ADAL" clId="{55254253-C93E-4B84-BB0E-C81EF9F7841D}" dt="2021-11-10T09:45:45.486" v="1767" actId="20577"/>
        <pc:sldMkLst>
          <pc:docMk/>
          <pc:sldMk cId="1999545301" sldId="264"/>
        </pc:sldMkLst>
        <pc:spChg chg="add mod">
          <ac:chgData name="GERALDI MARCO" userId="4fb09083-7c07-44a8-8941-2e9ea6e3562c" providerId="ADAL" clId="{55254253-C93E-4B84-BB0E-C81EF9F7841D}" dt="2021-11-10T09:45:20.366" v="1706"/>
          <ac:spMkLst>
            <pc:docMk/>
            <pc:sldMk cId="1999545301" sldId="264"/>
            <ac:spMk id="6" creationId="{67EA33B9-2DD6-4ADF-BD37-EC43965148C6}"/>
          </ac:spMkLst>
        </pc:spChg>
        <pc:spChg chg="add mod">
          <ac:chgData name="GERALDI MARCO" userId="4fb09083-7c07-44a8-8941-2e9ea6e3562c" providerId="ADAL" clId="{55254253-C93E-4B84-BB0E-C81EF9F7841D}" dt="2021-11-10T09:45:45.486" v="1767" actId="20577"/>
          <ac:spMkLst>
            <pc:docMk/>
            <pc:sldMk cId="1999545301" sldId="264"/>
            <ac:spMk id="7" creationId="{05D50AD5-25BD-4200-948C-728042B50DC2}"/>
          </ac:spMkLst>
        </pc:spChg>
        <pc:picChg chg="add mod ord">
          <ac:chgData name="GERALDI MARCO" userId="4fb09083-7c07-44a8-8941-2e9ea6e3562c" providerId="ADAL" clId="{55254253-C93E-4B84-BB0E-C81EF9F7841D}" dt="2021-11-10T09:45:11.928" v="1702" actId="1076"/>
          <ac:picMkLst>
            <pc:docMk/>
            <pc:sldMk cId="1999545301" sldId="264"/>
            <ac:picMk id="3" creationId="{7BC85FC8-5981-4B0F-AD02-EBA7B2F46849}"/>
          </ac:picMkLst>
        </pc:picChg>
        <pc:picChg chg="add del mod">
          <ac:chgData name="GERALDI MARCO" userId="4fb09083-7c07-44a8-8941-2e9ea6e3562c" providerId="ADAL" clId="{55254253-C93E-4B84-BB0E-C81EF9F7841D}" dt="2021-11-10T09:44:59.286" v="1699" actId="478"/>
          <ac:picMkLst>
            <pc:docMk/>
            <pc:sldMk cId="1999545301" sldId="264"/>
            <ac:picMk id="4" creationId="{746E3A75-13EE-4D8A-9547-CCBF250F9250}"/>
          </ac:picMkLst>
        </pc:picChg>
        <pc:picChg chg="add del mod">
          <ac:chgData name="GERALDI MARCO" userId="4fb09083-7c07-44a8-8941-2e9ea6e3562c" providerId="ADAL" clId="{55254253-C93E-4B84-BB0E-C81EF9F7841D}" dt="2021-11-10T09:45:12.949" v="1703" actId="478"/>
          <ac:picMkLst>
            <pc:docMk/>
            <pc:sldMk cId="1999545301" sldId="264"/>
            <ac:picMk id="5" creationId="{49EEC40E-DE48-4123-83F9-E5716A57EAC1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46:09.767" v="1777" actId="1076"/>
        <pc:sldMkLst>
          <pc:docMk/>
          <pc:sldMk cId="3139356903" sldId="265"/>
        </pc:sldMkLst>
        <pc:picChg chg="add mod">
          <ac:chgData name="GERALDI MARCO" userId="4fb09083-7c07-44a8-8941-2e9ea6e3562c" providerId="ADAL" clId="{55254253-C93E-4B84-BB0E-C81EF9F7841D}" dt="2021-11-10T09:46:09.767" v="1777" actId="1076"/>
          <ac:picMkLst>
            <pc:docMk/>
            <pc:sldMk cId="3139356903" sldId="265"/>
            <ac:picMk id="3" creationId="{8809D386-1648-46DF-889E-3C31AF653333}"/>
          </ac:picMkLst>
        </pc:picChg>
        <pc:picChg chg="add mod">
          <ac:chgData name="GERALDI MARCO" userId="4fb09083-7c07-44a8-8941-2e9ea6e3562c" providerId="ADAL" clId="{55254253-C93E-4B84-BB0E-C81EF9F7841D}" dt="2021-11-10T09:46:08.512" v="1776" actId="1076"/>
          <ac:picMkLst>
            <pc:docMk/>
            <pc:sldMk cId="3139356903" sldId="265"/>
            <ac:picMk id="5" creationId="{5E668078-0807-4DC2-A763-4DA91678D09F}"/>
          </ac:picMkLst>
        </pc:picChg>
      </pc:sldChg>
      <pc:sldChg chg="addSp modSp new mod">
        <pc:chgData name="GERALDI MARCO" userId="4fb09083-7c07-44a8-8941-2e9ea6e3562c" providerId="ADAL" clId="{55254253-C93E-4B84-BB0E-C81EF9F7841D}" dt="2021-11-10T09:50:45.509" v="1817" actId="1076"/>
        <pc:sldMkLst>
          <pc:docMk/>
          <pc:sldMk cId="903467962" sldId="266"/>
        </pc:sldMkLst>
        <pc:spChg chg="add mod">
          <ac:chgData name="GERALDI MARCO" userId="4fb09083-7c07-44a8-8941-2e9ea6e3562c" providerId="ADAL" clId="{55254253-C93E-4B84-BB0E-C81EF9F7841D}" dt="2021-11-10T09:49:51.649" v="1800" actId="20577"/>
          <ac:spMkLst>
            <pc:docMk/>
            <pc:sldMk cId="903467962" sldId="266"/>
            <ac:spMk id="12" creationId="{E41158A4-A6AC-482D-82C1-36DB1BE5C502}"/>
          </ac:spMkLst>
        </pc:sp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3" creationId="{25F9B0A5-F868-47D0-9131-D320EA98A3E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5" creationId="{9B261CEF-9292-4A14-A4A8-0EA073C73AD5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7" creationId="{6C448627-8438-4835-A3B1-7F191685ADFB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9" creationId="{71B6DA1E-77E8-41A4-8B61-15AA4F9F4AD8}"/>
          </ac:picMkLst>
        </pc:picChg>
        <pc:picChg chg="add mod">
          <ac:chgData name="GERALDI MARCO" userId="4fb09083-7c07-44a8-8941-2e9ea6e3562c" providerId="ADAL" clId="{55254253-C93E-4B84-BB0E-C81EF9F7841D}" dt="2021-11-10T09:50:45.509" v="1817" actId="1076"/>
          <ac:picMkLst>
            <pc:docMk/>
            <pc:sldMk cId="903467962" sldId="266"/>
            <ac:picMk id="11" creationId="{AF8F99B7-F96A-4101-A850-321758B228D8}"/>
          </ac:picMkLst>
        </pc:picChg>
      </pc:sldChg>
    </pc:docChg>
  </pc:docChgLst>
  <pc:docChgLst>
    <pc:chgData name="GERALDI MARCO" userId="4fb09083-7c07-44a8-8941-2e9ea6e3562c" providerId="ADAL" clId="{497B48A7-1FCF-410A-A89C-815188424E29}"/>
    <pc:docChg chg="undo redo custSel addSld delSld modSld">
      <pc:chgData name="GERALDI MARCO" userId="4fb09083-7c07-44a8-8941-2e9ea6e3562c" providerId="ADAL" clId="{497B48A7-1FCF-410A-A89C-815188424E29}" dt="2021-11-10T09:54:47.724" v="76" actId="1076"/>
      <pc:docMkLst>
        <pc:docMk/>
      </pc:docMkLst>
      <pc:sldChg chg="modSp mod">
        <pc:chgData name="GERALDI MARCO" userId="4fb09083-7c07-44a8-8941-2e9ea6e3562c" providerId="ADAL" clId="{497B48A7-1FCF-410A-A89C-815188424E29}" dt="2021-11-10T09:54:19.418" v="49" actId="20577"/>
        <pc:sldMkLst>
          <pc:docMk/>
          <pc:sldMk cId="4161441247" sldId="256"/>
        </pc:sldMkLst>
        <pc:spChg chg="mod">
          <ac:chgData name="GERALDI MARCO" userId="4fb09083-7c07-44a8-8941-2e9ea6e3562c" providerId="ADAL" clId="{497B48A7-1FCF-410A-A89C-815188424E29}" dt="2021-11-10T09:54:19.418" v="49" actId="20577"/>
          <ac:spMkLst>
            <pc:docMk/>
            <pc:sldMk cId="4161441247" sldId="256"/>
            <ac:spMk id="3" creationId="{F51521BA-2072-4678-8A46-4B4017576541}"/>
          </ac:spMkLst>
        </pc:spChg>
      </pc:sldChg>
      <pc:sldChg chg="addSp delSp modSp add del mod">
        <pc:chgData name="GERALDI MARCO" userId="4fb09083-7c07-44a8-8941-2e9ea6e3562c" providerId="ADAL" clId="{497B48A7-1FCF-410A-A89C-815188424E29}" dt="2021-11-10T09:54:47.724" v="76" actId="1076"/>
        <pc:sldMkLst>
          <pc:docMk/>
          <pc:sldMk cId="3824232839" sldId="257"/>
        </pc:sldMkLst>
        <pc:spChg chg="mod">
          <ac:chgData name="GERALDI MARCO" userId="4fb09083-7c07-44a8-8941-2e9ea6e3562c" providerId="ADAL" clId="{497B48A7-1FCF-410A-A89C-815188424E29}" dt="2021-11-10T09:54:26.287" v="62" actId="20577"/>
          <ac:spMkLst>
            <pc:docMk/>
            <pc:sldMk cId="3824232839" sldId="257"/>
            <ac:spMk id="2" creationId="{4E8CD7DA-7DCF-4321-93B3-4507E606C269}"/>
          </ac:spMkLst>
        </pc:spChg>
        <pc:spChg chg="mod">
          <ac:chgData name="GERALDI MARCO" userId="4fb09083-7c07-44a8-8941-2e9ea6e3562c" providerId="ADAL" clId="{497B48A7-1FCF-410A-A89C-815188424E29}" dt="2021-11-10T09:54:36.402" v="72" actId="6549"/>
          <ac:spMkLst>
            <pc:docMk/>
            <pc:sldMk cId="3824232839" sldId="257"/>
            <ac:spMk id="4" creationId="{C3FB9AAD-92C5-4CB6-A0FD-BBF9F4AFF53E}"/>
          </ac:spMkLst>
        </pc:spChg>
        <pc:spChg chg="add mod">
          <ac:chgData name="GERALDI MARCO" userId="4fb09083-7c07-44a8-8941-2e9ea6e3562c" providerId="ADAL" clId="{497B48A7-1FCF-410A-A89C-815188424E29}" dt="2021-11-10T09:54:47.724" v="76" actId="1076"/>
          <ac:spMkLst>
            <pc:docMk/>
            <pc:sldMk cId="3824232839" sldId="257"/>
            <ac:spMk id="5" creationId="{5F8BB661-BE37-4924-A7E2-7142672F3F14}"/>
          </ac:spMkLst>
        </pc:spChg>
        <pc:spChg chg="del mod">
          <ac:chgData name="GERALDI MARCO" userId="4fb09083-7c07-44a8-8941-2e9ea6e3562c" providerId="ADAL" clId="{497B48A7-1FCF-410A-A89C-815188424E29}" dt="2021-11-10T09:54:44.899" v="75" actId="478"/>
          <ac:spMkLst>
            <pc:docMk/>
            <pc:sldMk cId="3824232839" sldId="257"/>
            <ac:spMk id="7" creationId="{9EF8B233-5392-4571-B8B9-7B9150E55B48}"/>
          </ac:spMkLst>
        </pc:spChg>
        <pc:picChg chg="del">
          <ac:chgData name="GERALDI MARCO" userId="4fb09083-7c07-44a8-8941-2e9ea6e3562c" providerId="ADAL" clId="{497B48A7-1FCF-410A-A89C-815188424E29}" dt="2021-11-10T09:54:31.127" v="71" actId="478"/>
          <ac:picMkLst>
            <pc:docMk/>
            <pc:sldMk cId="3824232839" sldId="257"/>
            <ac:picMk id="10" creationId="{65A04CDD-BC32-404D-ABCD-324ACC20CE1B}"/>
          </ac:picMkLst>
        </pc:picChg>
      </pc:sldChg>
      <pc:sldChg chg="add del">
        <pc:chgData name="GERALDI MARCO" userId="4fb09083-7c07-44a8-8941-2e9ea6e3562c" providerId="ADAL" clId="{497B48A7-1FCF-410A-A89C-815188424E29}" dt="2021-11-10T09:54:28.001" v="63" actId="47"/>
        <pc:sldMkLst>
          <pc:docMk/>
          <pc:sldMk cId="3044116189" sldId="258"/>
        </pc:sldMkLst>
      </pc:sldChg>
      <pc:sldChg chg="add del">
        <pc:chgData name="GERALDI MARCO" userId="4fb09083-7c07-44a8-8941-2e9ea6e3562c" providerId="ADAL" clId="{497B48A7-1FCF-410A-A89C-815188424E29}" dt="2021-11-10T09:54:28.145" v="64" actId="47"/>
        <pc:sldMkLst>
          <pc:docMk/>
          <pc:sldMk cId="4014766916" sldId="259"/>
        </pc:sldMkLst>
      </pc:sldChg>
      <pc:sldChg chg="add del">
        <pc:chgData name="GERALDI MARCO" userId="4fb09083-7c07-44a8-8941-2e9ea6e3562c" providerId="ADAL" clId="{497B48A7-1FCF-410A-A89C-815188424E29}" dt="2021-11-10T09:54:28.336" v="65" actId="47"/>
        <pc:sldMkLst>
          <pc:docMk/>
          <pc:sldMk cId="3314659214" sldId="261"/>
        </pc:sldMkLst>
      </pc:sldChg>
      <pc:sldChg chg="add del">
        <pc:chgData name="GERALDI MARCO" userId="4fb09083-7c07-44a8-8941-2e9ea6e3562c" providerId="ADAL" clId="{497B48A7-1FCF-410A-A89C-815188424E29}" dt="2021-11-10T09:54:28.492" v="66" actId="47"/>
        <pc:sldMkLst>
          <pc:docMk/>
          <pc:sldMk cId="2953866196" sldId="262"/>
        </pc:sldMkLst>
      </pc:sldChg>
      <pc:sldChg chg="add del">
        <pc:chgData name="GERALDI MARCO" userId="4fb09083-7c07-44a8-8941-2e9ea6e3562c" providerId="ADAL" clId="{497B48A7-1FCF-410A-A89C-815188424E29}" dt="2021-11-10T09:54:28.649" v="67" actId="47"/>
        <pc:sldMkLst>
          <pc:docMk/>
          <pc:sldMk cId="3714530734" sldId="263"/>
        </pc:sldMkLst>
      </pc:sldChg>
      <pc:sldChg chg="add del">
        <pc:chgData name="GERALDI MARCO" userId="4fb09083-7c07-44a8-8941-2e9ea6e3562c" providerId="ADAL" clId="{497B48A7-1FCF-410A-A89C-815188424E29}" dt="2021-11-10T09:54:28.805" v="68" actId="47"/>
        <pc:sldMkLst>
          <pc:docMk/>
          <pc:sldMk cId="1999545301" sldId="264"/>
        </pc:sldMkLst>
      </pc:sldChg>
      <pc:sldChg chg="del">
        <pc:chgData name="GERALDI MARCO" userId="4fb09083-7c07-44a8-8941-2e9ea6e3562c" providerId="ADAL" clId="{497B48A7-1FCF-410A-A89C-815188424E29}" dt="2021-11-10T09:54:28.968" v="69" actId="47"/>
        <pc:sldMkLst>
          <pc:docMk/>
          <pc:sldMk cId="3139356903" sldId="265"/>
        </pc:sldMkLst>
      </pc:sldChg>
      <pc:sldChg chg="del">
        <pc:chgData name="GERALDI MARCO" userId="4fb09083-7c07-44a8-8941-2e9ea6e3562c" providerId="ADAL" clId="{497B48A7-1FCF-410A-A89C-815188424E29}" dt="2021-11-10T09:54:29.623" v="70" actId="47"/>
        <pc:sldMkLst>
          <pc:docMk/>
          <pc:sldMk cId="90346796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1FB19-871D-4C25-8F14-9241212E19B2}" type="datetimeFigureOut">
              <a:rPr lang="it-IT" smtClean="0"/>
              <a:t>16/12/2021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DAE6-3687-49ED-9BCF-DAAA69788F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09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44B4-C7E2-4F1D-9053-31D790EC7F53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62BE-19DE-4FBC-BC5B-326E199CD5F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D872-3B5D-477E-A6AA-1D0D5D5B1DCD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75E6-711A-479A-818A-8C08A9577DD8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A4B9D-526D-4FB9-BDDA-FBD4E976E13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ECD-45F4-4ED0-88B0-592FBD1491F6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8128-6DD7-4886-9AE7-DA6E0627AE02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CE6-CAE5-42CF-8850-46B18AB39EFF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18F-3A98-485C-9D33-85E1AF1C3516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5F070-309F-4BFE-A51D-836A08447CE1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52F8-EB6E-4492-9151-D10E967DBEEC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199-89E8-4A31-8164-53D4B4E0D852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E0A3-705E-4DF7-B1A5-A417A2E08FE0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96A6-AF04-4AA0-9E6D-884EF3D23C5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660A-EDFF-4CE2-A6F6-E08A289D01F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329-8672-43F5-9418-298AAB3AB892}" type="datetime1">
              <a:rPr lang="en-US" smtClean="0"/>
              <a:t>12/16/2021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0F-3D1B-4688-BC92-B977EE436BA5}" type="datetime1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Marco Geraldi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F4ABB-EC2D-4DB3-BAE6-8E56DDE8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 </a:t>
            </a:r>
            <a:r>
              <a:rPr lang="it-IT" dirty="0" err="1"/>
              <a:t>LaunchPad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1521BA-2072-4678-8A46-4B4017576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07. Timers </a:t>
            </a:r>
          </a:p>
        </p:txBody>
      </p:sp>
    </p:spTree>
    <p:extLst>
      <p:ext uri="{BB962C8B-B14F-4D97-AF65-F5344CB8AC3E}">
        <p14:creationId xmlns:p14="http://schemas.microsoft.com/office/powerpoint/2010/main" val="416144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B0F131-F383-417B-B0A6-732968B46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2160589"/>
            <a:ext cx="12044055" cy="388077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it-IT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GPTimerCC26XX_Params</a:t>
            </a:r>
          </a:p>
          <a:p>
            <a:pPr marL="0" indent="0" algn="l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/*!&lt; Timer configuration (32/16-bit)  */</a:t>
            </a:r>
          </a:p>
          <a:p>
            <a:pPr marL="0" indent="0" algn="l">
              <a:buNone/>
            </a:pP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GPTimerCC26XX_Mode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fr-FR" sz="1600" dirty="0">
                <a:solidFill>
                  <a:srgbClr val="0000C0"/>
                </a:solidFill>
                <a:latin typeface="Consolas" panose="020B0609020204030204" pitchFamily="49" charset="0"/>
              </a:rPr>
              <a:t>mode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/*!&lt; </a:t>
            </a:r>
            <a:r>
              <a:rPr lang="fr-F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Timer</a:t>
            </a:r>
            <a:r>
              <a:rPr lang="fr-FR" sz="1600" dirty="0">
                <a:solidFill>
                  <a:srgbClr val="3F7F5F"/>
                </a:solidFill>
                <a:latin typeface="Consolas" panose="020B0609020204030204" pitchFamily="49" charset="0"/>
              </a:rPr>
              <a:t> mode */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GPTimerCC26XX_SetMatchTiming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matchTiming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/*!&lt; Set new match values on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											next timeout or next	cycle */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</a:rPr>
              <a:t>direction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/*!&lt; Count up or down */</a:t>
            </a:r>
          </a:p>
          <a:p>
            <a:pPr marL="0" indent="0" algn="l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GPTimerCC26XX_DebugMode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it-IT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debugStallMode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it-IT" sz="1600" dirty="0">
                <a:solidFill>
                  <a:srgbClr val="3F7F5F"/>
                </a:solidFill>
                <a:latin typeface="Consolas" panose="020B0609020204030204" pitchFamily="49" charset="0"/>
              </a:rPr>
              <a:t>/*!&lt; Timer debug </a:t>
            </a:r>
            <a:r>
              <a:rPr lang="it-IT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stall</a:t>
            </a:r>
            <a:r>
              <a:rPr lang="it-IT" sz="1600" dirty="0">
                <a:solidFill>
                  <a:srgbClr val="3F7F5F"/>
                </a:solidFill>
                <a:latin typeface="Consolas" panose="020B0609020204030204" pitchFamily="49" charset="0"/>
              </a:rPr>
              <a:t> mode */</a:t>
            </a:r>
          </a:p>
          <a:p>
            <a:pPr marL="0" indent="0" algn="l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it-IT" sz="1600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GPTimerCC26XX_Params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dirty="0" err="1"/>
              <a:t>GPTimer</a:t>
            </a:r>
            <a:r>
              <a:rPr lang="en-US" dirty="0"/>
              <a:t> parameters are used to with the </a:t>
            </a:r>
            <a:r>
              <a:rPr lang="en-US" sz="1800" i="1" dirty="0">
                <a:solidFill>
                  <a:schemeClr val="tx1"/>
                </a:solidFill>
                <a:latin typeface="Consolas" panose="020B0609020204030204" pitchFamily="49" charset="0"/>
              </a:rPr>
              <a:t>GPTimerCC26XX_open() </a:t>
            </a:r>
            <a:r>
              <a:rPr lang="en-US" dirty="0"/>
              <a:t>call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dirty="0"/>
              <a:t>Default values for these parameters are set using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</a:rPr>
              <a:t>GPTimerCC26XX_Params_init().</a:t>
            </a:r>
            <a:endParaRPr lang="it-IT" i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30D1E813-337B-443E-81D4-791FFABD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it-IT" dirty="0"/>
              <a:t>Timer TI RTOS Driver</a:t>
            </a:r>
            <a:br>
              <a:rPr lang="it-IT" dirty="0"/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Timer Structure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13FDF-8437-4276-93A9-895D56D712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In the </a:t>
            </a:r>
            <a:r>
              <a:rPr lang="it-IT" dirty="0" err="1"/>
              <a:t>mainThread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timer </a:t>
            </a:r>
            <a:r>
              <a:rPr lang="it-IT" dirty="0" err="1"/>
              <a:t>parameters</a:t>
            </a:r>
            <a:r>
              <a:rPr lang="it-IT" dirty="0"/>
              <a:t> and set </a:t>
            </a:r>
            <a:r>
              <a:rPr lang="it-IT" dirty="0" err="1"/>
              <a:t>them</a:t>
            </a:r>
            <a:r>
              <a:rPr lang="it-IT" dirty="0"/>
              <a:t> as in the </a:t>
            </a:r>
            <a:r>
              <a:rPr lang="it-IT" dirty="0" err="1"/>
              <a:t>example</a:t>
            </a:r>
            <a:endParaRPr lang="it-IT" dirty="0"/>
          </a:p>
          <a:p>
            <a:r>
              <a:rPr lang="it-IT" dirty="0"/>
              <a:t>For this </a:t>
            </a:r>
            <a:r>
              <a:rPr lang="it-IT" dirty="0" err="1"/>
              <a:t>example</a:t>
            </a:r>
            <a:r>
              <a:rPr lang="it-IT" dirty="0"/>
              <a:t> the load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in order to </a:t>
            </a:r>
            <a:r>
              <a:rPr lang="it-IT" dirty="0" err="1"/>
              <a:t>fire</a:t>
            </a:r>
            <a:r>
              <a:rPr lang="it-IT" dirty="0"/>
              <a:t> the interrupt </a:t>
            </a:r>
            <a:r>
              <a:rPr lang="it-IT" dirty="0" err="1"/>
              <a:t>each</a:t>
            </a:r>
            <a:r>
              <a:rPr lang="it-IT" dirty="0"/>
              <a:t> 1ms (MCU frequency </a:t>
            </a:r>
            <a:r>
              <a:rPr lang="it-IT" dirty="0" err="1"/>
              <a:t>is</a:t>
            </a:r>
            <a:r>
              <a:rPr lang="it-IT" dirty="0"/>
              <a:t> 48MHz)</a:t>
            </a:r>
          </a:p>
          <a:p>
            <a:r>
              <a:rPr lang="it-IT" dirty="0" err="1"/>
              <a:t>timerCallback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function</a:t>
            </a:r>
            <a:r>
              <a:rPr lang="it-IT" dirty="0"/>
              <a:t> that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interrupt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generated</a:t>
            </a:r>
            <a:r>
              <a:rPr lang="it-IT" dirty="0"/>
              <a:t> (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definition</a:t>
            </a:r>
            <a:r>
              <a:rPr lang="it-IT" dirty="0"/>
              <a:t> on the </a:t>
            </a:r>
            <a:r>
              <a:rPr lang="it-IT" dirty="0" err="1"/>
              <a:t>next</a:t>
            </a:r>
            <a:r>
              <a:rPr lang="it-IT" dirty="0"/>
              <a:t> slide)</a:t>
            </a:r>
          </a:p>
          <a:p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A8241C0-E0EC-4689-B5E2-BC375D6479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1109" y="0"/>
            <a:ext cx="6530891" cy="6858000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DB7E7EE-2B7A-4D82-87B9-A6DDE404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it-IT" dirty="0"/>
              <a:t>Timer TI RTOS Driver</a:t>
            </a:r>
            <a:br>
              <a:rPr lang="it-IT" dirty="0"/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Timer Usage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4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C76AE-C76F-475D-8F76-CB5287E72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1930400"/>
            <a:ext cx="10022750" cy="3880772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/* Function prototype for interrupt callbacks */</a:t>
            </a:r>
          </a:p>
          <a:p>
            <a:pPr marL="0" indent="0" algn="l">
              <a:buNone/>
            </a:pPr>
            <a:r>
              <a:rPr lang="it-IT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it-IT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GPTimerCC26XX_HwiFxn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it-IT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GPTimerCC26XX_Handle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handle, </a:t>
            </a:r>
            <a:r>
              <a:rPr lang="it-IT" sz="1800" b="1" dirty="0">
                <a:solidFill>
                  <a:srgbClr val="005032"/>
                </a:solidFill>
                <a:latin typeface="Consolas" panose="020B0609020204030204" pitchFamily="49" charset="0"/>
              </a:rPr>
              <a:t>GPTimerCC26XX_IntMask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interruptMask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4EC4F0E-4701-467F-8939-BB6726E06D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7712" y="3299732"/>
            <a:ext cx="6926877" cy="3110443"/>
          </a:xfr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5696F2-93AA-4841-8DD7-D35C8782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it-IT" dirty="0"/>
              <a:t>Timer TI RTOS Driver</a:t>
            </a:r>
            <a:br>
              <a:rPr lang="it-IT" dirty="0"/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Timer interrupt function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20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219796-0987-4710-9644-8319B7D2EF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/>
              <a:t>By running this example, is possible to see how the interrupt function is called each 1ms, then a counter variable is used to toggle an LED each 1 second.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DE55DB5-BAD4-4C98-9DE1-C1C8C4B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it-IT"/>
              <a:t>Timer TI RTOS Driver</a:t>
            </a:r>
            <a:br>
              <a:rPr lang="it-IT"/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Run the Example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Picture 4" descr="LAUNCHXL-CC2650 CC2650 Wireless MCU LaunchPad Kit - TI | Mouser">
            <a:extLst>
              <a:ext uri="{FF2B5EF4-FFF2-40B4-BE49-F238E27FC236}">
                <a16:creationId xmlns:a16="http://schemas.microsoft.com/office/drawing/2014/main" id="{6B7AD50D-BF91-4840-BF88-FC965E89FEE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19" y="1270000"/>
            <a:ext cx="6897427" cy="501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5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CD7DA-7DCF-4321-93B3-4507E606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Timer </a:t>
            </a:r>
            <a:r>
              <a:rPr lang="it-IT" dirty="0" err="1"/>
              <a:t>Overview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HW &amp; SW Timers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3FB9AAD-92C5-4CB6-A0FD-BBF9F4AFF5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timer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similar function block but implemented in software. Software timers usually: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based on a hardware timer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Increment or decrement when interrupted by hardware timers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lower time precision compared with hardware timers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have multiple instances, more than the actual hardware timers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8BB661-BE37-4924-A7E2-7142672F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90"/>
            <a:ext cx="4184035" cy="388077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timer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basically a digital counter that: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Counts regular events, which normally uses a clock source that has a relatively high and fixed frequency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Increment or decrement at a fixed frequency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Reset itself when reaching zero, or a predefined value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Generates an interrupt when reset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FE8AC6-D38B-4110-ACD9-83D3DC5457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programmable timer subsystem can be used in any situation where an accurate time interval or measurement is required. </a:t>
            </a:r>
          </a:p>
          <a:p>
            <a:r>
              <a:rPr lang="en-US" dirty="0"/>
              <a:t>The heart of the subsystem is a </a:t>
            </a:r>
            <a:r>
              <a:rPr lang="en-US" dirty="0">
                <a:solidFill>
                  <a:srgbClr val="FF0000"/>
                </a:solidFill>
              </a:rPr>
              <a:t>free running counter</a:t>
            </a:r>
            <a:r>
              <a:rPr lang="en-US" dirty="0"/>
              <a:t>, which increments every integral number of clock cycles, depending on configuration.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5824B6-B191-4D02-AC2B-430C29CD21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 Has three major functions: 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output compare </a:t>
            </a:r>
          </a:p>
          <a:p>
            <a:pPr lvl="1"/>
            <a:r>
              <a:rPr lang="en-US" b="1" dirty="0"/>
              <a:t> input capture </a:t>
            </a:r>
          </a:p>
          <a:p>
            <a:pPr lvl="1"/>
            <a:r>
              <a:rPr lang="en-US" b="1" dirty="0"/>
              <a:t> pulse accumulator</a:t>
            </a:r>
            <a:r>
              <a:rPr lang="en-US" dirty="0"/>
              <a:t> (when not explicitly present in block the function is made by Input Capture functions)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3A395683-1CB7-4378-90FB-425C0A30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Timer </a:t>
            </a:r>
            <a:r>
              <a:rPr lang="it-IT" dirty="0" err="1"/>
              <a:t>Overview</a:t>
            </a:r>
            <a:br>
              <a:rPr lang="it-IT" dirty="0"/>
            </a:br>
            <a:r>
              <a:rPr lang="it-IT" sz="2400" dirty="0">
                <a:solidFill>
                  <a:schemeClr val="tx1"/>
                </a:solidFill>
              </a:rPr>
              <a:t>Timing System </a:t>
            </a:r>
            <a:r>
              <a:rPr lang="it-IT" sz="2400" dirty="0" err="1">
                <a:solidFill>
                  <a:schemeClr val="tx1"/>
                </a:solidFill>
              </a:rPr>
              <a:t>components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0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9AAD1-DA7B-4328-8068-A18DA363BB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Prescaler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Takes the clock source as its input</a:t>
            </a:r>
          </a:p>
          <a:p>
            <a:pPr lvl="1"/>
            <a:r>
              <a:rPr lang="en-US" dirty="0"/>
              <a:t>Divides the input frequency by a predefined value, e.g. 4, 8, 16…</a:t>
            </a:r>
          </a:p>
          <a:p>
            <a:pPr lvl="1"/>
            <a:r>
              <a:rPr lang="en-US" dirty="0"/>
              <a:t>Outputs the divided frequency to other components </a:t>
            </a:r>
          </a:p>
          <a:p>
            <a:r>
              <a:rPr lang="en-US" dirty="0">
                <a:solidFill>
                  <a:srgbClr val="FF0000"/>
                </a:solidFill>
              </a:rPr>
              <a:t>Timer Register </a:t>
            </a:r>
          </a:p>
          <a:p>
            <a:pPr lvl="1"/>
            <a:r>
              <a:rPr lang="en-US" dirty="0"/>
              <a:t>Incremented or decremented at a fixed frequency </a:t>
            </a:r>
          </a:p>
          <a:p>
            <a:pPr lvl="1"/>
            <a:r>
              <a:rPr lang="en-US" dirty="0"/>
              <a:t>Driven by the output from the </a:t>
            </a:r>
            <a:r>
              <a:rPr lang="en-US" dirty="0" err="1"/>
              <a:t>prescaler</a:t>
            </a:r>
            <a:r>
              <a:rPr lang="en-US" dirty="0"/>
              <a:t>, often referred to as “ticks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08F8F2-11A6-42A9-915E-7257C832AF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Capture register </a:t>
            </a:r>
          </a:p>
          <a:p>
            <a:pPr lvl="1"/>
            <a:r>
              <a:rPr lang="en-US" dirty="0"/>
              <a:t>Loads the current value from the timer register upon the occurrence of certain events </a:t>
            </a:r>
          </a:p>
          <a:p>
            <a:pPr lvl="1"/>
            <a:r>
              <a:rPr lang="en-US" dirty="0"/>
              <a:t>Can also generate an interrupt upon events </a:t>
            </a:r>
          </a:p>
          <a:p>
            <a:r>
              <a:rPr lang="en-US" dirty="0">
                <a:solidFill>
                  <a:srgbClr val="FF0000"/>
                </a:solidFill>
              </a:rPr>
              <a:t>Compare register </a:t>
            </a:r>
          </a:p>
          <a:p>
            <a:pPr lvl="1"/>
            <a:r>
              <a:rPr lang="en-US" dirty="0"/>
              <a:t>Is loaded with a value, which is periodically compared with the value in the timer register </a:t>
            </a:r>
          </a:p>
          <a:p>
            <a:pPr lvl="1"/>
            <a:r>
              <a:rPr lang="en-US" dirty="0"/>
              <a:t>If the two values are the same, an interrupt can be generated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9360DC5-FF7F-47C9-ACE5-E890DC75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Timer </a:t>
            </a:r>
            <a:r>
              <a:rPr lang="it-IT" dirty="0" err="1"/>
              <a:t>Overview</a:t>
            </a:r>
            <a:br>
              <a:rPr lang="it-IT" dirty="0"/>
            </a:br>
            <a:r>
              <a:rPr lang="en-US" sz="2400" dirty="0">
                <a:solidFill>
                  <a:schemeClr val="tx1"/>
                </a:solidFill>
              </a:rPr>
              <a:t>Components of a Standard Timer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63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A0AEAE-E412-484A-80D2-BA5A58168A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very difficult and impossible to implement the following applications without a timer function: </a:t>
            </a:r>
          </a:p>
          <a:p>
            <a:pPr lvl="1"/>
            <a:r>
              <a:rPr lang="en-US" dirty="0"/>
              <a:t>Time delay creation and measurement </a:t>
            </a:r>
          </a:p>
          <a:p>
            <a:pPr lvl="1"/>
            <a:r>
              <a:rPr lang="en-US" dirty="0"/>
              <a:t>Period and pulse width measurement </a:t>
            </a:r>
          </a:p>
          <a:p>
            <a:pPr lvl="1"/>
            <a:r>
              <a:rPr lang="en-US" dirty="0"/>
              <a:t> Frequency measurement </a:t>
            </a:r>
          </a:p>
          <a:p>
            <a:pPr lvl="1"/>
            <a:r>
              <a:rPr lang="en-US" dirty="0"/>
              <a:t> Event counting </a:t>
            </a:r>
          </a:p>
          <a:p>
            <a:pPr lvl="1"/>
            <a:r>
              <a:rPr lang="en-US" dirty="0"/>
              <a:t>Arrival time comparison</a:t>
            </a:r>
          </a:p>
          <a:p>
            <a:pPr lvl="1"/>
            <a:r>
              <a:rPr lang="en-US" dirty="0"/>
              <a:t>Time-of-day tracking </a:t>
            </a:r>
          </a:p>
          <a:p>
            <a:pPr lvl="1"/>
            <a:r>
              <a:rPr lang="en-US" dirty="0"/>
              <a:t> Periodic interrupt generation </a:t>
            </a:r>
          </a:p>
          <a:p>
            <a:pPr lvl="1"/>
            <a:r>
              <a:rPr lang="en-US" dirty="0"/>
              <a:t> Waveform generation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B7BC157-CFB2-4EBE-B3CA-B15CC271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it-IT" dirty="0"/>
              <a:t>Timer </a:t>
            </a:r>
            <a:r>
              <a:rPr lang="it-IT" dirty="0" err="1"/>
              <a:t>Overview</a:t>
            </a:r>
            <a:br>
              <a:rPr lang="it-IT" dirty="0"/>
            </a:br>
            <a:r>
              <a:rPr lang="en-US" sz="2400" dirty="0">
                <a:solidFill>
                  <a:schemeClr val="tx1"/>
                </a:solidFill>
              </a:rPr>
              <a:t>Why are Timer Functions Important?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Picture 4" descr="LAUNCHXL-CC2650 CC2650 Wireless MCU LaunchPad Kit - TI | Mouser">
            <a:extLst>
              <a:ext uri="{FF2B5EF4-FFF2-40B4-BE49-F238E27FC236}">
                <a16:creationId xmlns:a16="http://schemas.microsoft.com/office/drawing/2014/main" id="{22D045DC-9E71-44B7-85CF-8A454471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217" y="1728970"/>
            <a:ext cx="6219400" cy="45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56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7D1D55-5F07-484F-B9C5-77ABBAE19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365150" cy="3880772"/>
          </a:xfrm>
        </p:spPr>
        <p:txBody>
          <a:bodyPr/>
          <a:lstStyle/>
          <a:p>
            <a:r>
              <a:rPr lang="it-IT" sz="2000" dirty="0"/>
              <a:t>In order to </a:t>
            </a:r>
            <a:r>
              <a:rPr lang="it-IT" sz="2000" dirty="0" err="1"/>
              <a:t>get</a:t>
            </a:r>
            <a:r>
              <a:rPr lang="it-IT" sz="2000" dirty="0"/>
              <a:t> timers working with TI </a:t>
            </a:r>
            <a:r>
              <a:rPr lang="it-IT" sz="2000" dirty="0" err="1"/>
              <a:t>Launchpad</a:t>
            </a:r>
            <a:r>
              <a:rPr lang="it-IT" sz="2000" dirty="0"/>
              <a:t> boards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necessary</a:t>
            </a:r>
            <a:r>
              <a:rPr lang="it-IT" sz="2000" dirty="0"/>
              <a:t> to include the following libraries :</a:t>
            </a:r>
          </a:p>
          <a:p>
            <a:pPr marL="0" indent="0" algn="l">
              <a:buNone/>
            </a:pPr>
            <a:endParaRPr lang="it-IT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it-IT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it-IT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1" dirty="0">
                <a:solidFill>
                  <a:srgbClr val="2A00FF"/>
                </a:solidFill>
                <a:latin typeface="Consolas" panose="020B0609020204030204" pitchFamily="49" charset="0"/>
              </a:rPr>
              <a:t>&lt;ti/drivers/timer/GPTimerCC26XX.h&gt;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#include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xdc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/runtime/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&lt;ti/sysbios/BIOS.h&gt;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9BAC4B6-3A07-4331-9972-30D508DB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it-IT" dirty="0"/>
              <a:t>Timer TI RTOS Driver</a:t>
            </a:r>
            <a:br>
              <a:rPr lang="it-IT" dirty="0"/>
            </a:br>
            <a:r>
              <a:rPr lang="en-US" sz="2400" dirty="0">
                <a:solidFill>
                  <a:schemeClr val="tx1"/>
                </a:solidFill>
              </a:rPr>
              <a:t>Required Libraries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6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987D9-14E2-4FD3-94BC-44F6FA2B1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TI RTOS driver can be used to configure </a:t>
            </a:r>
            <a:r>
              <a:rPr lang="en-US" dirty="0" err="1"/>
              <a:t>GPTimer</a:t>
            </a:r>
            <a:r>
              <a:rPr lang="en-US" dirty="0"/>
              <a:t> modules to the modes supported by the </a:t>
            </a:r>
            <a:r>
              <a:rPr lang="en-US" dirty="0" err="1"/>
              <a:t>GPTimer</a:t>
            </a:r>
            <a:r>
              <a:rPr lang="en-US" dirty="0"/>
              <a:t>. </a:t>
            </a:r>
          </a:p>
          <a:p>
            <a:r>
              <a:rPr lang="en-US" dirty="0"/>
              <a:t>The board file or application must define the device specific configuration before using the driver.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21A0B1-5B33-4B32-8092-EA11CF89A7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The </a:t>
            </a:r>
            <a:r>
              <a:rPr lang="en-US" dirty="0" err="1"/>
              <a:t>GPTimer</a:t>
            </a:r>
            <a:r>
              <a:rPr lang="en-US" dirty="0"/>
              <a:t> can be used in two different configurations. In 32-bit mode the timer will act as a full-width timer and is controlled using the Timer A unit.</a:t>
            </a:r>
          </a:p>
          <a:p>
            <a:r>
              <a:rPr lang="en-US" dirty="0"/>
              <a:t>In split (16-bit) mode the timer is split into 2x 16-bit timers. In 16-bit mode a </a:t>
            </a:r>
            <a:r>
              <a:rPr lang="en-US" dirty="0" err="1"/>
              <a:t>prescaler</a:t>
            </a:r>
            <a:r>
              <a:rPr lang="en-US" dirty="0"/>
              <a:t> is available for each timer unit, effectively increasing the resolution in this mode to 24-bit.</a:t>
            </a:r>
          </a:p>
          <a:p>
            <a:r>
              <a:rPr lang="en-US" dirty="0"/>
              <a:t>All supported modes by driver in split configuration uses </a:t>
            </a:r>
            <a:r>
              <a:rPr lang="en-US" dirty="0" err="1"/>
              <a:t>prescaler</a:t>
            </a:r>
            <a:r>
              <a:rPr lang="en-US" dirty="0"/>
              <a:t> as timer extension.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57C9B5E-EF90-430B-8DD5-65045311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it-IT" dirty="0"/>
              <a:t>Timer TI RTOS Driver</a:t>
            </a:r>
            <a:br>
              <a:rPr lang="it-IT" dirty="0"/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Overview and Configuration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7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987D9-14E2-4FD3-94BC-44F6FA2B1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367629"/>
            <a:ext cx="4184035" cy="388077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Oneshot</a:t>
            </a:r>
            <a:r>
              <a:rPr lang="en-US" dirty="0">
                <a:solidFill>
                  <a:srgbClr val="FF0000"/>
                </a:solidFill>
              </a:rPr>
              <a:t> mode </a:t>
            </a:r>
            <a:r>
              <a:rPr lang="en-US" dirty="0"/>
              <a:t>counting upwards. When timer reaches load value, the timer is stopped automatically. Supported in both 16 and 32-bit configuration.</a:t>
            </a:r>
          </a:p>
          <a:p>
            <a:r>
              <a:rPr lang="en-US" dirty="0">
                <a:solidFill>
                  <a:srgbClr val="FF0000"/>
                </a:solidFill>
              </a:rPr>
              <a:t>Periodic mode </a:t>
            </a:r>
            <a:r>
              <a:rPr lang="en-US" dirty="0"/>
              <a:t>counting upwards. When timer reaches load value it wraps and starts counting from 0 again. Supported in both 16 and 32-bit configuration.</a:t>
            </a:r>
          </a:p>
          <a:p>
            <a:r>
              <a:rPr lang="en-US" dirty="0">
                <a:solidFill>
                  <a:srgbClr val="FF0000"/>
                </a:solidFill>
              </a:rPr>
              <a:t>Input edge-count</a:t>
            </a:r>
            <a:r>
              <a:rPr lang="en-US" dirty="0"/>
              <a:t>. Timer counts the number of events on its input capture port upwards from 0. Events can be rising-edge, falling-edge, or both. Supported only in 16-bit mode.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A21A0B1-5B33-4B32-8092-EA11CF89A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0141" y="2367628"/>
            <a:ext cx="4184034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edge-time</a:t>
            </a:r>
            <a:r>
              <a:rPr lang="en-US" dirty="0"/>
              <a:t>. Timer counts upwards from 0 and captures the time of an event on its input capture port. This can be used to count the time between events. Events can be rising-edge, falling-edge or both.  Supported only in 16-bit mode.</a:t>
            </a:r>
          </a:p>
          <a:p>
            <a:r>
              <a:rPr lang="en-US" dirty="0">
                <a:solidFill>
                  <a:srgbClr val="FF0000"/>
                </a:solidFill>
              </a:rPr>
              <a:t>PWM mode</a:t>
            </a:r>
            <a:r>
              <a:rPr lang="en-US" dirty="0"/>
              <a:t>. Timer counts downwards from load value. CCP is set to 1 when reaching timeout (0) and toggles when reaching match value.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57C9B5E-EF90-430B-8DD5-65045311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599"/>
            <a:ext cx="8596312" cy="1758029"/>
          </a:xfrm>
        </p:spPr>
        <p:txBody>
          <a:bodyPr>
            <a:normAutofit/>
          </a:bodyPr>
          <a:lstStyle/>
          <a:p>
            <a:r>
              <a:rPr lang="it-IT" dirty="0"/>
              <a:t>Timer TI RTOS Driver</a:t>
            </a:r>
            <a:br>
              <a:rPr lang="it-IT" dirty="0"/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Modes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GPTimer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driver supports the following timer modes: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36BD80-E701-48A0-83E6-3DA55698A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863" y="2160589"/>
            <a:ext cx="4184035" cy="3880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100" b="1" dirty="0"/>
              <a:t>Accuracy</a:t>
            </a:r>
            <a:r>
              <a:rPr lang="en-US" dirty="0"/>
              <a:t> </a:t>
            </a:r>
          </a:p>
          <a:p>
            <a:r>
              <a:rPr lang="en-US" dirty="0"/>
              <a:t> The </a:t>
            </a:r>
            <a:r>
              <a:rPr lang="en-US" dirty="0" err="1"/>
              <a:t>GPTimer</a:t>
            </a:r>
            <a:r>
              <a:rPr lang="en-US" dirty="0"/>
              <a:t> clock is dependent on the MCU system clock.</a:t>
            </a:r>
            <a:br>
              <a:rPr lang="en-US" dirty="0"/>
            </a:br>
            <a:r>
              <a:rPr lang="en-US" dirty="0"/>
              <a:t>If very high-accuracy outputs are needed, the application should request</a:t>
            </a:r>
          </a:p>
          <a:p>
            <a:pPr marL="0" indent="0">
              <a:buNone/>
            </a:pPr>
            <a:r>
              <a:rPr lang="en-US" dirty="0"/>
              <a:t>using the external HF crystal: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 </a:t>
            </a:r>
            <a:r>
              <a:rPr lang="en-US" sz="19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9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ti</a:t>
            </a:r>
            <a:r>
              <a:rPr lang="en-US" sz="19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9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sysbios</a:t>
            </a:r>
            <a:r>
              <a:rPr lang="en-US" sz="1900" b="1" dirty="0">
                <a:solidFill>
                  <a:srgbClr val="2A00FF"/>
                </a:solidFill>
                <a:latin typeface="Consolas" panose="020B0609020204030204" pitchFamily="49" charset="0"/>
              </a:rPr>
              <a:t>/family/arm/cc26xx/</a:t>
            </a:r>
            <a:r>
              <a:rPr lang="en-US" sz="19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Power.h</a:t>
            </a:r>
            <a:r>
              <a:rPr lang="en-US" sz="19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9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 </a:t>
            </a:r>
            <a:r>
              <a:rPr lang="en-US" sz="19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9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ti</a:t>
            </a:r>
            <a:r>
              <a:rPr lang="en-US" sz="1900" b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9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sysbios</a:t>
            </a:r>
            <a:r>
              <a:rPr lang="en-US" sz="1900" b="1" dirty="0">
                <a:solidFill>
                  <a:srgbClr val="2A00FF"/>
                </a:solidFill>
                <a:latin typeface="Consolas" panose="020B0609020204030204" pitchFamily="49" charset="0"/>
              </a:rPr>
              <a:t>/family/arm/cc26xx/PowerCC2650.h&gt;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Power_setDependency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XOSC_HF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9ECAF2-FB72-4DE4-BCE1-E893015C1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100" b="1" dirty="0"/>
              <a:t>Limitations</a:t>
            </a:r>
            <a:r>
              <a:rPr lang="en-US" dirty="0"/>
              <a:t> </a:t>
            </a:r>
          </a:p>
          <a:p>
            <a:r>
              <a:rPr lang="en-US" dirty="0"/>
              <a:t>DMA usage is not supported</a:t>
            </a:r>
          </a:p>
          <a:p>
            <a:r>
              <a:rPr lang="en-US" dirty="0"/>
              <a:t>Timer synchronization is not supported</a:t>
            </a:r>
          </a:p>
          <a:p>
            <a:r>
              <a:rPr lang="en-US" dirty="0"/>
              <a:t>Down counting modes (except for PWM) are not supported by driver</a:t>
            </a: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F0C3666-6A56-4961-B765-07168C76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>
            <a:normAutofit/>
          </a:bodyPr>
          <a:lstStyle/>
          <a:p>
            <a:r>
              <a:rPr lang="it-IT" dirty="0"/>
              <a:t>Timer TI RTOS Driver</a:t>
            </a:r>
            <a:br>
              <a:rPr lang="it-IT" dirty="0"/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Accuracy and Limitations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611216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1103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Trebuchet MS</vt:lpstr>
      <vt:lpstr>Wingdings 3</vt:lpstr>
      <vt:lpstr>Sfaccettatura</vt:lpstr>
      <vt:lpstr>TI LaunchPad </vt:lpstr>
      <vt:lpstr>Timer Overview HW &amp; SW Timers</vt:lpstr>
      <vt:lpstr>Timer Overview Timing System components</vt:lpstr>
      <vt:lpstr>Timer Overview Components of a Standard Timer</vt:lpstr>
      <vt:lpstr>Timer Overview Why are Timer Functions Important?</vt:lpstr>
      <vt:lpstr>Timer TI RTOS Driver Required Libraries</vt:lpstr>
      <vt:lpstr>Timer TI RTOS Driver Overview and Configuration</vt:lpstr>
      <vt:lpstr>Timer TI RTOS Driver Modes  The GPTimer driver supports the following timer modes:</vt:lpstr>
      <vt:lpstr>Timer TI RTOS Driver Accuracy and Limitations</vt:lpstr>
      <vt:lpstr>Timer TI RTOS Driver Timer Structure</vt:lpstr>
      <vt:lpstr>Timer TI RTOS Driver Timer Usage</vt:lpstr>
      <vt:lpstr>Timer TI RTOS Driver Timer interrupt function</vt:lpstr>
      <vt:lpstr>Timer TI RTOS Driver Run the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GERALDI MARCO</dc:creator>
  <cp:lastModifiedBy>GERALDI MARCO</cp:lastModifiedBy>
  <cp:revision>3</cp:revision>
  <dcterms:created xsi:type="dcterms:W3CDTF">2021-11-09T10:46:54Z</dcterms:created>
  <dcterms:modified xsi:type="dcterms:W3CDTF">2021-12-16T11:59:41Z</dcterms:modified>
</cp:coreProperties>
</file>