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8" r:id="rId3"/>
    <p:sldId id="259" r:id="rId4"/>
    <p:sldId id="260" r:id="rId5"/>
    <p:sldId id="261" r:id="rId6"/>
    <p:sldId id="262" r:id="rId7"/>
    <p:sldId id="263" r:id="rId8"/>
    <p:sldId id="257"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6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B48A7-1FCF-410A-A89C-815188424E29}" v="2" dt="2021-11-10T09:58:05.477"/>
    <p1510:client id="{55254253-C93E-4B84-BB0E-C81EF9F7841D}" v="46" dt="2021-11-10T09:51:26.758"/>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100" d="100"/>
          <a:sy n="100" d="100"/>
        </p:scale>
        <p:origin x="99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ALDI MARCO" userId="4fb09083-7c07-44a8-8941-2e9ea6e3562c" providerId="ADAL" clId="{55254253-C93E-4B84-BB0E-C81EF9F7841D}"/>
    <pc:docChg chg="undo custSel addSld delSld modSld">
      <pc:chgData name="GERALDI MARCO" userId="4fb09083-7c07-44a8-8941-2e9ea6e3562c" providerId="ADAL" clId="{55254253-C93E-4B84-BB0E-C81EF9F7841D}" dt="2021-11-10T09:51:49.299" v="1844" actId="20577"/>
      <pc:docMkLst>
        <pc:docMk/>
      </pc:docMkLst>
      <pc:sldChg chg="modSp mod">
        <pc:chgData name="GERALDI MARCO" userId="4fb09083-7c07-44a8-8941-2e9ea6e3562c" providerId="ADAL" clId="{55254253-C93E-4B84-BB0E-C81EF9F7841D}" dt="2021-11-10T09:51:49.299" v="1844" actId="20577"/>
        <pc:sldMkLst>
          <pc:docMk/>
          <pc:sldMk cId="4161441247" sldId="256"/>
        </pc:sldMkLst>
        <pc:spChg chg="mod">
          <ac:chgData name="GERALDI MARCO" userId="4fb09083-7c07-44a8-8941-2e9ea6e3562c" providerId="ADAL" clId="{55254253-C93E-4B84-BB0E-C81EF9F7841D}" dt="2021-11-10T09:21:09.184" v="81" actId="20577"/>
          <ac:spMkLst>
            <pc:docMk/>
            <pc:sldMk cId="4161441247" sldId="256"/>
            <ac:spMk id="2" creationId="{162F4ABB-EC2D-4DB3-BAE6-8E56DDE848D5}"/>
          </ac:spMkLst>
        </pc:spChg>
        <pc:spChg chg="mod">
          <ac:chgData name="GERALDI MARCO" userId="4fb09083-7c07-44a8-8941-2e9ea6e3562c" providerId="ADAL" clId="{55254253-C93E-4B84-BB0E-C81EF9F7841D}" dt="2021-11-10T09:51:49.299" v="1844" actId="20577"/>
          <ac:spMkLst>
            <pc:docMk/>
            <pc:sldMk cId="4161441247" sldId="256"/>
            <ac:spMk id="3" creationId="{F51521BA-2072-4678-8A46-4B4017576541}"/>
          </ac:spMkLst>
        </pc:spChg>
      </pc:sldChg>
      <pc:sldChg chg="addSp delSp modSp mod">
        <pc:chgData name="GERALDI MARCO" userId="4fb09083-7c07-44a8-8941-2e9ea6e3562c" providerId="ADAL" clId="{55254253-C93E-4B84-BB0E-C81EF9F7841D}" dt="2021-11-10T09:37:06.598" v="1221" actId="20577"/>
        <pc:sldMkLst>
          <pc:docMk/>
          <pc:sldMk cId="3824232839" sldId="257"/>
        </pc:sldMkLst>
        <pc:spChg chg="mod">
          <ac:chgData name="GERALDI MARCO" userId="4fb09083-7c07-44a8-8941-2e9ea6e3562c" providerId="ADAL" clId="{55254253-C93E-4B84-BB0E-C81EF9F7841D}" dt="2021-11-10T09:22:20.988" v="151" actId="207"/>
          <ac:spMkLst>
            <pc:docMk/>
            <pc:sldMk cId="3824232839" sldId="257"/>
            <ac:spMk id="2" creationId="{4E8CD7DA-7DCF-4321-93B3-4507E606C269}"/>
          </ac:spMkLst>
        </pc:spChg>
        <pc:spChg chg="del">
          <ac:chgData name="GERALDI MARCO" userId="4fb09083-7c07-44a8-8941-2e9ea6e3562c" providerId="ADAL" clId="{55254253-C93E-4B84-BB0E-C81EF9F7841D}" dt="2021-11-09T10:47:52.328" v="0"/>
          <ac:spMkLst>
            <pc:docMk/>
            <pc:sldMk cId="3824232839" sldId="257"/>
            <ac:spMk id="3" creationId="{1BBF01E9-DAC8-4974-8AAE-D2676EC2E7A4}"/>
          </ac:spMkLst>
        </pc:spChg>
        <pc:spChg chg="add del mod">
          <ac:chgData name="GERALDI MARCO" userId="4fb09083-7c07-44a8-8941-2e9ea6e3562c" providerId="ADAL" clId="{55254253-C93E-4B84-BB0E-C81EF9F7841D}" dt="2021-11-10T09:23:28.881" v="210"/>
          <ac:spMkLst>
            <pc:docMk/>
            <pc:sldMk cId="3824232839" sldId="257"/>
            <ac:spMk id="3" creationId="{8D344D68-9FBD-453D-A933-105CF2D6D58E}"/>
          </ac:spMkLst>
        </pc:spChg>
        <pc:spChg chg="mod">
          <ac:chgData name="GERALDI MARCO" userId="4fb09083-7c07-44a8-8941-2e9ea6e3562c" providerId="ADAL" clId="{55254253-C93E-4B84-BB0E-C81EF9F7841D}" dt="2021-11-10T09:23:47.121" v="258" actId="20577"/>
          <ac:spMkLst>
            <pc:docMk/>
            <pc:sldMk cId="3824232839" sldId="257"/>
            <ac:spMk id="4" creationId="{C3FB9AAD-92C5-4CB6-A0FD-BBF9F4AFF53E}"/>
          </ac:spMkLst>
        </pc:spChg>
        <pc:spChg chg="add mod">
          <ac:chgData name="GERALDI MARCO" userId="4fb09083-7c07-44a8-8941-2e9ea6e3562c" providerId="ADAL" clId="{55254253-C93E-4B84-BB0E-C81EF9F7841D}" dt="2021-11-10T09:37:06.598" v="1221" actId="20577"/>
          <ac:spMkLst>
            <pc:docMk/>
            <pc:sldMk cId="3824232839" sldId="257"/>
            <ac:spMk id="7" creationId="{9EF8B233-5392-4571-B8B9-7B9150E55B48}"/>
          </ac:spMkLst>
        </pc:spChg>
        <pc:spChg chg="add del mod">
          <ac:chgData name="GERALDI MARCO" userId="4fb09083-7c07-44a8-8941-2e9ea6e3562c" providerId="ADAL" clId="{55254253-C93E-4B84-BB0E-C81EF9F7841D}" dt="2021-11-10T09:36:48.084" v="1207" actId="22"/>
          <ac:spMkLst>
            <pc:docMk/>
            <pc:sldMk cId="3824232839" sldId="257"/>
            <ac:spMk id="8" creationId="{5E2CA7D9-071C-4AD1-9D3B-8D3AD4904355}"/>
          </ac:spMkLst>
        </pc:spChg>
        <pc:picChg chg="add del mod">
          <ac:chgData name="GERALDI MARCO" userId="4fb09083-7c07-44a8-8941-2e9ea6e3562c" providerId="ADAL" clId="{55254253-C93E-4B84-BB0E-C81EF9F7841D}" dt="2021-11-10T09:36:46.808" v="1206" actId="478"/>
          <ac:picMkLst>
            <pc:docMk/>
            <pc:sldMk cId="3824232839" sldId="257"/>
            <ac:picMk id="6" creationId="{979B923D-7FE0-47B7-A033-43E8BEDFE07E}"/>
          </ac:picMkLst>
        </pc:picChg>
        <pc:picChg chg="add mod ord">
          <ac:chgData name="GERALDI MARCO" userId="4fb09083-7c07-44a8-8941-2e9ea6e3562c" providerId="ADAL" clId="{55254253-C93E-4B84-BB0E-C81EF9F7841D}" dt="2021-11-10T09:36:54.705" v="1210" actId="1076"/>
          <ac:picMkLst>
            <pc:docMk/>
            <pc:sldMk cId="3824232839" sldId="257"/>
            <ac:picMk id="10" creationId="{65A04CDD-BC32-404D-ABCD-324ACC20CE1B}"/>
          </ac:picMkLst>
        </pc:picChg>
      </pc:sldChg>
      <pc:sldChg chg="addSp delSp modSp new mod">
        <pc:chgData name="GERALDI MARCO" userId="4fb09083-7c07-44a8-8941-2e9ea6e3562c" providerId="ADAL" clId="{55254253-C93E-4B84-BB0E-C81EF9F7841D}" dt="2021-11-10T09:28:14.213" v="458" actId="1076"/>
        <pc:sldMkLst>
          <pc:docMk/>
          <pc:sldMk cId="3044116189" sldId="258"/>
        </pc:sldMkLst>
        <pc:spChg chg="add del mod">
          <ac:chgData name="GERALDI MARCO" userId="4fb09083-7c07-44a8-8941-2e9ea6e3562c" providerId="ADAL" clId="{55254253-C93E-4B84-BB0E-C81EF9F7841D}" dt="2021-11-10T09:26:01.390" v="405" actId="21"/>
          <ac:spMkLst>
            <pc:docMk/>
            <pc:sldMk cId="3044116189" sldId="258"/>
            <ac:spMk id="2" creationId="{AA4EEFFF-AEB1-4C65-A47F-64F647E20EED}"/>
          </ac:spMkLst>
        </pc:spChg>
        <pc:spChg chg="add mod">
          <ac:chgData name="GERALDI MARCO" userId="4fb09083-7c07-44a8-8941-2e9ea6e3562c" providerId="ADAL" clId="{55254253-C93E-4B84-BB0E-C81EF9F7841D}" dt="2021-11-10T09:25:01.849" v="295" actId="20577"/>
          <ac:spMkLst>
            <pc:docMk/>
            <pc:sldMk cId="3044116189" sldId="258"/>
            <ac:spMk id="4" creationId="{64AE561C-8BFE-4A8F-BA3C-9B5D3953DF76}"/>
          </ac:spMkLst>
        </pc:spChg>
        <pc:spChg chg="add mod">
          <ac:chgData name="GERALDI MARCO" userId="4fb09083-7c07-44a8-8941-2e9ea6e3562c" providerId="ADAL" clId="{55254253-C93E-4B84-BB0E-C81EF9F7841D}" dt="2021-11-10T09:26:52.587" v="430" actId="1076"/>
          <ac:spMkLst>
            <pc:docMk/>
            <pc:sldMk cId="3044116189" sldId="258"/>
            <ac:spMk id="6" creationId="{1A34D45B-2C9F-4EE4-973A-615C18B5E446}"/>
          </ac:spMkLst>
        </pc:spChg>
        <pc:spChg chg="add mod">
          <ac:chgData name="GERALDI MARCO" userId="4fb09083-7c07-44a8-8941-2e9ea6e3562c" providerId="ADAL" clId="{55254253-C93E-4B84-BB0E-C81EF9F7841D}" dt="2021-11-10T09:27:15.978" v="443" actId="1076"/>
          <ac:spMkLst>
            <pc:docMk/>
            <pc:sldMk cId="3044116189" sldId="258"/>
            <ac:spMk id="7" creationId="{8178F348-19A8-457F-9F4D-5C61D6A31B8C}"/>
          </ac:spMkLst>
        </pc:spChg>
        <pc:spChg chg="add mod">
          <ac:chgData name="GERALDI MARCO" userId="4fb09083-7c07-44a8-8941-2e9ea6e3562c" providerId="ADAL" clId="{55254253-C93E-4B84-BB0E-C81EF9F7841D}" dt="2021-11-10T09:27:23.508" v="445" actId="1076"/>
          <ac:spMkLst>
            <pc:docMk/>
            <pc:sldMk cId="3044116189" sldId="258"/>
            <ac:spMk id="8" creationId="{8B893A27-F1A6-4B2D-8812-2BD24D1F98D0}"/>
          </ac:spMkLst>
        </pc:spChg>
        <pc:spChg chg="add mod">
          <ac:chgData name="GERALDI MARCO" userId="4fb09083-7c07-44a8-8941-2e9ea6e3562c" providerId="ADAL" clId="{55254253-C93E-4B84-BB0E-C81EF9F7841D}" dt="2021-11-10T09:27:25.247" v="447" actId="20577"/>
          <ac:spMkLst>
            <pc:docMk/>
            <pc:sldMk cId="3044116189" sldId="258"/>
            <ac:spMk id="9" creationId="{151AEBAA-9B77-4476-9E7B-33490EE5BAB0}"/>
          </ac:spMkLst>
        </pc:spChg>
        <pc:spChg chg="add mod">
          <ac:chgData name="GERALDI MARCO" userId="4fb09083-7c07-44a8-8941-2e9ea6e3562c" providerId="ADAL" clId="{55254253-C93E-4B84-BB0E-C81EF9F7841D}" dt="2021-11-10T09:27:45.355" v="452" actId="1076"/>
          <ac:spMkLst>
            <pc:docMk/>
            <pc:sldMk cId="3044116189" sldId="258"/>
            <ac:spMk id="10" creationId="{912A63FC-808A-4349-8B43-F9D35A27C29F}"/>
          </ac:spMkLst>
        </pc:spChg>
        <pc:spChg chg="add mod">
          <ac:chgData name="GERALDI MARCO" userId="4fb09083-7c07-44a8-8941-2e9ea6e3562c" providerId="ADAL" clId="{55254253-C93E-4B84-BB0E-C81EF9F7841D}" dt="2021-11-10T09:27:46.834" v="454" actId="20577"/>
          <ac:spMkLst>
            <pc:docMk/>
            <pc:sldMk cId="3044116189" sldId="258"/>
            <ac:spMk id="11" creationId="{F49B94A5-8991-48C6-809D-AB29483EBFDD}"/>
          </ac:spMkLst>
        </pc:spChg>
        <pc:picChg chg="add mod">
          <ac:chgData name="GERALDI MARCO" userId="4fb09083-7c07-44a8-8941-2e9ea6e3562c" providerId="ADAL" clId="{55254253-C93E-4B84-BB0E-C81EF9F7841D}" dt="2021-11-10T09:28:14.213" v="458" actId="1076"/>
          <ac:picMkLst>
            <pc:docMk/>
            <pc:sldMk cId="3044116189" sldId="258"/>
            <ac:picMk id="3" creationId="{9179A0CD-0417-4BED-BEB7-22DF57831596}"/>
          </ac:picMkLst>
        </pc:picChg>
        <pc:picChg chg="add mod">
          <ac:chgData name="GERALDI MARCO" userId="4fb09083-7c07-44a8-8941-2e9ea6e3562c" providerId="ADAL" clId="{55254253-C93E-4B84-BB0E-C81EF9F7841D}" dt="2021-11-10T09:26:24.419" v="425" actId="1076"/>
          <ac:picMkLst>
            <pc:docMk/>
            <pc:sldMk cId="3044116189" sldId="258"/>
            <ac:picMk id="5" creationId="{AA3B8E39-F479-4649-A502-424F1A261D2B}"/>
          </ac:picMkLst>
        </pc:picChg>
        <pc:picChg chg="add del mod">
          <ac:chgData name="GERALDI MARCO" userId="4fb09083-7c07-44a8-8941-2e9ea6e3562c" providerId="ADAL" clId="{55254253-C93E-4B84-BB0E-C81EF9F7841D}" dt="2021-11-09T10:48:38.389" v="16" actId="478"/>
          <ac:picMkLst>
            <pc:docMk/>
            <pc:sldMk cId="3044116189" sldId="258"/>
            <ac:picMk id="7" creationId="{E12B630E-D4BD-49E5-9385-CBD9BD6244DD}"/>
          </ac:picMkLst>
        </pc:picChg>
      </pc:sldChg>
      <pc:sldChg chg="addSp delSp modSp new mod">
        <pc:chgData name="GERALDI MARCO" userId="4fb09083-7c07-44a8-8941-2e9ea6e3562c" providerId="ADAL" clId="{55254253-C93E-4B84-BB0E-C81EF9F7841D}" dt="2021-11-10T09:35:58.586" v="1205" actId="6549"/>
        <pc:sldMkLst>
          <pc:docMk/>
          <pc:sldMk cId="4014766916" sldId="259"/>
        </pc:sldMkLst>
        <pc:spChg chg="add del mod">
          <ac:chgData name="GERALDI MARCO" userId="4fb09083-7c07-44a8-8941-2e9ea6e3562c" providerId="ADAL" clId="{55254253-C93E-4B84-BB0E-C81EF9F7841D}" dt="2021-11-10T09:28:17.449" v="460"/>
          <ac:spMkLst>
            <pc:docMk/>
            <pc:sldMk cId="4014766916" sldId="259"/>
            <ac:spMk id="4" creationId="{B221AF7E-6A3A-4DE3-87F6-EEAB83C5C72A}"/>
          </ac:spMkLst>
        </pc:spChg>
        <pc:spChg chg="add del mod">
          <ac:chgData name="GERALDI MARCO" userId="4fb09083-7c07-44a8-8941-2e9ea6e3562c" providerId="ADAL" clId="{55254253-C93E-4B84-BB0E-C81EF9F7841D}" dt="2021-11-10T09:28:17.449" v="460"/>
          <ac:spMkLst>
            <pc:docMk/>
            <pc:sldMk cId="4014766916" sldId="259"/>
            <ac:spMk id="6" creationId="{1DA0CA9E-8FBC-4C2E-916D-6981F872EA5A}"/>
          </ac:spMkLst>
        </pc:spChg>
        <pc:spChg chg="add mod">
          <ac:chgData name="GERALDI MARCO" userId="4fb09083-7c07-44a8-8941-2e9ea6e3562c" providerId="ADAL" clId="{55254253-C93E-4B84-BB0E-C81EF9F7841D}" dt="2021-11-10T09:28:21.264" v="461"/>
          <ac:spMkLst>
            <pc:docMk/>
            <pc:sldMk cId="4014766916" sldId="259"/>
            <ac:spMk id="7" creationId="{A8840EF2-C589-448C-BBB0-ECAA1CA2D268}"/>
          </ac:spMkLst>
        </pc:spChg>
        <pc:spChg chg="add mod">
          <ac:chgData name="GERALDI MARCO" userId="4fb09083-7c07-44a8-8941-2e9ea6e3562c" providerId="ADAL" clId="{55254253-C93E-4B84-BB0E-C81EF9F7841D}" dt="2021-11-10T09:35:58.586" v="1205" actId="6549"/>
          <ac:spMkLst>
            <pc:docMk/>
            <pc:sldMk cId="4014766916" sldId="259"/>
            <ac:spMk id="8" creationId="{242FAD5C-F56C-4D80-91C1-08C75AA98555}"/>
          </ac:spMkLst>
        </pc:spChg>
        <pc:spChg chg="add mod">
          <ac:chgData name="GERALDI MARCO" userId="4fb09083-7c07-44a8-8941-2e9ea6e3562c" providerId="ADAL" clId="{55254253-C93E-4B84-BB0E-C81EF9F7841D}" dt="2021-11-10T09:31:38.041" v="940" actId="207"/>
          <ac:spMkLst>
            <pc:docMk/>
            <pc:sldMk cId="4014766916" sldId="259"/>
            <ac:spMk id="10" creationId="{BF71783A-B9AE-4C4F-ACF5-83626BB1230D}"/>
          </ac:spMkLst>
        </pc:spChg>
        <pc:spChg chg="add mod">
          <ac:chgData name="GERALDI MARCO" userId="4fb09083-7c07-44a8-8941-2e9ea6e3562c" providerId="ADAL" clId="{55254253-C93E-4B84-BB0E-C81EF9F7841D}" dt="2021-11-10T09:31:53.787" v="943" actId="14100"/>
          <ac:spMkLst>
            <pc:docMk/>
            <pc:sldMk cId="4014766916" sldId="259"/>
            <ac:spMk id="11" creationId="{12FD4FF3-39B9-43CF-8192-45569C12D4F6}"/>
          </ac:spMkLst>
        </pc:spChg>
        <pc:spChg chg="add mod">
          <ac:chgData name="GERALDI MARCO" userId="4fb09083-7c07-44a8-8941-2e9ea6e3562c" providerId="ADAL" clId="{55254253-C93E-4B84-BB0E-C81EF9F7841D}" dt="2021-11-10T09:31:53.787" v="943" actId="14100"/>
          <ac:spMkLst>
            <pc:docMk/>
            <pc:sldMk cId="4014766916" sldId="259"/>
            <ac:spMk id="12" creationId="{9CE18387-DA25-41E0-A2DA-50AF0E90435D}"/>
          </ac:spMkLst>
        </pc:spChg>
        <pc:spChg chg="add mod">
          <ac:chgData name="GERALDI MARCO" userId="4fb09083-7c07-44a8-8941-2e9ea6e3562c" providerId="ADAL" clId="{55254253-C93E-4B84-BB0E-C81EF9F7841D}" dt="2021-11-10T09:32:01.030" v="948" actId="1076"/>
          <ac:spMkLst>
            <pc:docMk/>
            <pc:sldMk cId="4014766916" sldId="259"/>
            <ac:spMk id="13" creationId="{78847513-66D8-4246-B1DD-827E74925A35}"/>
          </ac:spMkLst>
        </pc:spChg>
        <pc:spChg chg="add mod">
          <ac:chgData name="GERALDI MARCO" userId="4fb09083-7c07-44a8-8941-2e9ea6e3562c" providerId="ADAL" clId="{55254253-C93E-4B84-BB0E-C81EF9F7841D}" dt="2021-11-10T09:32:12.397" v="953" actId="20577"/>
          <ac:spMkLst>
            <pc:docMk/>
            <pc:sldMk cId="4014766916" sldId="259"/>
            <ac:spMk id="14" creationId="{8D5D2AAE-8770-45FA-8244-6648AED8A26A}"/>
          </ac:spMkLst>
        </pc:spChg>
        <pc:spChg chg="add mod">
          <ac:chgData name="GERALDI MARCO" userId="4fb09083-7c07-44a8-8941-2e9ea6e3562c" providerId="ADAL" clId="{55254253-C93E-4B84-BB0E-C81EF9F7841D}" dt="2021-11-10T09:32:05.922" v="949" actId="1076"/>
          <ac:spMkLst>
            <pc:docMk/>
            <pc:sldMk cId="4014766916" sldId="259"/>
            <ac:spMk id="15" creationId="{F66031F5-5F35-495E-B177-873C1AEABDAC}"/>
          </ac:spMkLst>
        </pc:spChg>
        <pc:spChg chg="add mod">
          <ac:chgData name="GERALDI MARCO" userId="4fb09083-7c07-44a8-8941-2e9ea6e3562c" providerId="ADAL" clId="{55254253-C93E-4B84-BB0E-C81EF9F7841D}" dt="2021-11-10T09:32:15.447" v="957" actId="20577"/>
          <ac:spMkLst>
            <pc:docMk/>
            <pc:sldMk cId="4014766916" sldId="259"/>
            <ac:spMk id="16" creationId="{A536D834-F64B-48D8-BA93-A2EA4DDA5FC2}"/>
          </ac:spMkLst>
        </pc:spChg>
        <pc:spChg chg="add mod">
          <ac:chgData name="GERALDI MARCO" userId="4fb09083-7c07-44a8-8941-2e9ea6e3562c" providerId="ADAL" clId="{55254253-C93E-4B84-BB0E-C81EF9F7841D}" dt="2021-11-10T09:32:10.347" v="951" actId="1076"/>
          <ac:spMkLst>
            <pc:docMk/>
            <pc:sldMk cId="4014766916" sldId="259"/>
            <ac:spMk id="17" creationId="{F0671961-F389-4871-85F9-1912571CEC60}"/>
          </ac:spMkLst>
        </pc:spChg>
        <pc:spChg chg="add mod">
          <ac:chgData name="GERALDI MARCO" userId="4fb09083-7c07-44a8-8941-2e9ea6e3562c" providerId="ADAL" clId="{55254253-C93E-4B84-BB0E-C81EF9F7841D}" dt="2021-11-10T09:32:17.810" v="959" actId="20577"/>
          <ac:spMkLst>
            <pc:docMk/>
            <pc:sldMk cId="4014766916" sldId="259"/>
            <ac:spMk id="18" creationId="{2956FD10-9558-425F-9404-AE303B40D6A8}"/>
          </ac:spMkLst>
        </pc:spChg>
        <pc:spChg chg="add mod">
          <ac:chgData name="GERALDI MARCO" userId="4fb09083-7c07-44a8-8941-2e9ea6e3562c" providerId="ADAL" clId="{55254253-C93E-4B84-BB0E-C81EF9F7841D}" dt="2021-11-10T09:32:23.330" v="961" actId="1076"/>
          <ac:spMkLst>
            <pc:docMk/>
            <pc:sldMk cId="4014766916" sldId="259"/>
            <ac:spMk id="19" creationId="{2689537A-BC6F-4450-90D4-72AAEE8DAE40}"/>
          </ac:spMkLst>
        </pc:spChg>
        <pc:spChg chg="add mod">
          <ac:chgData name="GERALDI MARCO" userId="4fb09083-7c07-44a8-8941-2e9ea6e3562c" providerId="ADAL" clId="{55254253-C93E-4B84-BB0E-C81EF9F7841D}" dt="2021-11-10T09:32:24.922" v="963" actId="20577"/>
          <ac:spMkLst>
            <pc:docMk/>
            <pc:sldMk cId="4014766916" sldId="259"/>
            <ac:spMk id="20" creationId="{BA33D0DE-B327-46F3-B365-A9BAD09406A1}"/>
          </ac:spMkLst>
        </pc:spChg>
        <pc:picChg chg="add mod">
          <ac:chgData name="GERALDI MARCO" userId="4fb09083-7c07-44a8-8941-2e9ea6e3562c" providerId="ADAL" clId="{55254253-C93E-4B84-BB0E-C81EF9F7841D}" dt="2021-11-10T09:30:56.403" v="932" actId="1076"/>
          <ac:picMkLst>
            <pc:docMk/>
            <pc:sldMk cId="4014766916" sldId="259"/>
            <ac:picMk id="3" creationId="{3FE99C96-45FF-4E9C-B398-F842B11D4981}"/>
          </ac:picMkLst>
        </pc:picChg>
        <pc:picChg chg="add mod">
          <ac:chgData name="GERALDI MARCO" userId="4fb09083-7c07-44a8-8941-2e9ea6e3562c" providerId="ADAL" clId="{55254253-C93E-4B84-BB0E-C81EF9F7841D}" dt="2021-11-10T09:30:59.946" v="933" actId="1076"/>
          <ac:picMkLst>
            <pc:docMk/>
            <pc:sldMk cId="4014766916" sldId="259"/>
            <ac:picMk id="5" creationId="{52EDD200-8DEF-4A81-B8AC-53B6177EFFF0}"/>
          </ac:picMkLst>
        </pc:picChg>
        <pc:cxnChg chg="add del mod">
          <ac:chgData name="GERALDI MARCO" userId="4fb09083-7c07-44a8-8941-2e9ea6e3562c" providerId="ADAL" clId="{55254253-C93E-4B84-BB0E-C81EF9F7841D}" dt="2021-11-10T09:31:23.485" v="937" actId="478"/>
          <ac:cxnSpMkLst>
            <pc:docMk/>
            <pc:sldMk cId="4014766916" sldId="259"/>
            <ac:cxnSpMk id="9" creationId="{851A7C8A-BBDF-4775-A27B-892CE9B41081}"/>
          </ac:cxnSpMkLst>
        </pc:cxnChg>
      </pc:sldChg>
      <pc:sldChg chg="addSp delSp modSp new del mod">
        <pc:chgData name="GERALDI MARCO" userId="4fb09083-7c07-44a8-8941-2e9ea6e3562c" providerId="ADAL" clId="{55254253-C93E-4B84-BB0E-C81EF9F7841D}" dt="2021-11-10T09:33:05.115" v="1004" actId="47"/>
        <pc:sldMkLst>
          <pc:docMk/>
          <pc:sldMk cId="487867425" sldId="260"/>
        </pc:sldMkLst>
        <pc:spChg chg="add mod">
          <ac:chgData name="GERALDI MARCO" userId="4fb09083-7c07-44a8-8941-2e9ea6e3562c" providerId="ADAL" clId="{55254253-C93E-4B84-BB0E-C81EF9F7841D}" dt="2021-11-10T09:32:40.384" v="974" actId="20577"/>
          <ac:spMkLst>
            <pc:docMk/>
            <pc:sldMk cId="487867425" sldId="260"/>
            <ac:spMk id="4" creationId="{59DF6A48-53E0-45FD-A61F-BA6BD6F1709E}"/>
          </ac:spMkLst>
        </pc:spChg>
        <pc:spChg chg="add mod">
          <ac:chgData name="GERALDI MARCO" userId="4fb09083-7c07-44a8-8941-2e9ea6e3562c" providerId="ADAL" clId="{55254253-C93E-4B84-BB0E-C81EF9F7841D}" dt="2021-11-10T09:33:01.685" v="1002" actId="20577"/>
          <ac:spMkLst>
            <pc:docMk/>
            <pc:sldMk cId="487867425" sldId="260"/>
            <ac:spMk id="5" creationId="{38DAE070-47AE-40E9-99DE-0A96F83CFB43}"/>
          </ac:spMkLst>
        </pc:spChg>
        <pc:picChg chg="add del mod">
          <ac:chgData name="GERALDI MARCO" userId="4fb09083-7c07-44a8-8941-2e9ea6e3562c" providerId="ADAL" clId="{55254253-C93E-4B84-BB0E-C81EF9F7841D}" dt="2021-11-10T09:33:03.359" v="1003" actId="478"/>
          <ac:picMkLst>
            <pc:docMk/>
            <pc:sldMk cId="487867425" sldId="260"/>
            <ac:picMk id="3" creationId="{DD1A584F-8634-44AF-B47D-8C8BA4887331}"/>
          </ac:picMkLst>
        </pc:picChg>
      </pc:sldChg>
      <pc:sldChg chg="addSp modSp new mod">
        <pc:chgData name="GERALDI MARCO" userId="4fb09083-7c07-44a8-8941-2e9ea6e3562c" providerId="ADAL" clId="{55254253-C93E-4B84-BB0E-C81EF9F7841D}" dt="2021-11-10T09:37:15.598" v="1227" actId="20577"/>
        <pc:sldMkLst>
          <pc:docMk/>
          <pc:sldMk cId="3314659214" sldId="261"/>
        </pc:sldMkLst>
        <pc:spChg chg="add mod">
          <ac:chgData name="GERALDI MARCO" userId="4fb09083-7c07-44a8-8941-2e9ea6e3562c" providerId="ADAL" clId="{55254253-C93E-4B84-BB0E-C81EF9F7841D}" dt="2021-11-10T09:37:15.598" v="1227" actId="20577"/>
          <ac:spMkLst>
            <pc:docMk/>
            <pc:sldMk cId="3314659214" sldId="261"/>
            <ac:spMk id="6" creationId="{C8CF0809-D2EE-434C-9C68-6E0ED13DF463}"/>
          </ac:spMkLst>
        </pc:spChg>
        <pc:picChg chg="add mod">
          <ac:chgData name="GERALDI MARCO" userId="4fb09083-7c07-44a8-8941-2e9ea6e3562c" providerId="ADAL" clId="{55254253-C93E-4B84-BB0E-C81EF9F7841D}" dt="2021-11-10T09:34:07.594" v="1027" actId="1076"/>
          <ac:picMkLst>
            <pc:docMk/>
            <pc:sldMk cId="3314659214" sldId="261"/>
            <ac:picMk id="3" creationId="{9B4B488C-CE97-4D3E-8C6C-93F0DB7E4209}"/>
          </ac:picMkLst>
        </pc:picChg>
        <pc:picChg chg="add mod">
          <ac:chgData name="GERALDI MARCO" userId="4fb09083-7c07-44a8-8941-2e9ea6e3562c" providerId="ADAL" clId="{55254253-C93E-4B84-BB0E-C81EF9F7841D}" dt="2021-11-10T09:34:07.594" v="1027" actId="1076"/>
          <ac:picMkLst>
            <pc:docMk/>
            <pc:sldMk cId="3314659214" sldId="261"/>
            <ac:picMk id="5" creationId="{95B284DC-8173-4750-89DC-A1A1B5198812}"/>
          </ac:picMkLst>
        </pc:picChg>
        <pc:picChg chg="add mod">
          <ac:chgData name="GERALDI MARCO" userId="4fb09083-7c07-44a8-8941-2e9ea6e3562c" providerId="ADAL" clId="{55254253-C93E-4B84-BB0E-C81EF9F7841D}" dt="2021-11-10T09:34:07.594" v="1027" actId="1076"/>
          <ac:picMkLst>
            <pc:docMk/>
            <pc:sldMk cId="3314659214" sldId="261"/>
            <ac:picMk id="7" creationId="{04975F27-DDC0-47A9-90A8-888C48E37073}"/>
          </ac:picMkLst>
        </pc:picChg>
        <pc:picChg chg="add mod">
          <ac:chgData name="GERALDI MARCO" userId="4fb09083-7c07-44a8-8941-2e9ea6e3562c" providerId="ADAL" clId="{55254253-C93E-4B84-BB0E-C81EF9F7841D}" dt="2021-11-10T09:34:07.594" v="1027" actId="1076"/>
          <ac:picMkLst>
            <pc:docMk/>
            <pc:sldMk cId="3314659214" sldId="261"/>
            <ac:picMk id="8" creationId="{2A6E908D-7243-4115-82BF-411C80822AA9}"/>
          </ac:picMkLst>
        </pc:picChg>
        <pc:picChg chg="add mod">
          <ac:chgData name="GERALDI MARCO" userId="4fb09083-7c07-44a8-8941-2e9ea6e3562c" providerId="ADAL" clId="{55254253-C93E-4B84-BB0E-C81EF9F7841D}" dt="2021-11-10T09:34:07.594" v="1027" actId="1076"/>
          <ac:picMkLst>
            <pc:docMk/>
            <pc:sldMk cId="3314659214" sldId="261"/>
            <ac:picMk id="9" creationId="{83FE91D6-3B9E-47AB-AC8C-75EB8EC16EF3}"/>
          </ac:picMkLst>
        </pc:picChg>
        <pc:picChg chg="add mod">
          <ac:chgData name="GERALDI MARCO" userId="4fb09083-7c07-44a8-8941-2e9ea6e3562c" providerId="ADAL" clId="{55254253-C93E-4B84-BB0E-C81EF9F7841D}" dt="2021-11-10T09:34:07.594" v="1027" actId="1076"/>
          <ac:picMkLst>
            <pc:docMk/>
            <pc:sldMk cId="3314659214" sldId="261"/>
            <ac:picMk id="10" creationId="{94C6BCF9-4568-44DF-B68E-3781C3487795}"/>
          </ac:picMkLst>
        </pc:picChg>
      </pc:sldChg>
      <pc:sldChg chg="addSp delSp modSp new mod">
        <pc:chgData name="GERALDI MARCO" userId="4fb09083-7c07-44a8-8941-2e9ea6e3562c" providerId="ADAL" clId="{55254253-C93E-4B84-BB0E-C81EF9F7841D}" dt="2021-11-10T09:41:57.767" v="1509" actId="1076"/>
        <pc:sldMkLst>
          <pc:docMk/>
          <pc:sldMk cId="2953866196" sldId="262"/>
        </pc:sldMkLst>
        <pc:spChg chg="add mod">
          <ac:chgData name="GERALDI MARCO" userId="4fb09083-7c07-44a8-8941-2e9ea6e3562c" providerId="ADAL" clId="{55254253-C93E-4B84-BB0E-C81EF9F7841D}" dt="2021-11-10T09:40:44.404" v="1340" actId="20577"/>
          <ac:spMkLst>
            <pc:docMk/>
            <pc:sldMk cId="2953866196" sldId="262"/>
            <ac:spMk id="4" creationId="{FEA355DA-5414-4DA7-95E9-E20E40C17300}"/>
          </ac:spMkLst>
        </pc:spChg>
        <pc:spChg chg="add mod">
          <ac:chgData name="GERALDI MARCO" userId="4fb09083-7c07-44a8-8941-2e9ea6e3562c" providerId="ADAL" clId="{55254253-C93E-4B84-BB0E-C81EF9F7841D}" dt="2021-11-10T09:41:41.499" v="1504" actId="20577"/>
          <ac:spMkLst>
            <pc:docMk/>
            <pc:sldMk cId="2953866196" sldId="262"/>
            <ac:spMk id="15" creationId="{DABD2C18-19A2-4BAF-8C72-0A1AD7604C95}"/>
          </ac:spMkLst>
        </pc:spChg>
        <pc:picChg chg="add del mod">
          <ac:chgData name="GERALDI MARCO" userId="4fb09083-7c07-44a8-8941-2e9ea6e3562c" providerId="ADAL" clId="{55254253-C93E-4B84-BB0E-C81EF9F7841D}" dt="2021-11-10T09:33:43.240" v="1019" actId="21"/>
          <ac:picMkLst>
            <pc:docMk/>
            <pc:sldMk cId="2953866196" sldId="262"/>
            <ac:picMk id="3" creationId="{15C1D6FE-026D-4BB0-B482-E0A363C9439B}"/>
          </ac:picMkLst>
        </pc:picChg>
        <pc:picChg chg="add del mod">
          <ac:chgData name="GERALDI MARCO" userId="4fb09083-7c07-44a8-8941-2e9ea6e3562c" providerId="ADAL" clId="{55254253-C93E-4B84-BB0E-C81EF9F7841D}" dt="2021-11-10T09:33:43.240" v="1019" actId="21"/>
          <ac:picMkLst>
            <pc:docMk/>
            <pc:sldMk cId="2953866196" sldId="262"/>
            <ac:picMk id="5" creationId="{B2CE994F-E01F-4642-BBEE-41D76C11D6B5}"/>
          </ac:picMkLst>
        </pc:picChg>
        <pc:picChg chg="add mod">
          <ac:chgData name="GERALDI MARCO" userId="4fb09083-7c07-44a8-8941-2e9ea6e3562c" providerId="ADAL" clId="{55254253-C93E-4B84-BB0E-C81EF9F7841D}" dt="2021-11-10T09:41:57.767" v="1509" actId="1076"/>
          <ac:picMkLst>
            <pc:docMk/>
            <pc:sldMk cId="2953866196" sldId="262"/>
            <ac:picMk id="6" creationId="{A651BEAE-FC14-4EDD-B8B1-393F1B93A22A}"/>
          </ac:picMkLst>
        </pc:picChg>
        <pc:picChg chg="add mod">
          <ac:chgData name="GERALDI MARCO" userId="4fb09083-7c07-44a8-8941-2e9ea6e3562c" providerId="ADAL" clId="{55254253-C93E-4B84-BB0E-C81EF9F7841D}" dt="2021-11-10T09:41:54.976" v="1508" actId="1076"/>
          <ac:picMkLst>
            <pc:docMk/>
            <pc:sldMk cId="2953866196" sldId="262"/>
            <ac:picMk id="8" creationId="{B1BDBD6C-83E2-4748-B02F-71811ABAFC4E}"/>
          </ac:picMkLst>
        </pc:picChg>
        <pc:picChg chg="add mod">
          <ac:chgData name="GERALDI MARCO" userId="4fb09083-7c07-44a8-8941-2e9ea6e3562c" providerId="ADAL" clId="{55254253-C93E-4B84-BB0E-C81EF9F7841D}" dt="2021-11-10T09:41:53.679" v="1507" actId="1076"/>
          <ac:picMkLst>
            <pc:docMk/>
            <pc:sldMk cId="2953866196" sldId="262"/>
            <ac:picMk id="10" creationId="{2EF2FC52-23F5-4832-BEF8-CB3429537128}"/>
          </ac:picMkLst>
        </pc:picChg>
        <pc:picChg chg="add del mod">
          <ac:chgData name="GERALDI MARCO" userId="4fb09083-7c07-44a8-8941-2e9ea6e3562c" providerId="ADAL" clId="{55254253-C93E-4B84-BB0E-C81EF9F7841D}" dt="2021-11-10T09:39:05.373" v="1269" actId="478"/>
          <ac:picMkLst>
            <pc:docMk/>
            <pc:sldMk cId="2953866196" sldId="262"/>
            <ac:picMk id="12" creationId="{5D224AF8-5B79-4696-9E5A-0D3504F8593D}"/>
          </ac:picMkLst>
        </pc:picChg>
        <pc:picChg chg="add del mod">
          <ac:chgData name="GERALDI MARCO" userId="4fb09083-7c07-44a8-8941-2e9ea6e3562c" providerId="ADAL" clId="{55254253-C93E-4B84-BB0E-C81EF9F7841D}" dt="2021-11-10T09:39:02.503" v="1268"/>
          <ac:picMkLst>
            <pc:docMk/>
            <pc:sldMk cId="2953866196" sldId="262"/>
            <ac:picMk id="14" creationId="{D1E7635E-00FD-49E6-ACCE-80D3D7816C78}"/>
          </ac:picMkLst>
        </pc:picChg>
      </pc:sldChg>
      <pc:sldChg chg="addSp modSp new mod">
        <pc:chgData name="GERALDI MARCO" userId="4fb09083-7c07-44a8-8941-2e9ea6e3562c" providerId="ADAL" clId="{55254253-C93E-4B84-BB0E-C81EF9F7841D}" dt="2021-11-10T09:45:18.266" v="1705" actId="1076"/>
        <pc:sldMkLst>
          <pc:docMk/>
          <pc:sldMk cId="3714530734" sldId="263"/>
        </pc:sldMkLst>
        <pc:spChg chg="add mod">
          <ac:chgData name="GERALDI MARCO" userId="4fb09083-7c07-44a8-8941-2e9ea6e3562c" providerId="ADAL" clId="{55254253-C93E-4B84-BB0E-C81EF9F7841D}" dt="2021-11-10T09:45:18.266" v="1705" actId="1076"/>
          <ac:spMkLst>
            <pc:docMk/>
            <pc:sldMk cId="3714530734" sldId="263"/>
            <ac:spMk id="4" creationId="{EA5CEA57-DE16-4886-B655-E87B2880A388}"/>
          </ac:spMkLst>
        </pc:spChg>
        <pc:spChg chg="add mod">
          <ac:chgData name="GERALDI MARCO" userId="4fb09083-7c07-44a8-8941-2e9ea6e3562c" providerId="ADAL" clId="{55254253-C93E-4B84-BB0E-C81EF9F7841D}" dt="2021-11-10T09:45:18.266" v="1705" actId="1076"/>
          <ac:spMkLst>
            <pc:docMk/>
            <pc:sldMk cId="3714530734" sldId="263"/>
            <ac:spMk id="5" creationId="{0EBE571B-CF0F-4550-9555-6B2111464D0A}"/>
          </ac:spMkLst>
        </pc:spChg>
        <pc:spChg chg="add mod">
          <ac:chgData name="GERALDI MARCO" userId="4fb09083-7c07-44a8-8941-2e9ea6e3562c" providerId="ADAL" clId="{55254253-C93E-4B84-BB0E-C81EF9F7841D}" dt="2021-11-10T09:43:49.792" v="1663" actId="14100"/>
          <ac:spMkLst>
            <pc:docMk/>
            <pc:sldMk cId="3714530734" sldId="263"/>
            <ac:spMk id="6" creationId="{EE6D4C5A-8D89-47E1-BEB3-6C21E51C6074}"/>
          </ac:spMkLst>
        </pc:spChg>
        <pc:spChg chg="add mod">
          <ac:chgData name="GERALDI MARCO" userId="4fb09083-7c07-44a8-8941-2e9ea6e3562c" providerId="ADAL" clId="{55254253-C93E-4B84-BB0E-C81EF9F7841D}" dt="2021-11-10T09:43:49.792" v="1663" actId="14100"/>
          <ac:spMkLst>
            <pc:docMk/>
            <pc:sldMk cId="3714530734" sldId="263"/>
            <ac:spMk id="7" creationId="{9D929BCB-4BE1-4744-A78A-4B5453F19DF6}"/>
          </ac:spMkLst>
        </pc:spChg>
        <pc:spChg chg="add mod">
          <ac:chgData name="GERALDI MARCO" userId="4fb09083-7c07-44a8-8941-2e9ea6e3562c" providerId="ADAL" clId="{55254253-C93E-4B84-BB0E-C81EF9F7841D}" dt="2021-11-10T09:44:08.695" v="1668" actId="1076"/>
          <ac:spMkLst>
            <pc:docMk/>
            <pc:sldMk cId="3714530734" sldId="263"/>
            <ac:spMk id="8" creationId="{4E913D1F-CF06-47F6-9028-A5C8F82B2405}"/>
          </ac:spMkLst>
        </pc:spChg>
        <pc:spChg chg="add mod">
          <ac:chgData name="GERALDI MARCO" userId="4fb09083-7c07-44a8-8941-2e9ea6e3562c" providerId="ADAL" clId="{55254253-C93E-4B84-BB0E-C81EF9F7841D}" dt="2021-11-10T09:44:08.695" v="1668" actId="1076"/>
          <ac:spMkLst>
            <pc:docMk/>
            <pc:sldMk cId="3714530734" sldId="263"/>
            <ac:spMk id="9" creationId="{29B4CD78-8722-46C1-AC05-D979FC192D6D}"/>
          </ac:spMkLst>
        </pc:spChg>
        <pc:picChg chg="add mod">
          <ac:chgData name="GERALDI MARCO" userId="4fb09083-7c07-44a8-8941-2e9ea6e3562c" providerId="ADAL" clId="{55254253-C93E-4B84-BB0E-C81EF9F7841D}" dt="2021-11-10T09:43:50.352" v="1664" actId="1076"/>
          <ac:picMkLst>
            <pc:docMk/>
            <pc:sldMk cId="3714530734" sldId="263"/>
            <ac:picMk id="3" creationId="{1508DB7A-347B-47C4-BF5E-70BAF1168AB7}"/>
          </ac:picMkLst>
        </pc:picChg>
      </pc:sldChg>
      <pc:sldChg chg="addSp delSp modSp new mod">
        <pc:chgData name="GERALDI MARCO" userId="4fb09083-7c07-44a8-8941-2e9ea6e3562c" providerId="ADAL" clId="{55254253-C93E-4B84-BB0E-C81EF9F7841D}" dt="2021-11-10T09:45:45.486" v="1767" actId="20577"/>
        <pc:sldMkLst>
          <pc:docMk/>
          <pc:sldMk cId="1999545301" sldId="264"/>
        </pc:sldMkLst>
        <pc:spChg chg="add mod">
          <ac:chgData name="GERALDI MARCO" userId="4fb09083-7c07-44a8-8941-2e9ea6e3562c" providerId="ADAL" clId="{55254253-C93E-4B84-BB0E-C81EF9F7841D}" dt="2021-11-10T09:45:20.366" v="1706"/>
          <ac:spMkLst>
            <pc:docMk/>
            <pc:sldMk cId="1999545301" sldId="264"/>
            <ac:spMk id="6" creationId="{67EA33B9-2DD6-4ADF-BD37-EC43965148C6}"/>
          </ac:spMkLst>
        </pc:spChg>
        <pc:spChg chg="add mod">
          <ac:chgData name="GERALDI MARCO" userId="4fb09083-7c07-44a8-8941-2e9ea6e3562c" providerId="ADAL" clId="{55254253-C93E-4B84-BB0E-C81EF9F7841D}" dt="2021-11-10T09:45:45.486" v="1767" actId="20577"/>
          <ac:spMkLst>
            <pc:docMk/>
            <pc:sldMk cId="1999545301" sldId="264"/>
            <ac:spMk id="7" creationId="{05D50AD5-25BD-4200-948C-728042B50DC2}"/>
          </ac:spMkLst>
        </pc:spChg>
        <pc:picChg chg="add mod ord">
          <ac:chgData name="GERALDI MARCO" userId="4fb09083-7c07-44a8-8941-2e9ea6e3562c" providerId="ADAL" clId="{55254253-C93E-4B84-BB0E-C81EF9F7841D}" dt="2021-11-10T09:45:11.928" v="1702" actId="1076"/>
          <ac:picMkLst>
            <pc:docMk/>
            <pc:sldMk cId="1999545301" sldId="264"/>
            <ac:picMk id="3" creationId="{7BC85FC8-5981-4B0F-AD02-EBA7B2F46849}"/>
          </ac:picMkLst>
        </pc:picChg>
        <pc:picChg chg="add del mod">
          <ac:chgData name="GERALDI MARCO" userId="4fb09083-7c07-44a8-8941-2e9ea6e3562c" providerId="ADAL" clId="{55254253-C93E-4B84-BB0E-C81EF9F7841D}" dt="2021-11-10T09:44:59.286" v="1699" actId="478"/>
          <ac:picMkLst>
            <pc:docMk/>
            <pc:sldMk cId="1999545301" sldId="264"/>
            <ac:picMk id="4" creationId="{746E3A75-13EE-4D8A-9547-CCBF250F9250}"/>
          </ac:picMkLst>
        </pc:picChg>
        <pc:picChg chg="add del mod">
          <ac:chgData name="GERALDI MARCO" userId="4fb09083-7c07-44a8-8941-2e9ea6e3562c" providerId="ADAL" clId="{55254253-C93E-4B84-BB0E-C81EF9F7841D}" dt="2021-11-10T09:45:12.949" v="1703" actId="478"/>
          <ac:picMkLst>
            <pc:docMk/>
            <pc:sldMk cId="1999545301" sldId="264"/>
            <ac:picMk id="5" creationId="{49EEC40E-DE48-4123-83F9-E5716A57EAC1}"/>
          </ac:picMkLst>
        </pc:picChg>
      </pc:sldChg>
      <pc:sldChg chg="addSp modSp new mod">
        <pc:chgData name="GERALDI MARCO" userId="4fb09083-7c07-44a8-8941-2e9ea6e3562c" providerId="ADAL" clId="{55254253-C93E-4B84-BB0E-C81EF9F7841D}" dt="2021-11-10T09:46:09.767" v="1777" actId="1076"/>
        <pc:sldMkLst>
          <pc:docMk/>
          <pc:sldMk cId="3139356903" sldId="265"/>
        </pc:sldMkLst>
        <pc:picChg chg="add mod">
          <ac:chgData name="GERALDI MARCO" userId="4fb09083-7c07-44a8-8941-2e9ea6e3562c" providerId="ADAL" clId="{55254253-C93E-4B84-BB0E-C81EF9F7841D}" dt="2021-11-10T09:46:09.767" v="1777" actId="1076"/>
          <ac:picMkLst>
            <pc:docMk/>
            <pc:sldMk cId="3139356903" sldId="265"/>
            <ac:picMk id="3" creationId="{8809D386-1648-46DF-889E-3C31AF653333}"/>
          </ac:picMkLst>
        </pc:picChg>
        <pc:picChg chg="add mod">
          <ac:chgData name="GERALDI MARCO" userId="4fb09083-7c07-44a8-8941-2e9ea6e3562c" providerId="ADAL" clId="{55254253-C93E-4B84-BB0E-C81EF9F7841D}" dt="2021-11-10T09:46:08.512" v="1776" actId="1076"/>
          <ac:picMkLst>
            <pc:docMk/>
            <pc:sldMk cId="3139356903" sldId="265"/>
            <ac:picMk id="5" creationId="{5E668078-0807-4DC2-A763-4DA91678D09F}"/>
          </ac:picMkLst>
        </pc:picChg>
      </pc:sldChg>
      <pc:sldChg chg="addSp modSp new mod">
        <pc:chgData name="GERALDI MARCO" userId="4fb09083-7c07-44a8-8941-2e9ea6e3562c" providerId="ADAL" clId="{55254253-C93E-4B84-BB0E-C81EF9F7841D}" dt="2021-11-10T09:50:45.509" v="1817" actId="1076"/>
        <pc:sldMkLst>
          <pc:docMk/>
          <pc:sldMk cId="903467962" sldId="266"/>
        </pc:sldMkLst>
        <pc:spChg chg="add mod">
          <ac:chgData name="GERALDI MARCO" userId="4fb09083-7c07-44a8-8941-2e9ea6e3562c" providerId="ADAL" clId="{55254253-C93E-4B84-BB0E-C81EF9F7841D}" dt="2021-11-10T09:49:51.649" v="1800" actId="20577"/>
          <ac:spMkLst>
            <pc:docMk/>
            <pc:sldMk cId="903467962" sldId="266"/>
            <ac:spMk id="12" creationId="{E41158A4-A6AC-482D-82C1-36DB1BE5C502}"/>
          </ac:spMkLst>
        </pc:spChg>
        <pc:picChg chg="add mod">
          <ac:chgData name="GERALDI MARCO" userId="4fb09083-7c07-44a8-8941-2e9ea6e3562c" providerId="ADAL" clId="{55254253-C93E-4B84-BB0E-C81EF9F7841D}" dt="2021-11-10T09:50:45.509" v="1817" actId="1076"/>
          <ac:picMkLst>
            <pc:docMk/>
            <pc:sldMk cId="903467962" sldId="266"/>
            <ac:picMk id="3" creationId="{25F9B0A5-F868-47D0-9131-D320EA98A3E5}"/>
          </ac:picMkLst>
        </pc:picChg>
        <pc:picChg chg="add mod">
          <ac:chgData name="GERALDI MARCO" userId="4fb09083-7c07-44a8-8941-2e9ea6e3562c" providerId="ADAL" clId="{55254253-C93E-4B84-BB0E-C81EF9F7841D}" dt="2021-11-10T09:50:45.509" v="1817" actId="1076"/>
          <ac:picMkLst>
            <pc:docMk/>
            <pc:sldMk cId="903467962" sldId="266"/>
            <ac:picMk id="5" creationId="{9B261CEF-9292-4A14-A4A8-0EA073C73AD5}"/>
          </ac:picMkLst>
        </pc:picChg>
        <pc:picChg chg="add mod">
          <ac:chgData name="GERALDI MARCO" userId="4fb09083-7c07-44a8-8941-2e9ea6e3562c" providerId="ADAL" clId="{55254253-C93E-4B84-BB0E-C81EF9F7841D}" dt="2021-11-10T09:50:45.509" v="1817" actId="1076"/>
          <ac:picMkLst>
            <pc:docMk/>
            <pc:sldMk cId="903467962" sldId="266"/>
            <ac:picMk id="7" creationId="{6C448627-8438-4835-A3B1-7F191685ADFB}"/>
          </ac:picMkLst>
        </pc:picChg>
        <pc:picChg chg="add mod">
          <ac:chgData name="GERALDI MARCO" userId="4fb09083-7c07-44a8-8941-2e9ea6e3562c" providerId="ADAL" clId="{55254253-C93E-4B84-BB0E-C81EF9F7841D}" dt="2021-11-10T09:50:45.509" v="1817" actId="1076"/>
          <ac:picMkLst>
            <pc:docMk/>
            <pc:sldMk cId="903467962" sldId="266"/>
            <ac:picMk id="9" creationId="{71B6DA1E-77E8-41A4-8B61-15AA4F9F4AD8}"/>
          </ac:picMkLst>
        </pc:picChg>
        <pc:picChg chg="add mod">
          <ac:chgData name="GERALDI MARCO" userId="4fb09083-7c07-44a8-8941-2e9ea6e3562c" providerId="ADAL" clId="{55254253-C93E-4B84-BB0E-C81EF9F7841D}" dt="2021-11-10T09:50:45.509" v="1817" actId="1076"/>
          <ac:picMkLst>
            <pc:docMk/>
            <pc:sldMk cId="903467962" sldId="266"/>
            <ac:picMk id="11" creationId="{AF8F99B7-F96A-4101-A850-321758B228D8}"/>
          </ac:picMkLst>
        </pc:picChg>
      </pc:sldChg>
    </pc:docChg>
  </pc:docChgLst>
  <pc:docChgLst>
    <pc:chgData name="GERALDI MARCO" userId="4fb09083-7c07-44a8-8941-2e9ea6e3562c" providerId="ADAL" clId="{497B48A7-1FCF-410A-A89C-815188424E29}"/>
    <pc:docChg chg="undo redo custSel addSld delSld modSld">
      <pc:chgData name="GERALDI MARCO" userId="4fb09083-7c07-44a8-8941-2e9ea6e3562c" providerId="ADAL" clId="{497B48A7-1FCF-410A-A89C-815188424E29}" dt="2021-11-10T09:54:47.724" v="76" actId="1076"/>
      <pc:docMkLst>
        <pc:docMk/>
      </pc:docMkLst>
      <pc:sldChg chg="modSp mod">
        <pc:chgData name="GERALDI MARCO" userId="4fb09083-7c07-44a8-8941-2e9ea6e3562c" providerId="ADAL" clId="{497B48A7-1FCF-410A-A89C-815188424E29}" dt="2021-11-10T09:54:19.418" v="49" actId="20577"/>
        <pc:sldMkLst>
          <pc:docMk/>
          <pc:sldMk cId="4161441247" sldId="256"/>
        </pc:sldMkLst>
        <pc:spChg chg="mod">
          <ac:chgData name="GERALDI MARCO" userId="4fb09083-7c07-44a8-8941-2e9ea6e3562c" providerId="ADAL" clId="{497B48A7-1FCF-410A-A89C-815188424E29}" dt="2021-11-10T09:54:19.418" v="49" actId="20577"/>
          <ac:spMkLst>
            <pc:docMk/>
            <pc:sldMk cId="4161441247" sldId="256"/>
            <ac:spMk id="3" creationId="{F51521BA-2072-4678-8A46-4B4017576541}"/>
          </ac:spMkLst>
        </pc:spChg>
      </pc:sldChg>
      <pc:sldChg chg="addSp delSp modSp add del mod">
        <pc:chgData name="GERALDI MARCO" userId="4fb09083-7c07-44a8-8941-2e9ea6e3562c" providerId="ADAL" clId="{497B48A7-1FCF-410A-A89C-815188424E29}" dt="2021-11-10T09:54:47.724" v="76" actId="1076"/>
        <pc:sldMkLst>
          <pc:docMk/>
          <pc:sldMk cId="3824232839" sldId="257"/>
        </pc:sldMkLst>
        <pc:spChg chg="mod">
          <ac:chgData name="GERALDI MARCO" userId="4fb09083-7c07-44a8-8941-2e9ea6e3562c" providerId="ADAL" clId="{497B48A7-1FCF-410A-A89C-815188424E29}" dt="2021-11-10T09:54:26.287" v="62" actId="20577"/>
          <ac:spMkLst>
            <pc:docMk/>
            <pc:sldMk cId="3824232839" sldId="257"/>
            <ac:spMk id="2" creationId="{4E8CD7DA-7DCF-4321-93B3-4507E606C269}"/>
          </ac:spMkLst>
        </pc:spChg>
        <pc:spChg chg="mod">
          <ac:chgData name="GERALDI MARCO" userId="4fb09083-7c07-44a8-8941-2e9ea6e3562c" providerId="ADAL" clId="{497B48A7-1FCF-410A-A89C-815188424E29}" dt="2021-11-10T09:54:36.402" v="72" actId="6549"/>
          <ac:spMkLst>
            <pc:docMk/>
            <pc:sldMk cId="3824232839" sldId="257"/>
            <ac:spMk id="4" creationId="{C3FB9AAD-92C5-4CB6-A0FD-BBF9F4AFF53E}"/>
          </ac:spMkLst>
        </pc:spChg>
        <pc:spChg chg="add mod">
          <ac:chgData name="GERALDI MARCO" userId="4fb09083-7c07-44a8-8941-2e9ea6e3562c" providerId="ADAL" clId="{497B48A7-1FCF-410A-A89C-815188424E29}" dt="2021-11-10T09:54:47.724" v="76" actId="1076"/>
          <ac:spMkLst>
            <pc:docMk/>
            <pc:sldMk cId="3824232839" sldId="257"/>
            <ac:spMk id="5" creationId="{5F8BB661-BE37-4924-A7E2-7142672F3F14}"/>
          </ac:spMkLst>
        </pc:spChg>
        <pc:spChg chg="del mod">
          <ac:chgData name="GERALDI MARCO" userId="4fb09083-7c07-44a8-8941-2e9ea6e3562c" providerId="ADAL" clId="{497B48A7-1FCF-410A-A89C-815188424E29}" dt="2021-11-10T09:54:44.899" v="75" actId="478"/>
          <ac:spMkLst>
            <pc:docMk/>
            <pc:sldMk cId="3824232839" sldId="257"/>
            <ac:spMk id="7" creationId="{9EF8B233-5392-4571-B8B9-7B9150E55B48}"/>
          </ac:spMkLst>
        </pc:spChg>
        <pc:picChg chg="del">
          <ac:chgData name="GERALDI MARCO" userId="4fb09083-7c07-44a8-8941-2e9ea6e3562c" providerId="ADAL" clId="{497B48A7-1FCF-410A-A89C-815188424E29}" dt="2021-11-10T09:54:31.127" v="71" actId="478"/>
          <ac:picMkLst>
            <pc:docMk/>
            <pc:sldMk cId="3824232839" sldId="257"/>
            <ac:picMk id="10" creationId="{65A04CDD-BC32-404D-ABCD-324ACC20CE1B}"/>
          </ac:picMkLst>
        </pc:picChg>
      </pc:sldChg>
      <pc:sldChg chg="add del">
        <pc:chgData name="GERALDI MARCO" userId="4fb09083-7c07-44a8-8941-2e9ea6e3562c" providerId="ADAL" clId="{497B48A7-1FCF-410A-A89C-815188424E29}" dt="2021-11-10T09:54:28.001" v="63" actId="47"/>
        <pc:sldMkLst>
          <pc:docMk/>
          <pc:sldMk cId="3044116189" sldId="258"/>
        </pc:sldMkLst>
      </pc:sldChg>
      <pc:sldChg chg="add del">
        <pc:chgData name="GERALDI MARCO" userId="4fb09083-7c07-44a8-8941-2e9ea6e3562c" providerId="ADAL" clId="{497B48A7-1FCF-410A-A89C-815188424E29}" dt="2021-11-10T09:54:28.145" v="64" actId="47"/>
        <pc:sldMkLst>
          <pc:docMk/>
          <pc:sldMk cId="4014766916" sldId="259"/>
        </pc:sldMkLst>
      </pc:sldChg>
      <pc:sldChg chg="add del">
        <pc:chgData name="GERALDI MARCO" userId="4fb09083-7c07-44a8-8941-2e9ea6e3562c" providerId="ADAL" clId="{497B48A7-1FCF-410A-A89C-815188424E29}" dt="2021-11-10T09:54:28.336" v="65" actId="47"/>
        <pc:sldMkLst>
          <pc:docMk/>
          <pc:sldMk cId="3314659214" sldId="261"/>
        </pc:sldMkLst>
      </pc:sldChg>
      <pc:sldChg chg="add del">
        <pc:chgData name="GERALDI MARCO" userId="4fb09083-7c07-44a8-8941-2e9ea6e3562c" providerId="ADAL" clId="{497B48A7-1FCF-410A-A89C-815188424E29}" dt="2021-11-10T09:54:28.492" v="66" actId="47"/>
        <pc:sldMkLst>
          <pc:docMk/>
          <pc:sldMk cId="2953866196" sldId="262"/>
        </pc:sldMkLst>
      </pc:sldChg>
      <pc:sldChg chg="add del">
        <pc:chgData name="GERALDI MARCO" userId="4fb09083-7c07-44a8-8941-2e9ea6e3562c" providerId="ADAL" clId="{497B48A7-1FCF-410A-A89C-815188424E29}" dt="2021-11-10T09:54:28.649" v="67" actId="47"/>
        <pc:sldMkLst>
          <pc:docMk/>
          <pc:sldMk cId="3714530734" sldId="263"/>
        </pc:sldMkLst>
      </pc:sldChg>
      <pc:sldChg chg="add del">
        <pc:chgData name="GERALDI MARCO" userId="4fb09083-7c07-44a8-8941-2e9ea6e3562c" providerId="ADAL" clId="{497B48A7-1FCF-410A-A89C-815188424E29}" dt="2021-11-10T09:54:28.805" v="68" actId="47"/>
        <pc:sldMkLst>
          <pc:docMk/>
          <pc:sldMk cId="1999545301" sldId="264"/>
        </pc:sldMkLst>
      </pc:sldChg>
      <pc:sldChg chg="del">
        <pc:chgData name="GERALDI MARCO" userId="4fb09083-7c07-44a8-8941-2e9ea6e3562c" providerId="ADAL" clId="{497B48A7-1FCF-410A-A89C-815188424E29}" dt="2021-11-10T09:54:28.968" v="69" actId="47"/>
        <pc:sldMkLst>
          <pc:docMk/>
          <pc:sldMk cId="3139356903" sldId="265"/>
        </pc:sldMkLst>
      </pc:sldChg>
      <pc:sldChg chg="del">
        <pc:chgData name="GERALDI MARCO" userId="4fb09083-7c07-44a8-8941-2e9ea6e3562c" providerId="ADAL" clId="{497B48A7-1FCF-410A-A89C-815188424E29}" dt="2021-11-10T09:54:29.623" v="70" actId="47"/>
        <pc:sldMkLst>
          <pc:docMk/>
          <pc:sldMk cId="903467962"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01FB19-871D-4C25-8F14-9241212E19B2}" type="datetimeFigureOut">
              <a:rPr lang="it-IT" smtClean="0"/>
              <a:t>16/12/2021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BDAE6-3687-49ED-9BCF-DAAA69788F11}" type="slidenum">
              <a:rPr lang="it-IT" smtClean="0"/>
              <a:t>‹N›</a:t>
            </a:fld>
            <a:endParaRPr lang="it-IT"/>
          </a:p>
        </p:txBody>
      </p:sp>
    </p:spTree>
    <p:extLst>
      <p:ext uri="{BB962C8B-B14F-4D97-AF65-F5344CB8AC3E}">
        <p14:creationId xmlns:p14="http://schemas.microsoft.com/office/powerpoint/2010/main" val="1221095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7C2744B4-C7E2-4F1D-9053-31D790EC7F53}"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Created by Marco Geraldi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6AC62BE-19DE-4FBC-BC5B-326E199CD5F1}"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Created by Marco Geraldi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78D9D872-3B5D-477E-A6AA-1D0D5D5B1DCD}"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Created by Marco Geraldi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F4F75E6-711A-479A-818A-8C08A9577DD8}"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Created by Marco Geraldi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EDA4B9D-526D-4FB9-BDDA-FBD4E976E13F}"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Created by Marco Geraldi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0943ECD-45F4-4ED0-88B0-592FBD1491F6}"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Created by Marco Geraldi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3F18128-6DD7-4886-9AE7-DA6E0627AE02}"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Created by Marco Geraldi</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BAD4CE6-CAE5-42CF-8850-46B18AB39EFF}"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Created by Marco Geraldi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96D18F-3A98-485C-9D33-85E1AF1C3516}"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Created by Marco Geraldi</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A95F070-309F-4BFE-A51D-836A08447CE1}"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Created by Marco Geraldi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3D852F8-EB6E-4492-9151-D10E967DBEEC}" type="datetime1">
              <a:rPr lang="en-US" smtClean="0"/>
              <a:t>12/16/2021</a:t>
            </a:fld>
            <a:endParaRPr lang="en-US" dirty="0"/>
          </a:p>
        </p:txBody>
      </p:sp>
      <p:sp>
        <p:nvSpPr>
          <p:cNvPr id="6" name="Footer Placeholder 5"/>
          <p:cNvSpPr>
            <a:spLocks noGrp="1"/>
          </p:cNvSpPr>
          <p:nvPr>
            <p:ph type="ftr" sz="quarter" idx="11"/>
          </p:nvPr>
        </p:nvSpPr>
        <p:spPr/>
        <p:txBody>
          <a:bodyPr/>
          <a:lstStyle/>
          <a:p>
            <a:r>
              <a:rPr lang="en-US"/>
              <a:t>Created by Marco Geraldi</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3BE49199-89E8-4A31-8164-53D4B4E0D852}" type="datetime1">
              <a:rPr lang="en-US" smtClean="0"/>
              <a:t>12/16/2021</a:t>
            </a:fld>
            <a:endParaRPr lang="en-US" dirty="0"/>
          </a:p>
        </p:txBody>
      </p:sp>
      <p:sp>
        <p:nvSpPr>
          <p:cNvPr id="8" name="Footer Placeholder 7"/>
          <p:cNvSpPr>
            <a:spLocks noGrp="1"/>
          </p:cNvSpPr>
          <p:nvPr>
            <p:ph type="ftr" sz="quarter" idx="11"/>
          </p:nvPr>
        </p:nvSpPr>
        <p:spPr/>
        <p:txBody>
          <a:bodyPr/>
          <a:lstStyle/>
          <a:p>
            <a:r>
              <a:rPr lang="en-US"/>
              <a:t>Created by Marco Geraldi</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F78E0A3-705E-4DF7-B1A5-A417A2E08FE0}" type="datetime1">
              <a:rPr lang="en-US" smtClean="0"/>
              <a:t>12/16/2021</a:t>
            </a:fld>
            <a:endParaRPr lang="en-US" dirty="0"/>
          </a:p>
        </p:txBody>
      </p:sp>
      <p:sp>
        <p:nvSpPr>
          <p:cNvPr id="4" name="Footer Placeholder 3"/>
          <p:cNvSpPr>
            <a:spLocks noGrp="1"/>
          </p:cNvSpPr>
          <p:nvPr>
            <p:ph type="ftr" sz="quarter" idx="11"/>
          </p:nvPr>
        </p:nvSpPr>
        <p:spPr/>
        <p:txBody>
          <a:bodyPr/>
          <a:lstStyle/>
          <a:p>
            <a:r>
              <a:rPr lang="en-US"/>
              <a:t>Created by Marco Geraldi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B96A6-AF04-4AA0-9E6D-884EF3D23C55}" type="datetime1">
              <a:rPr lang="en-US" smtClean="0"/>
              <a:t>12/16/2021</a:t>
            </a:fld>
            <a:endParaRPr lang="en-US" dirty="0"/>
          </a:p>
        </p:txBody>
      </p:sp>
      <p:sp>
        <p:nvSpPr>
          <p:cNvPr id="3" name="Footer Placeholder 2"/>
          <p:cNvSpPr>
            <a:spLocks noGrp="1"/>
          </p:cNvSpPr>
          <p:nvPr>
            <p:ph type="ftr" sz="quarter" idx="11"/>
          </p:nvPr>
        </p:nvSpPr>
        <p:spPr/>
        <p:txBody>
          <a:bodyPr/>
          <a:lstStyle/>
          <a:p>
            <a:r>
              <a:rPr lang="en-US"/>
              <a:t>Created by Marco Geraldi</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038660A-EDFF-4CE2-A6F6-E08A289D01F5}" type="datetime1">
              <a:rPr lang="en-US" smtClean="0"/>
              <a:t>12/16/2021</a:t>
            </a:fld>
            <a:endParaRPr lang="en-US" dirty="0"/>
          </a:p>
        </p:txBody>
      </p:sp>
      <p:sp>
        <p:nvSpPr>
          <p:cNvPr id="6" name="Footer Placeholder 5"/>
          <p:cNvSpPr>
            <a:spLocks noGrp="1"/>
          </p:cNvSpPr>
          <p:nvPr>
            <p:ph type="ftr" sz="quarter" idx="11"/>
          </p:nvPr>
        </p:nvSpPr>
        <p:spPr/>
        <p:txBody>
          <a:bodyPr/>
          <a:lstStyle/>
          <a:p>
            <a:r>
              <a:rPr lang="en-US"/>
              <a:t>Created by Marco Geraldi</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6" name="Footer Placeholder 5"/>
          <p:cNvSpPr>
            <a:spLocks noGrp="1"/>
          </p:cNvSpPr>
          <p:nvPr>
            <p:ph type="ftr" sz="quarter" idx="11"/>
          </p:nvPr>
        </p:nvSpPr>
        <p:spPr/>
        <p:txBody>
          <a:bodyPr/>
          <a:lstStyle/>
          <a:p>
            <a:r>
              <a:rPr lang="en-US"/>
              <a:t>Created by Marco Geraldi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
        <p:nvSpPr>
          <p:cNvPr id="5" name="Date Placeholder 4"/>
          <p:cNvSpPr>
            <a:spLocks noGrp="1"/>
          </p:cNvSpPr>
          <p:nvPr>
            <p:ph type="dt" sz="half" idx="10"/>
          </p:nvPr>
        </p:nvSpPr>
        <p:spPr/>
        <p:txBody>
          <a:bodyPr/>
          <a:lstStyle/>
          <a:p>
            <a:fld id="{E69B9329-8672-43F5-9418-298AAB3AB892}" type="datetime1">
              <a:rPr lang="en-US" smtClean="0"/>
              <a:t>12/16/2021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53BB0F-3D1B-4688-BC92-B977EE436BA5}" type="datetime1">
              <a:rPr lang="en-US" smtClean="0"/>
              <a:t>12/16/2021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Created by Marco Geraldi</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ti.com/lit/an/snaa312/snaa312.pdf?ts=1636117683086&amp;ref_url=https%253A%252F%252Fwww.ti.com%252Fproduct%252FHDC2010"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2F4ABB-EC2D-4DB3-BAE6-8E56DDE848D5}"/>
              </a:ext>
            </a:extLst>
          </p:cNvPr>
          <p:cNvSpPr>
            <a:spLocks noGrp="1"/>
          </p:cNvSpPr>
          <p:nvPr>
            <p:ph type="ctrTitle"/>
          </p:nvPr>
        </p:nvSpPr>
        <p:spPr/>
        <p:txBody>
          <a:bodyPr/>
          <a:lstStyle/>
          <a:p>
            <a:r>
              <a:rPr lang="it-IT" dirty="0"/>
              <a:t>TI </a:t>
            </a:r>
            <a:r>
              <a:rPr lang="it-IT" dirty="0" err="1"/>
              <a:t>LaunchPad</a:t>
            </a:r>
            <a:r>
              <a:rPr lang="it-IT" dirty="0"/>
              <a:t> </a:t>
            </a:r>
          </a:p>
        </p:txBody>
      </p:sp>
      <p:sp>
        <p:nvSpPr>
          <p:cNvPr id="3" name="Sottotitolo 2">
            <a:extLst>
              <a:ext uri="{FF2B5EF4-FFF2-40B4-BE49-F238E27FC236}">
                <a16:creationId xmlns:a16="http://schemas.microsoft.com/office/drawing/2014/main" id="{F51521BA-2072-4678-8A46-4B4017576541}"/>
              </a:ext>
            </a:extLst>
          </p:cNvPr>
          <p:cNvSpPr>
            <a:spLocks noGrp="1"/>
          </p:cNvSpPr>
          <p:nvPr>
            <p:ph type="subTitle" idx="1"/>
          </p:nvPr>
        </p:nvSpPr>
        <p:spPr/>
        <p:txBody>
          <a:bodyPr/>
          <a:lstStyle/>
          <a:p>
            <a:r>
              <a:rPr lang="it-IT" dirty="0"/>
              <a:t>08. I2C </a:t>
            </a:r>
            <a:r>
              <a:rPr lang="it-IT" dirty="0" err="1"/>
              <a:t>Communication</a:t>
            </a:r>
            <a:r>
              <a:rPr lang="it-IT" dirty="0"/>
              <a:t> </a:t>
            </a:r>
          </a:p>
        </p:txBody>
      </p:sp>
    </p:spTree>
    <p:extLst>
      <p:ext uri="{BB962C8B-B14F-4D97-AF65-F5344CB8AC3E}">
        <p14:creationId xmlns:p14="http://schemas.microsoft.com/office/powerpoint/2010/main" val="4161441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DC9545-C6D1-4B01-9E8A-553C93698E1F}"/>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D6302E9F-0668-4232-82D0-5FE800F4312A}"/>
              </a:ext>
            </a:extLst>
          </p:cNvPr>
          <p:cNvSpPr>
            <a:spLocks noGrp="1"/>
          </p:cNvSpPr>
          <p:nvPr>
            <p:ph sz="half" idx="1"/>
          </p:nvPr>
        </p:nvSpPr>
        <p:spPr/>
        <p:txBody>
          <a:bodyPr/>
          <a:lstStyle/>
          <a:p>
            <a:endParaRPr lang="it-IT"/>
          </a:p>
        </p:txBody>
      </p:sp>
      <p:sp>
        <p:nvSpPr>
          <p:cNvPr id="4" name="Segnaposto contenuto 3">
            <a:extLst>
              <a:ext uri="{FF2B5EF4-FFF2-40B4-BE49-F238E27FC236}">
                <a16:creationId xmlns:a16="http://schemas.microsoft.com/office/drawing/2014/main" id="{36064493-DA74-4CC0-AA13-CCF1DB2EBEA3}"/>
              </a:ext>
            </a:extLst>
          </p:cNvPr>
          <p:cNvSpPr>
            <a:spLocks noGrp="1"/>
          </p:cNvSpPr>
          <p:nvPr>
            <p:ph sz="half" idx="2"/>
          </p:nvPr>
        </p:nvSpPr>
        <p:spPr/>
        <p:txBody>
          <a:bodyPr/>
          <a:lstStyle/>
          <a:p>
            <a:endParaRPr lang="it-IT"/>
          </a:p>
        </p:txBody>
      </p:sp>
      <p:pic>
        <p:nvPicPr>
          <p:cNvPr id="5" name="Picture 2" descr="LAUNCHXL-CC2640R2 INFO">
            <a:extLst>
              <a:ext uri="{FF2B5EF4-FFF2-40B4-BE49-F238E27FC236}">
                <a16:creationId xmlns:a16="http://schemas.microsoft.com/office/drawing/2014/main" id="{25A24D63-26F8-4B6E-8F93-B7DE1984B6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443" b="1005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100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557FEB-F0FE-43A4-8B33-DC64C45696AA}"/>
              </a:ext>
            </a:extLst>
          </p:cNvPr>
          <p:cNvSpPr>
            <a:spLocks noGrp="1"/>
          </p:cNvSpPr>
          <p:nvPr>
            <p:ph type="title"/>
          </p:nvPr>
        </p:nvSpPr>
        <p:spPr/>
        <p:txBody>
          <a:bodyPr/>
          <a:lstStyle/>
          <a:p>
            <a:r>
              <a:rPr lang="it-IT" dirty="0"/>
              <a:t>HDC2010 Sensor</a:t>
            </a:r>
            <a:br>
              <a:rPr lang="it-IT" dirty="0"/>
            </a:br>
            <a:r>
              <a:rPr kumimoji="0" lang="it-IT" sz="2400" b="0" i="0" u="none" strike="noStrike" kern="1200" cap="none" spc="0" normalizeH="0" baseline="0" noProof="0" dirty="0" err="1">
                <a:ln>
                  <a:noFill/>
                </a:ln>
                <a:solidFill>
                  <a:prstClr val="black"/>
                </a:solidFill>
                <a:effectLst/>
                <a:uLnTx/>
                <a:uFillTx/>
                <a:latin typeface="Trebuchet MS" panose="020B0603020202020204"/>
                <a:ea typeface="+mj-ea"/>
                <a:cs typeface="+mj-cs"/>
              </a:rPr>
              <a:t>Wiring</a:t>
            </a:r>
            <a:endParaRPr lang="it-IT" dirty="0"/>
          </a:p>
        </p:txBody>
      </p:sp>
      <p:sp>
        <p:nvSpPr>
          <p:cNvPr id="3" name="Segnaposto contenuto 2">
            <a:extLst>
              <a:ext uri="{FF2B5EF4-FFF2-40B4-BE49-F238E27FC236}">
                <a16:creationId xmlns:a16="http://schemas.microsoft.com/office/drawing/2014/main" id="{44ACE429-99DC-4633-8ACB-89E2B7DEB8C0}"/>
              </a:ext>
            </a:extLst>
          </p:cNvPr>
          <p:cNvSpPr>
            <a:spLocks noGrp="1"/>
          </p:cNvSpPr>
          <p:nvPr>
            <p:ph sz="half" idx="1"/>
          </p:nvPr>
        </p:nvSpPr>
        <p:spPr>
          <a:xfrm>
            <a:off x="722837" y="1789797"/>
            <a:ext cx="4390322" cy="3137804"/>
          </a:xfrm>
        </p:spPr>
        <p:txBody>
          <a:bodyPr>
            <a:normAutofit fontScale="85000" lnSpcReduction="10000"/>
          </a:bodyPr>
          <a:lstStyle/>
          <a:p>
            <a:r>
              <a:rPr lang="it-IT" sz="2200" dirty="0"/>
              <a:t>In order to </a:t>
            </a:r>
            <a:r>
              <a:rPr lang="it-IT" sz="2200" dirty="0" err="1"/>
              <a:t>get</a:t>
            </a:r>
            <a:r>
              <a:rPr lang="it-IT" sz="2200" dirty="0"/>
              <a:t> the </a:t>
            </a:r>
            <a:r>
              <a:rPr lang="it-IT" sz="2200" dirty="0" err="1"/>
              <a:t>communication</a:t>
            </a:r>
            <a:r>
              <a:rPr lang="it-IT" sz="2200" dirty="0"/>
              <a:t> working </a:t>
            </a:r>
            <a:r>
              <a:rPr lang="it-IT" sz="2200" dirty="0" err="1"/>
              <a:t>is</a:t>
            </a:r>
            <a:r>
              <a:rPr lang="it-IT" sz="2200" dirty="0"/>
              <a:t> </a:t>
            </a:r>
            <a:r>
              <a:rPr lang="it-IT" sz="2200" dirty="0" err="1"/>
              <a:t>essential</a:t>
            </a:r>
            <a:r>
              <a:rPr lang="it-IT" sz="2200" dirty="0"/>
              <a:t> to </a:t>
            </a:r>
            <a:r>
              <a:rPr lang="it-IT" sz="2200" dirty="0" err="1"/>
              <a:t>connect</a:t>
            </a:r>
            <a:r>
              <a:rPr lang="it-IT" sz="2200" dirty="0"/>
              <a:t> </a:t>
            </a:r>
            <a:r>
              <a:rPr lang="it-IT" sz="2200" dirty="0" err="1"/>
              <a:t>properly</a:t>
            </a:r>
            <a:r>
              <a:rPr lang="it-IT" sz="2200" dirty="0"/>
              <a:t> the </a:t>
            </a:r>
            <a:r>
              <a:rPr lang="it-IT" sz="2200" dirty="0" err="1"/>
              <a:t>two</a:t>
            </a:r>
            <a:r>
              <a:rPr lang="it-IT" sz="2200" dirty="0"/>
              <a:t> devices</a:t>
            </a:r>
            <a:br>
              <a:rPr lang="it-IT" dirty="0"/>
            </a:br>
            <a:br>
              <a:rPr lang="it-IT" dirty="0"/>
            </a:br>
            <a:br>
              <a:rPr lang="it-IT" dirty="0"/>
            </a:br>
            <a:br>
              <a:rPr lang="it-IT" dirty="0"/>
            </a:br>
            <a:br>
              <a:rPr lang="it-IT" dirty="0"/>
            </a:br>
            <a:br>
              <a:rPr lang="it-IT" dirty="0"/>
            </a:br>
            <a:br>
              <a:rPr lang="it-IT" dirty="0"/>
            </a:br>
            <a:br>
              <a:rPr lang="it-IT" dirty="0"/>
            </a:br>
            <a:br>
              <a:rPr lang="it-IT" dirty="0"/>
            </a:br>
            <a:br>
              <a:rPr lang="it-IT" dirty="0"/>
            </a:br>
            <a:endParaRPr lang="it-IT" dirty="0"/>
          </a:p>
          <a:p>
            <a:endParaRPr lang="it-IT" dirty="0"/>
          </a:p>
        </p:txBody>
      </p:sp>
      <p:pic>
        <p:nvPicPr>
          <p:cNvPr id="6" name="Picture 2">
            <a:extLst>
              <a:ext uri="{FF2B5EF4-FFF2-40B4-BE49-F238E27FC236}">
                <a16:creationId xmlns:a16="http://schemas.microsoft.com/office/drawing/2014/main" id="{2D0952D9-8AA3-4FE3-8B83-E4B4D9198F57}"/>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2719"/>
          <a:stretch/>
        </p:blipFill>
        <p:spPr bwMode="auto">
          <a:xfrm>
            <a:off x="5284079" y="1579326"/>
            <a:ext cx="3989923" cy="38814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ella 7">
            <a:extLst>
              <a:ext uri="{FF2B5EF4-FFF2-40B4-BE49-F238E27FC236}">
                <a16:creationId xmlns:a16="http://schemas.microsoft.com/office/drawing/2014/main" id="{9E4897BB-5405-4C3B-B627-163918BFD3A4}"/>
              </a:ext>
            </a:extLst>
          </p:cNvPr>
          <p:cNvGraphicFramePr>
            <a:graphicFrameLocks noGrp="1"/>
          </p:cNvGraphicFramePr>
          <p:nvPr>
            <p:extLst>
              <p:ext uri="{D42A27DB-BD31-4B8C-83A1-F6EECF244321}">
                <p14:modId xmlns:p14="http://schemas.microsoft.com/office/powerpoint/2010/main" val="4245694976"/>
              </p:ext>
            </p:extLst>
          </p:nvPr>
        </p:nvGraphicFramePr>
        <p:xfrm>
          <a:off x="1024511" y="2830477"/>
          <a:ext cx="4064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39965958"/>
                    </a:ext>
                  </a:extLst>
                </a:gridCol>
                <a:gridCol w="2032000">
                  <a:extLst>
                    <a:ext uri="{9D8B030D-6E8A-4147-A177-3AD203B41FA5}">
                      <a16:colId xmlns:a16="http://schemas.microsoft.com/office/drawing/2014/main" val="3801440516"/>
                    </a:ext>
                  </a:extLst>
                </a:gridCol>
              </a:tblGrid>
              <a:tr h="370840">
                <a:tc>
                  <a:txBody>
                    <a:bodyPr/>
                    <a:lstStyle/>
                    <a:p>
                      <a:r>
                        <a:rPr lang="it-IT" dirty="0"/>
                        <a:t>HDC2010</a:t>
                      </a:r>
                    </a:p>
                  </a:txBody>
                  <a:tcPr/>
                </a:tc>
                <a:tc>
                  <a:txBody>
                    <a:bodyPr/>
                    <a:lstStyle/>
                    <a:p>
                      <a:r>
                        <a:rPr lang="it-IT" dirty="0"/>
                        <a:t>CC2640R2</a:t>
                      </a:r>
                    </a:p>
                  </a:txBody>
                  <a:tcPr/>
                </a:tc>
                <a:extLst>
                  <a:ext uri="{0D108BD9-81ED-4DB2-BD59-A6C34878D82A}">
                    <a16:rowId xmlns:a16="http://schemas.microsoft.com/office/drawing/2014/main" val="2308911051"/>
                  </a:ext>
                </a:extLst>
              </a:tr>
              <a:tr h="370840">
                <a:tc>
                  <a:txBody>
                    <a:bodyPr/>
                    <a:lstStyle/>
                    <a:p>
                      <a:r>
                        <a:rPr lang="it-IT" dirty="0"/>
                        <a:t>VDD</a:t>
                      </a:r>
                    </a:p>
                  </a:txBody>
                  <a:tcPr/>
                </a:tc>
                <a:tc>
                  <a:txBody>
                    <a:bodyPr/>
                    <a:lstStyle/>
                    <a:p>
                      <a:r>
                        <a:rPr lang="it-IT" dirty="0"/>
                        <a:t>3V3</a:t>
                      </a:r>
                    </a:p>
                  </a:txBody>
                  <a:tcPr/>
                </a:tc>
                <a:extLst>
                  <a:ext uri="{0D108BD9-81ED-4DB2-BD59-A6C34878D82A}">
                    <a16:rowId xmlns:a16="http://schemas.microsoft.com/office/drawing/2014/main" val="1302950747"/>
                  </a:ext>
                </a:extLst>
              </a:tr>
              <a:tr h="370840">
                <a:tc>
                  <a:txBody>
                    <a:bodyPr/>
                    <a:lstStyle/>
                    <a:p>
                      <a:r>
                        <a:rPr lang="it-IT" dirty="0"/>
                        <a:t>GND</a:t>
                      </a:r>
                    </a:p>
                  </a:txBody>
                  <a:tcPr/>
                </a:tc>
                <a:tc>
                  <a:txBody>
                    <a:bodyPr/>
                    <a:lstStyle/>
                    <a:p>
                      <a:r>
                        <a:rPr lang="it-IT" dirty="0"/>
                        <a:t>GND</a:t>
                      </a:r>
                    </a:p>
                  </a:txBody>
                  <a:tcPr/>
                </a:tc>
                <a:extLst>
                  <a:ext uri="{0D108BD9-81ED-4DB2-BD59-A6C34878D82A}">
                    <a16:rowId xmlns:a16="http://schemas.microsoft.com/office/drawing/2014/main" val="515393605"/>
                  </a:ext>
                </a:extLst>
              </a:tr>
              <a:tr h="370840">
                <a:tc>
                  <a:txBody>
                    <a:bodyPr/>
                    <a:lstStyle/>
                    <a:p>
                      <a:r>
                        <a:rPr lang="it-IT" dirty="0"/>
                        <a:t>SCL</a:t>
                      </a:r>
                    </a:p>
                  </a:txBody>
                  <a:tcPr/>
                </a:tc>
                <a:tc>
                  <a:txBody>
                    <a:bodyPr/>
                    <a:lstStyle/>
                    <a:p>
                      <a:r>
                        <a:rPr lang="it-IT" dirty="0"/>
                        <a:t>DIO 4</a:t>
                      </a:r>
                    </a:p>
                  </a:txBody>
                  <a:tcPr/>
                </a:tc>
                <a:extLst>
                  <a:ext uri="{0D108BD9-81ED-4DB2-BD59-A6C34878D82A}">
                    <a16:rowId xmlns:a16="http://schemas.microsoft.com/office/drawing/2014/main" val="1907446493"/>
                  </a:ext>
                </a:extLst>
              </a:tr>
              <a:tr h="370840">
                <a:tc>
                  <a:txBody>
                    <a:bodyPr/>
                    <a:lstStyle/>
                    <a:p>
                      <a:r>
                        <a:rPr lang="it-IT" dirty="0"/>
                        <a:t>SDA</a:t>
                      </a:r>
                    </a:p>
                  </a:txBody>
                  <a:tcPr/>
                </a:tc>
                <a:tc>
                  <a:txBody>
                    <a:bodyPr/>
                    <a:lstStyle/>
                    <a:p>
                      <a:r>
                        <a:rPr lang="it-IT" dirty="0"/>
                        <a:t>DIO 5</a:t>
                      </a:r>
                    </a:p>
                  </a:txBody>
                  <a:tcPr/>
                </a:tc>
                <a:extLst>
                  <a:ext uri="{0D108BD9-81ED-4DB2-BD59-A6C34878D82A}">
                    <a16:rowId xmlns:a16="http://schemas.microsoft.com/office/drawing/2014/main" val="1035008535"/>
                  </a:ext>
                </a:extLst>
              </a:tr>
            </a:tbl>
          </a:graphicData>
        </a:graphic>
      </p:graphicFrame>
      <p:sp>
        <p:nvSpPr>
          <p:cNvPr id="8" name="CasellaDiTesto 7">
            <a:extLst>
              <a:ext uri="{FF2B5EF4-FFF2-40B4-BE49-F238E27FC236}">
                <a16:creationId xmlns:a16="http://schemas.microsoft.com/office/drawing/2014/main" id="{B86FEF72-795B-4F2B-BFDB-70DA8BFD5CCD}"/>
              </a:ext>
            </a:extLst>
          </p:cNvPr>
          <p:cNvSpPr txBox="1"/>
          <p:nvPr/>
        </p:nvSpPr>
        <p:spPr>
          <a:xfrm>
            <a:off x="1024511" y="4907469"/>
            <a:ext cx="4802737" cy="1200329"/>
          </a:xfrm>
          <a:prstGeom prst="rect">
            <a:avLst/>
          </a:prstGeom>
          <a:noFill/>
        </p:spPr>
        <p:txBody>
          <a:bodyPr wrap="square" rtlCol="0">
            <a:spAutoFit/>
          </a:bodyPr>
          <a:lstStyle/>
          <a:p>
            <a:r>
              <a:rPr lang="it-IT" dirty="0" err="1"/>
              <a:t>Address</a:t>
            </a:r>
            <a:r>
              <a:rPr lang="it-IT" dirty="0"/>
              <a:t> for HDC2010 Sensor can be :</a:t>
            </a:r>
          </a:p>
          <a:p>
            <a:pPr marL="285750" indent="-285750">
              <a:buFont typeface="Arial" panose="020B0604020202020204" pitchFamily="34" charset="0"/>
              <a:buChar char="•"/>
            </a:pPr>
            <a:r>
              <a:rPr lang="it-IT" dirty="0"/>
              <a:t>0x40 (ADDR pin </a:t>
            </a:r>
            <a:r>
              <a:rPr lang="it-IT" dirty="0" err="1"/>
              <a:t>connected</a:t>
            </a:r>
            <a:r>
              <a:rPr lang="it-IT" dirty="0"/>
              <a:t> to GND)</a:t>
            </a:r>
          </a:p>
          <a:p>
            <a:pPr marL="285750" indent="-285750">
              <a:buFont typeface="Arial" panose="020B0604020202020204" pitchFamily="34" charset="0"/>
              <a:buChar char="•"/>
            </a:pPr>
            <a:r>
              <a:rPr lang="it-IT" dirty="0"/>
              <a:t>0x41 (ADDR pin </a:t>
            </a:r>
            <a:r>
              <a:rPr lang="it-IT" dirty="0" err="1"/>
              <a:t>connected</a:t>
            </a:r>
            <a:r>
              <a:rPr lang="it-IT" dirty="0"/>
              <a:t> to VDD)</a:t>
            </a: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2607964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CEF4CF9-1513-4241-9BA1-4F6C07421F31}"/>
              </a:ext>
            </a:extLst>
          </p:cNvPr>
          <p:cNvSpPr>
            <a:spLocks noGrp="1"/>
          </p:cNvSpPr>
          <p:nvPr>
            <p:ph sz="half" idx="1"/>
          </p:nvPr>
        </p:nvSpPr>
        <p:spPr>
          <a:xfrm>
            <a:off x="677334" y="1707661"/>
            <a:ext cx="4184035" cy="3880772"/>
          </a:xfrm>
        </p:spPr>
        <p:txBody>
          <a:bodyPr>
            <a:normAutofit/>
          </a:bodyPr>
          <a:lstStyle/>
          <a:p>
            <a:r>
              <a:rPr lang="en-US" dirty="0"/>
              <a:t>The HDC20X0 has two modes of operation: sleep and measurement mode. After power up, the HDC20X0 enters sleep mode. In this mode, the HDC20X0 waits for I2C instruction to set programmable conversion times, trigger a measurement/conversion, or read/write valid data.</a:t>
            </a:r>
          </a:p>
          <a:p>
            <a:r>
              <a:rPr lang="en-US" dirty="0"/>
              <a:t>Different way of acquisition are available, in this example the Single Acquisition Configuration will be used.</a:t>
            </a:r>
            <a:endParaRPr lang="it-IT" dirty="0"/>
          </a:p>
        </p:txBody>
      </p:sp>
      <p:pic>
        <p:nvPicPr>
          <p:cNvPr id="6" name="Segnaposto contenuto 5">
            <a:extLst>
              <a:ext uri="{FF2B5EF4-FFF2-40B4-BE49-F238E27FC236}">
                <a16:creationId xmlns:a16="http://schemas.microsoft.com/office/drawing/2014/main" id="{595BE56A-1315-4CEE-B355-7D8AFE7C2CC0}"/>
              </a:ext>
            </a:extLst>
          </p:cNvPr>
          <p:cNvPicPr>
            <a:picLocks noGrp="1" noChangeAspect="1"/>
          </p:cNvPicPr>
          <p:nvPr>
            <p:ph sz="half" idx="2"/>
          </p:nvPr>
        </p:nvPicPr>
        <p:blipFill>
          <a:blip r:embed="rId2"/>
          <a:stretch>
            <a:fillRect/>
          </a:stretch>
        </p:blipFill>
        <p:spPr>
          <a:xfrm>
            <a:off x="5089352" y="1833872"/>
            <a:ext cx="4184650" cy="3851090"/>
          </a:xfrm>
        </p:spPr>
      </p:pic>
      <p:sp>
        <p:nvSpPr>
          <p:cNvPr id="7" name="Titolo 1">
            <a:extLst>
              <a:ext uri="{FF2B5EF4-FFF2-40B4-BE49-F238E27FC236}">
                <a16:creationId xmlns:a16="http://schemas.microsoft.com/office/drawing/2014/main" id="{4607E108-39E3-461F-A59B-A5680222C57F}"/>
              </a:ext>
            </a:extLst>
          </p:cNvPr>
          <p:cNvSpPr>
            <a:spLocks noGrp="1"/>
          </p:cNvSpPr>
          <p:nvPr>
            <p:ph type="title"/>
          </p:nvPr>
        </p:nvSpPr>
        <p:spPr>
          <a:xfrm>
            <a:off x="677334" y="609600"/>
            <a:ext cx="8596668" cy="1320800"/>
          </a:xfrm>
        </p:spPr>
        <p:txBody>
          <a:bodyPr/>
          <a:lstStyle/>
          <a:p>
            <a:r>
              <a:rPr lang="it-IT" dirty="0"/>
              <a:t>HDC2010 Sensor</a:t>
            </a:r>
            <a:br>
              <a:rPr lang="it-IT" dirty="0"/>
            </a:br>
            <a:r>
              <a:rPr kumimoji="0" lang="it-IT" sz="2400" b="0" i="0" u="none" strike="noStrike" kern="1200" cap="none" spc="0" normalizeH="0" baseline="0" noProof="0" dirty="0" err="1">
                <a:ln>
                  <a:noFill/>
                </a:ln>
                <a:solidFill>
                  <a:prstClr val="black"/>
                </a:solidFill>
                <a:effectLst/>
                <a:uLnTx/>
                <a:uFillTx/>
                <a:latin typeface="Trebuchet MS" panose="020B0603020202020204"/>
                <a:ea typeface="+mj-ea"/>
                <a:cs typeface="+mj-cs"/>
              </a:rPr>
              <a:t>Acquisition</a:t>
            </a:r>
            <a:r>
              <a:rPr kumimoji="0" lang="it-IT" sz="2400" b="0" i="0" u="none" strike="noStrike" kern="1200" cap="none" spc="0" normalizeH="0" baseline="0" noProof="0" dirty="0">
                <a:ln>
                  <a:noFill/>
                </a:ln>
                <a:solidFill>
                  <a:prstClr val="black"/>
                </a:solidFill>
                <a:effectLst/>
                <a:uLnTx/>
                <a:uFillTx/>
                <a:latin typeface="Trebuchet MS" panose="020B0603020202020204"/>
                <a:ea typeface="+mj-ea"/>
                <a:cs typeface="+mj-cs"/>
              </a:rPr>
              <a:t> </a:t>
            </a:r>
            <a:r>
              <a:rPr kumimoji="0" lang="it-IT" sz="2400" b="0" i="0" u="none" strike="noStrike" kern="1200" cap="none" spc="0" normalizeH="0" baseline="0" noProof="0" dirty="0" err="1">
                <a:ln>
                  <a:noFill/>
                </a:ln>
                <a:solidFill>
                  <a:prstClr val="black"/>
                </a:solidFill>
                <a:effectLst/>
                <a:uLnTx/>
                <a:uFillTx/>
                <a:latin typeface="Trebuchet MS" panose="020B0603020202020204"/>
                <a:ea typeface="+mj-ea"/>
                <a:cs typeface="+mj-cs"/>
              </a:rPr>
              <a:t>Modes</a:t>
            </a:r>
            <a:endParaRPr lang="it-IT" dirty="0"/>
          </a:p>
        </p:txBody>
      </p:sp>
      <p:sp>
        <p:nvSpPr>
          <p:cNvPr id="8" name="CasellaDiTesto 7">
            <a:extLst>
              <a:ext uri="{FF2B5EF4-FFF2-40B4-BE49-F238E27FC236}">
                <a16:creationId xmlns:a16="http://schemas.microsoft.com/office/drawing/2014/main" id="{F84B7A8C-F910-4E11-9FEE-DB8EE9E0444B}"/>
              </a:ext>
            </a:extLst>
          </p:cNvPr>
          <p:cNvSpPr txBox="1"/>
          <p:nvPr/>
        </p:nvSpPr>
        <p:spPr>
          <a:xfrm>
            <a:off x="1016950" y="6246976"/>
            <a:ext cx="6605899" cy="369332"/>
          </a:xfrm>
          <a:prstGeom prst="rect">
            <a:avLst/>
          </a:prstGeom>
          <a:noFill/>
        </p:spPr>
        <p:txBody>
          <a:bodyPr wrap="square" rtlCol="0">
            <a:spAutoFit/>
          </a:bodyPr>
          <a:lstStyle/>
          <a:p>
            <a:r>
              <a:rPr lang="it-IT" dirty="0" err="1"/>
              <a:t>Other</a:t>
            </a:r>
            <a:r>
              <a:rPr lang="it-IT" dirty="0"/>
              <a:t> information can be </a:t>
            </a:r>
            <a:r>
              <a:rPr lang="it-IT" dirty="0" err="1"/>
              <a:t>found</a:t>
            </a:r>
            <a:r>
              <a:rPr lang="it-IT" dirty="0"/>
              <a:t> </a:t>
            </a:r>
            <a:r>
              <a:rPr lang="it-IT" dirty="0">
                <a:hlinkClick r:id="rId3"/>
              </a:rPr>
              <a:t>here</a:t>
            </a:r>
            <a:endParaRPr lang="it-IT" dirty="0"/>
          </a:p>
        </p:txBody>
      </p:sp>
    </p:spTree>
    <p:extLst>
      <p:ext uri="{BB962C8B-B14F-4D97-AF65-F5344CB8AC3E}">
        <p14:creationId xmlns:p14="http://schemas.microsoft.com/office/powerpoint/2010/main" val="488101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CEF4CF9-1513-4241-9BA1-4F6C07421F31}"/>
              </a:ext>
            </a:extLst>
          </p:cNvPr>
          <p:cNvSpPr>
            <a:spLocks noGrp="1"/>
          </p:cNvSpPr>
          <p:nvPr>
            <p:ph sz="half" idx="1"/>
          </p:nvPr>
        </p:nvSpPr>
        <p:spPr>
          <a:xfrm>
            <a:off x="677334" y="2136014"/>
            <a:ext cx="4184035" cy="3880772"/>
          </a:xfrm>
        </p:spPr>
        <p:txBody>
          <a:bodyPr>
            <a:normAutofit/>
          </a:bodyPr>
          <a:lstStyle/>
          <a:p>
            <a:r>
              <a:rPr lang="it-IT" sz="1800" dirty="0"/>
              <a:t>In order to </a:t>
            </a:r>
            <a:r>
              <a:rPr lang="it-IT" sz="1800" dirty="0" err="1"/>
              <a:t>get</a:t>
            </a:r>
            <a:r>
              <a:rPr lang="it-IT" sz="1800" dirty="0"/>
              <a:t> timers working with TI </a:t>
            </a:r>
            <a:r>
              <a:rPr lang="it-IT" sz="1800" dirty="0" err="1"/>
              <a:t>Launchpad</a:t>
            </a:r>
            <a:r>
              <a:rPr lang="it-IT" sz="1800" dirty="0"/>
              <a:t> boards </a:t>
            </a:r>
            <a:r>
              <a:rPr lang="it-IT" sz="1800" dirty="0" err="1"/>
              <a:t>it</a:t>
            </a:r>
            <a:r>
              <a:rPr lang="it-IT" sz="1800" dirty="0"/>
              <a:t> </a:t>
            </a:r>
            <a:r>
              <a:rPr lang="it-IT" sz="1800" dirty="0" err="1"/>
              <a:t>is</a:t>
            </a:r>
            <a:r>
              <a:rPr lang="it-IT" sz="1800" dirty="0"/>
              <a:t> </a:t>
            </a:r>
            <a:r>
              <a:rPr lang="it-IT" sz="1800" dirty="0" err="1"/>
              <a:t>necessary</a:t>
            </a:r>
            <a:r>
              <a:rPr lang="it-IT" sz="1800" dirty="0"/>
              <a:t> to include the following libraries :</a:t>
            </a:r>
          </a:p>
          <a:p>
            <a:pPr marL="0" indent="0">
              <a:buNone/>
            </a:pPr>
            <a:r>
              <a:rPr lang="it-IT" sz="1800" b="1" dirty="0">
                <a:solidFill>
                  <a:srgbClr val="7F0055"/>
                </a:solidFill>
                <a:latin typeface="Consolas" panose="020B0609020204030204" pitchFamily="49" charset="0"/>
              </a:rPr>
              <a:t>#include</a:t>
            </a:r>
            <a:r>
              <a:rPr lang="it-IT" sz="1800" b="1" dirty="0">
                <a:solidFill>
                  <a:srgbClr val="000000"/>
                </a:solidFill>
                <a:latin typeface="Consolas" panose="020B0609020204030204" pitchFamily="49" charset="0"/>
              </a:rPr>
              <a:t> </a:t>
            </a:r>
            <a:r>
              <a:rPr lang="it-IT" sz="1800" b="1" dirty="0">
                <a:solidFill>
                  <a:srgbClr val="2A00FF"/>
                </a:solidFill>
                <a:latin typeface="Consolas" panose="020B0609020204030204" pitchFamily="49" charset="0"/>
              </a:rPr>
              <a:t>&lt;ti/drivers/I2C.h&gt;</a:t>
            </a:r>
          </a:p>
          <a:p>
            <a:r>
              <a:rPr lang="it-IT" dirty="0"/>
              <a:t>This </a:t>
            </a:r>
            <a:r>
              <a:rPr lang="it-IT" dirty="0" err="1"/>
              <a:t>specific</a:t>
            </a:r>
            <a:r>
              <a:rPr lang="it-IT" dirty="0"/>
              <a:t> </a:t>
            </a:r>
            <a:r>
              <a:rPr lang="it-IT" dirty="0" err="1"/>
              <a:t>example</a:t>
            </a:r>
            <a:r>
              <a:rPr lang="it-IT" dirty="0"/>
              <a:t> </a:t>
            </a:r>
            <a:r>
              <a:rPr lang="it-IT" dirty="0" err="1"/>
              <a:t>require</a:t>
            </a:r>
            <a:r>
              <a:rPr lang="it-IT" dirty="0"/>
              <a:t> </a:t>
            </a:r>
            <a:r>
              <a:rPr lang="it-IT" dirty="0" err="1"/>
              <a:t>also</a:t>
            </a:r>
            <a:r>
              <a:rPr lang="it-IT" dirty="0"/>
              <a:t> some </a:t>
            </a:r>
            <a:r>
              <a:rPr lang="it-IT" dirty="0" err="1"/>
              <a:t>math</a:t>
            </a:r>
            <a:r>
              <a:rPr lang="it-IT" dirty="0"/>
              <a:t> </a:t>
            </a:r>
            <a:r>
              <a:rPr lang="it-IT" dirty="0" err="1"/>
              <a:t>function</a:t>
            </a:r>
            <a:r>
              <a:rPr lang="it-IT" dirty="0"/>
              <a:t> that can be </a:t>
            </a:r>
            <a:r>
              <a:rPr lang="it-IT" dirty="0" err="1"/>
              <a:t>found</a:t>
            </a:r>
            <a:r>
              <a:rPr lang="it-IT" dirty="0"/>
              <a:t> in the </a:t>
            </a:r>
            <a:r>
              <a:rPr lang="it-IT" dirty="0" err="1"/>
              <a:t>math</a:t>
            </a:r>
            <a:r>
              <a:rPr lang="it-IT" dirty="0"/>
              <a:t> library</a:t>
            </a:r>
          </a:p>
          <a:p>
            <a:pPr marL="0" indent="0">
              <a:buNone/>
            </a:pPr>
            <a:r>
              <a:rPr lang="it-IT" sz="1800" b="1" dirty="0">
                <a:solidFill>
                  <a:srgbClr val="7F0055"/>
                </a:solidFill>
                <a:latin typeface="Consolas" panose="020B0609020204030204" pitchFamily="49" charset="0"/>
              </a:rPr>
              <a:t>#include</a:t>
            </a:r>
            <a:r>
              <a:rPr lang="it-IT" sz="1800" b="1" dirty="0">
                <a:solidFill>
                  <a:srgbClr val="000000"/>
                </a:solidFill>
                <a:latin typeface="Consolas" panose="020B0609020204030204" pitchFamily="49" charset="0"/>
              </a:rPr>
              <a:t> </a:t>
            </a:r>
            <a:r>
              <a:rPr lang="it-IT" sz="1800" b="1" dirty="0">
                <a:solidFill>
                  <a:srgbClr val="2A00FF"/>
                </a:solidFill>
                <a:latin typeface="Consolas" panose="020B0609020204030204" pitchFamily="49" charset="0"/>
              </a:rPr>
              <a:t>&lt;</a:t>
            </a:r>
            <a:r>
              <a:rPr lang="it-IT" sz="1800" b="1" dirty="0" err="1">
                <a:solidFill>
                  <a:srgbClr val="2A00FF"/>
                </a:solidFill>
                <a:latin typeface="Consolas" panose="020B0609020204030204" pitchFamily="49" charset="0"/>
              </a:rPr>
              <a:t>math.h</a:t>
            </a:r>
            <a:r>
              <a:rPr lang="it-IT" sz="1800" b="1" dirty="0">
                <a:solidFill>
                  <a:srgbClr val="2A00FF"/>
                </a:solidFill>
                <a:latin typeface="Consolas" panose="020B0609020204030204" pitchFamily="49" charset="0"/>
              </a:rPr>
              <a:t>&gt;</a:t>
            </a:r>
            <a:endParaRPr lang="it-IT" sz="1800" dirty="0"/>
          </a:p>
        </p:txBody>
      </p:sp>
      <p:sp>
        <p:nvSpPr>
          <p:cNvPr id="7" name="Titolo 1">
            <a:extLst>
              <a:ext uri="{FF2B5EF4-FFF2-40B4-BE49-F238E27FC236}">
                <a16:creationId xmlns:a16="http://schemas.microsoft.com/office/drawing/2014/main" id="{4607E108-39E3-461F-A59B-A5680222C57F}"/>
              </a:ext>
            </a:extLst>
          </p:cNvPr>
          <p:cNvSpPr>
            <a:spLocks noGrp="1"/>
          </p:cNvSpPr>
          <p:nvPr>
            <p:ph type="title"/>
          </p:nvPr>
        </p:nvSpPr>
        <p:spPr>
          <a:xfrm>
            <a:off x="677334" y="609600"/>
            <a:ext cx="8596668" cy="1320800"/>
          </a:xfrm>
        </p:spPr>
        <p:txBody>
          <a:bodyPr/>
          <a:lstStyle/>
          <a:p>
            <a:r>
              <a:rPr lang="it-IT" dirty="0"/>
              <a:t>I2C TI RTOS Driver</a:t>
            </a:r>
            <a:br>
              <a:rPr lang="it-IT" dirty="0"/>
            </a:br>
            <a:r>
              <a:rPr kumimoji="0" lang="it-IT" sz="2400" b="0" i="0" u="none" strike="noStrike" kern="1200" cap="none" spc="0" normalizeH="0" baseline="0" noProof="0" dirty="0" err="1">
                <a:ln>
                  <a:noFill/>
                </a:ln>
                <a:solidFill>
                  <a:prstClr val="black"/>
                </a:solidFill>
                <a:effectLst/>
                <a:uLnTx/>
                <a:uFillTx/>
                <a:latin typeface="Trebuchet MS" panose="020B0603020202020204"/>
                <a:ea typeface="+mj-ea"/>
                <a:cs typeface="+mj-cs"/>
              </a:rPr>
              <a:t>Required</a:t>
            </a:r>
            <a:r>
              <a:rPr kumimoji="0" lang="it-IT" sz="2400" b="0" i="0" u="none" strike="noStrike" kern="1200" cap="none" spc="0" normalizeH="0" baseline="0" noProof="0" dirty="0">
                <a:ln>
                  <a:noFill/>
                </a:ln>
                <a:solidFill>
                  <a:prstClr val="black"/>
                </a:solidFill>
                <a:effectLst/>
                <a:uLnTx/>
                <a:uFillTx/>
                <a:latin typeface="Trebuchet MS" panose="020B0603020202020204"/>
                <a:ea typeface="+mj-ea"/>
                <a:cs typeface="+mj-cs"/>
              </a:rPr>
              <a:t> Libraries</a:t>
            </a:r>
            <a:endParaRPr lang="it-IT" dirty="0"/>
          </a:p>
        </p:txBody>
      </p:sp>
      <p:sp>
        <p:nvSpPr>
          <p:cNvPr id="4" name="Segnaposto contenuto 3">
            <a:extLst>
              <a:ext uri="{FF2B5EF4-FFF2-40B4-BE49-F238E27FC236}">
                <a16:creationId xmlns:a16="http://schemas.microsoft.com/office/drawing/2014/main" id="{46562A55-1230-4B7A-BCE6-C02376460B34}"/>
              </a:ext>
            </a:extLst>
          </p:cNvPr>
          <p:cNvSpPr>
            <a:spLocks noGrp="1"/>
          </p:cNvSpPr>
          <p:nvPr>
            <p:ph sz="half" idx="2"/>
          </p:nvPr>
        </p:nvSpPr>
        <p:spPr/>
        <p:txBody>
          <a:bodyPr/>
          <a:lstStyle/>
          <a:p>
            <a:endParaRPr lang="it-IT" dirty="0"/>
          </a:p>
        </p:txBody>
      </p:sp>
    </p:spTree>
    <p:extLst>
      <p:ext uri="{BB962C8B-B14F-4D97-AF65-F5344CB8AC3E}">
        <p14:creationId xmlns:p14="http://schemas.microsoft.com/office/powerpoint/2010/main" val="1585965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A67E299-5F98-4878-BF4A-C0A2393D3F13}"/>
              </a:ext>
            </a:extLst>
          </p:cNvPr>
          <p:cNvSpPr>
            <a:spLocks noGrp="1"/>
          </p:cNvSpPr>
          <p:nvPr>
            <p:ph sz="half" idx="1"/>
          </p:nvPr>
        </p:nvSpPr>
        <p:spPr/>
        <p:txBody>
          <a:bodyPr>
            <a:normAutofit/>
          </a:bodyPr>
          <a:lstStyle/>
          <a:p>
            <a:r>
              <a:rPr lang="en-US" sz="1600" dirty="0"/>
              <a:t>The I2C driver is designed to operate as an I2C master and will not function as an I2C slave. </a:t>
            </a:r>
          </a:p>
          <a:p>
            <a:r>
              <a:rPr lang="en-US" sz="1600" dirty="0"/>
              <a:t>Multi-master arbitration is not supported therefore, this driver assumes it is the only I2C master on the bus.</a:t>
            </a:r>
          </a:p>
          <a:p>
            <a:r>
              <a:rPr lang="en-US" sz="1600" dirty="0"/>
              <a:t> This I2C driver's API set provides the ability to transmit and receive data over an I2C bus between the I2C master and I2C slave(s). </a:t>
            </a:r>
          </a:p>
          <a:p>
            <a:r>
              <a:rPr lang="en-US" sz="1600" dirty="0"/>
              <a:t>The application is responsible for manipulating and interpreting the data.</a:t>
            </a:r>
          </a:p>
        </p:txBody>
      </p:sp>
      <p:sp>
        <p:nvSpPr>
          <p:cNvPr id="5" name="Titolo 1">
            <a:extLst>
              <a:ext uri="{FF2B5EF4-FFF2-40B4-BE49-F238E27FC236}">
                <a16:creationId xmlns:a16="http://schemas.microsoft.com/office/drawing/2014/main" id="{FFA93667-7E83-48D9-A6A3-1DFF2FB83E60}"/>
              </a:ext>
            </a:extLst>
          </p:cNvPr>
          <p:cNvSpPr>
            <a:spLocks noGrp="1"/>
          </p:cNvSpPr>
          <p:nvPr>
            <p:ph type="title"/>
          </p:nvPr>
        </p:nvSpPr>
        <p:spPr>
          <a:xfrm>
            <a:off x="677334" y="609600"/>
            <a:ext cx="8596668" cy="1320800"/>
          </a:xfrm>
        </p:spPr>
        <p:txBody>
          <a:bodyPr/>
          <a:lstStyle/>
          <a:p>
            <a:r>
              <a:rPr lang="it-IT" dirty="0"/>
              <a:t>I2C TI RTOS Driver</a:t>
            </a:r>
            <a:br>
              <a:rPr lang="it-IT" dirty="0"/>
            </a:br>
            <a:r>
              <a:rPr kumimoji="0" lang="it-IT" sz="2400" b="0" i="0" u="none" strike="noStrike" kern="1200" cap="none" spc="0" normalizeH="0" baseline="0" noProof="0" dirty="0" err="1">
                <a:ln>
                  <a:noFill/>
                </a:ln>
                <a:solidFill>
                  <a:prstClr val="black"/>
                </a:solidFill>
                <a:effectLst/>
                <a:uLnTx/>
                <a:uFillTx/>
                <a:latin typeface="Trebuchet MS" panose="020B0603020202020204"/>
                <a:ea typeface="+mj-ea"/>
                <a:cs typeface="+mj-cs"/>
              </a:rPr>
              <a:t>Overview</a:t>
            </a:r>
            <a:endParaRPr lang="it-IT" dirty="0"/>
          </a:p>
        </p:txBody>
      </p:sp>
    </p:spTree>
    <p:extLst>
      <p:ext uri="{BB962C8B-B14F-4D97-AF65-F5344CB8AC3E}">
        <p14:creationId xmlns:p14="http://schemas.microsoft.com/office/powerpoint/2010/main" val="770358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464D59B-1B69-40A2-90DB-C43163238EB7}"/>
              </a:ext>
            </a:extLst>
          </p:cNvPr>
          <p:cNvSpPr>
            <a:spLocks noGrp="1"/>
          </p:cNvSpPr>
          <p:nvPr>
            <p:ph type="title"/>
          </p:nvPr>
        </p:nvSpPr>
        <p:spPr>
          <a:xfrm>
            <a:off x="677863" y="609600"/>
            <a:ext cx="8596312" cy="1320800"/>
          </a:xfrm>
        </p:spPr>
        <p:txBody>
          <a:bodyPr/>
          <a:lstStyle/>
          <a:p>
            <a:r>
              <a:rPr lang="it-IT" dirty="0"/>
              <a:t>I2C TI RTOS Driver</a:t>
            </a:r>
            <a:br>
              <a:rPr lang="it-IT" dirty="0"/>
            </a:br>
            <a:r>
              <a:rPr kumimoji="0" lang="it-IT" sz="2400" b="0" i="0" u="none" strike="noStrike" kern="1200" cap="none" spc="0" normalizeH="0" baseline="0" noProof="0" dirty="0" err="1">
                <a:ln>
                  <a:noFill/>
                </a:ln>
                <a:solidFill>
                  <a:prstClr val="black"/>
                </a:solidFill>
                <a:effectLst/>
                <a:uLnTx/>
                <a:uFillTx/>
                <a:latin typeface="Trebuchet MS" panose="020B0603020202020204"/>
                <a:ea typeface="+mj-ea"/>
                <a:cs typeface="+mj-cs"/>
              </a:rPr>
              <a:t>Parameter</a:t>
            </a:r>
            <a:r>
              <a:rPr kumimoji="0" lang="it-IT" sz="2400" b="0" i="0" u="none" strike="noStrike" kern="1200" cap="none" spc="0" normalizeH="0" baseline="0" noProof="0" dirty="0">
                <a:ln>
                  <a:noFill/>
                </a:ln>
                <a:solidFill>
                  <a:prstClr val="black"/>
                </a:solidFill>
                <a:effectLst/>
                <a:uLnTx/>
                <a:uFillTx/>
                <a:latin typeface="Trebuchet MS" panose="020B0603020202020204"/>
                <a:ea typeface="+mj-ea"/>
                <a:cs typeface="+mj-cs"/>
              </a:rPr>
              <a:t> </a:t>
            </a:r>
            <a:r>
              <a:rPr kumimoji="0" lang="it-IT" sz="2400" b="0" i="0" u="none" strike="noStrike" kern="1200" cap="none" spc="0" normalizeH="0" baseline="0" noProof="0" dirty="0" err="1">
                <a:ln>
                  <a:noFill/>
                </a:ln>
                <a:solidFill>
                  <a:prstClr val="black"/>
                </a:solidFill>
                <a:effectLst/>
                <a:uLnTx/>
                <a:uFillTx/>
                <a:latin typeface="Trebuchet MS" panose="020B0603020202020204"/>
                <a:ea typeface="+mj-ea"/>
                <a:cs typeface="+mj-cs"/>
              </a:rPr>
              <a:t>Structure</a:t>
            </a:r>
            <a:endParaRPr lang="it-IT" dirty="0"/>
          </a:p>
        </p:txBody>
      </p:sp>
      <p:sp>
        <p:nvSpPr>
          <p:cNvPr id="6" name="CasellaDiTesto 5">
            <a:extLst>
              <a:ext uri="{FF2B5EF4-FFF2-40B4-BE49-F238E27FC236}">
                <a16:creationId xmlns:a16="http://schemas.microsoft.com/office/drawing/2014/main" id="{5E314BB4-D3B6-4502-8E37-F034F6A2D1F5}"/>
              </a:ext>
            </a:extLst>
          </p:cNvPr>
          <p:cNvSpPr txBox="1"/>
          <p:nvPr/>
        </p:nvSpPr>
        <p:spPr>
          <a:xfrm>
            <a:off x="922662" y="1930400"/>
            <a:ext cx="10346676" cy="4770537"/>
          </a:xfrm>
          <a:prstGeom prst="rect">
            <a:avLst/>
          </a:prstGeom>
          <a:noFill/>
        </p:spPr>
        <p:txBody>
          <a:bodyPr wrap="square" rtlCol="0">
            <a:spAutoFit/>
          </a:bodyPr>
          <a:lstStyle/>
          <a:p>
            <a:pPr algn="l"/>
            <a:r>
              <a:rPr lang="it-IT" sz="1600" b="1" dirty="0" err="1">
                <a:solidFill>
                  <a:srgbClr val="7F0055"/>
                </a:solidFill>
                <a:latin typeface="Consolas" panose="020B0609020204030204" pitchFamily="49" charset="0"/>
              </a:rPr>
              <a:t>typedef</a:t>
            </a:r>
            <a:r>
              <a:rPr lang="it-IT" sz="1600" b="1" dirty="0">
                <a:solidFill>
                  <a:srgbClr val="000000"/>
                </a:solidFill>
                <a:latin typeface="Consolas" panose="020B0609020204030204" pitchFamily="49" charset="0"/>
              </a:rPr>
              <a:t> </a:t>
            </a:r>
            <a:r>
              <a:rPr lang="it-IT" sz="1600" b="1" dirty="0" err="1">
                <a:solidFill>
                  <a:srgbClr val="7F0055"/>
                </a:solidFill>
                <a:latin typeface="Consolas" panose="020B0609020204030204" pitchFamily="49" charset="0"/>
              </a:rPr>
              <a:t>struct</a:t>
            </a:r>
            <a:r>
              <a:rPr lang="it-IT" sz="1600" b="1" dirty="0">
                <a:solidFill>
                  <a:srgbClr val="000000"/>
                </a:solidFill>
                <a:latin typeface="Consolas" panose="020B0609020204030204" pitchFamily="49" charset="0"/>
              </a:rPr>
              <a:t> {</a:t>
            </a:r>
          </a:p>
          <a:p>
            <a:pPr algn="l"/>
            <a:r>
              <a:rPr lang="it-IT" sz="1600" dirty="0">
                <a:solidFill>
                  <a:srgbClr val="000000"/>
                </a:solidFill>
                <a:latin typeface="Consolas" panose="020B0609020204030204" pitchFamily="49" charset="0"/>
              </a:rPr>
              <a:t>    </a:t>
            </a:r>
            <a:r>
              <a:rPr lang="it-IT" sz="1600" dirty="0">
                <a:solidFill>
                  <a:srgbClr val="3F7F5F"/>
                </a:solidFill>
                <a:latin typeface="Consolas" panose="020B0609020204030204" pitchFamily="49" charset="0"/>
              </a:rPr>
              <a:t>/*! #I2C_TransferMode for </a:t>
            </a:r>
            <a:r>
              <a:rPr lang="it-IT" sz="1600" dirty="0" err="1">
                <a:solidFill>
                  <a:srgbClr val="3F7F5F"/>
                </a:solidFill>
                <a:latin typeface="Consolas" panose="020B0609020204030204" pitchFamily="49" charset="0"/>
              </a:rPr>
              <a:t>all</a:t>
            </a:r>
            <a:r>
              <a:rPr lang="it-IT" sz="1600" dirty="0">
                <a:solidFill>
                  <a:srgbClr val="3F7F5F"/>
                </a:solidFill>
                <a:latin typeface="Consolas" panose="020B0609020204030204" pitchFamily="49" charset="0"/>
              </a:rPr>
              <a:t> I2C transfers. */</a:t>
            </a:r>
          </a:p>
          <a:p>
            <a:pPr algn="l"/>
            <a:r>
              <a:rPr lang="it-IT" sz="1600" dirty="0">
                <a:solidFill>
                  <a:srgbClr val="000000"/>
                </a:solidFill>
                <a:latin typeface="Consolas" panose="020B0609020204030204" pitchFamily="49" charset="0"/>
              </a:rPr>
              <a:t>    </a:t>
            </a:r>
            <a:r>
              <a:rPr lang="it-IT" sz="1600" dirty="0">
                <a:solidFill>
                  <a:srgbClr val="005032"/>
                </a:solidFill>
                <a:latin typeface="Consolas" panose="020B0609020204030204" pitchFamily="49" charset="0"/>
              </a:rPr>
              <a:t>I2C_TransferMode</a:t>
            </a:r>
            <a:r>
              <a:rPr lang="it-IT" sz="1600" dirty="0">
                <a:solidFill>
                  <a:srgbClr val="000000"/>
                </a:solidFill>
                <a:latin typeface="Consolas" panose="020B0609020204030204" pitchFamily="49" charset="0"/>
              </a:rPr>
              <a:t> </a:t>
            </a:r>
            <a:r>
              <a:rPr lang="it-IT" sz="1600" dirty="0" err="1">
                <a:solidFill>
                  <a:srgbClr val="0000C0"/>
                </a:solidFill>
                <a:latin typeface="Consolas" panose="020B0609020204030204" pitchFamily="49" charset="0"/>
              </a:rPr>
              <a:t>transferMode</a:t>
            </a:r>
            <a:r>
              <a:rPr lang="it-IT" sz="1600" dirty="0">
                <a:solidFill>
                  <a:srgbClr val="000000"/>
                </a:solidFill>
                <a:latin typeface="Consolas" panose="020B0609020204030204" pitchFamily="49" charset="0"/>
              </a:rPr>
              <a:t>;</a:t>
            </a:r>
          </a:p>
          <a:p>
            <a:pPr algn="l"/>
            <a:endParaRPr lang="it-IT" sz="1600" dirty="0">
              <a:latin typeface="Consolas" panose="020B0609020204030204" pitchFamily="49" charset="0"/>
            </a:endParaRPr>
          </a:p>
          <a:p>
            <a:pPr algn="l"/>
            <a:r>
              <a:rPr lang="it-IT" sz="1600" dirty="0">
                <a:solidFill>
                  <a:srgbClr val="000000"/>
                </a:solidFill>
                <a:latin typeface="Consolas" panose="020B0609020204030204" pitchFamily="49" charset="0"/>
              </a:rPr>
              <a:t>    </a:t>
            </a:r>
            <a:r>
              <a:rPr lang="it-IT" sz="1600" dirty="0">
                <a:solidFill>
                  <a:srgbClr val="3F7F5F"/>
                </a:solidFill>
                <a:latin typeface="Consolas" panose="020B0609020204030204" pitchFamily="49" charset="0"/>
              </a:rPr>
              <a:t>/*!</a:t>
            </a:r>
          </a:p>
          <a:p>
            <a:pPr algn="l"/>
            <a:r>
              <a:rPr lang="en-US" sz="1600" dirty="0">
                <a:solidFill>
                  <a:srgbClr val="3F7F5F"/>
                </a:solidFill>
                <a:latin typeface="Consolas" panose="020B0609020204030204" pitchFamily="49" charset="0"/>
              </a:rPr>
              <a:t>     *  Pointer to a #I2C_CallbackFxn to be invoked after a</a:t>
            </a:r>
          </a:p>
          <a:p>
            <a:pPr algn="l"/>
            <a:r>
              <a:rPr lang="en-US" sz="1600" dirty="0">
                <a:solidFill>
                  <a:srgbClr val="3F7F5F"/>
                </a:solidFill>
                <a:latin typeface="Consolas" panose="020B0609020204030204" pitchFamily="49" charset="0"/>
              </a:rPr>
              <a:t>     *  I2C_transfer() completes when operating in #I2C_MODE_CALLBACK.</a:t>
            </a:r>
          </a:p>
          <a:p>
            <a:pPr algn="l"/>
            <a:r>
              <a:rPr lang="it-IT" sz="1600" dirty="0">
                <a:solidFill>
                  <a:srgbClr val="3F7F5F"/>
                </a:solidFill>
                <a:latin typeface="Consolas" panose="020B0609020204030204" pitchFamily="49" charset="0"/>
              </a:rPr>
              <a:t>     */</a:t>
            </a:r>
          </a:p>
          <a:p>
            <a:pPr algn="l"/>
            <a:r>
              <a:rPr lang="it-IT" sz="1600" dirty="0">
                <a:solidFill>
                  <a:srgbClr val="000000"/>
                </a:solidFill>
                <a:latin typeface="Consolas" panose="020B0609020204030204" pitchFamily="49" charset="0"/>
              </a:rPr>
              <a:t>    </a:t>
            </a:r>
            <a:r>
              <a:rPr lang="it-IT" sz="1600" dirty="0">
                <a:solidFill>
                  <a:srgbClr val="005032"/>
                </a:solidFill>
                <a:latin typeface="Consolas" panose="020B0609020204030204" pitchFamily="49" charset="0"/>
              </a:rPr>
              <a:t>I2C_CallbackFxn</a:t>
            </a:r>
            <a:r>
              <a:rPr lang="it-IT" sz="1600" dirty="0">
                <a:solidFill>
                  <a:srgbClr val="000000"/>
                </a:solidFill>
                <a:latin typeface="Consolas" panose="020B0609020204030204" pitchFamily="49" charset="0"/>
              </a:rPr>
              <a:t> </a:t>
            </a:r>
            <a:r>
              <a:rPr lang="it-IT" sz="1600" dirty="0" err="1">
                <a:solidFill>
                  <a:srgbClr val="0000C0"/>
                </a:solidFill>
                <a:latin typeface="Consolas" panose="020B0609020204030204" pitchFamily="49" charset="0"/>
              </a:rPr>
              <a:t>transferCallbackFxn</a:t>
            </a:r>
            <a:r>
              <a:rPr lang="it-IT" sz="1600" dirty="0">
                <a:solidFill>
                  <a:srgbClr val="000000"/>
                </a:solidFill>
                <a:latin typeface="Consolas" panose="020B0609020204030204" pitchFamily="49" charset="0"/>
              </a:rPr>
              <a:t>;</a:t>
            </a:r>
          </a:p>
          <a:p>
            <a:pPr algn="l"/>
            <a:endParaRPr lang="it-IT" sz="1600" dirty="0">
              <a:latin typeface="Consolas" panose="020B0609020204030204" pitchFamily="49" charset="0"/>
            </a:endParaRPr>
          </a:p>
          <a:p>
            <a:pPr algn="l"/>
            <a:r>
              <a:rPr lang="it-IT" sz="1600" dirty="0">
                <a:solidFill>
                  <a:srgbClr val="000000"/>
                </a:solidFill>
                <a:latin typeface="Consolas" panose="020B0609020204030204" pitchFamily="49" charset="0"/>
              </a:rPr>
              <a:t>    </a:t>
            </a:r>
            <a:r>
              <a:rPr lang="it-IT" sz="1600" dirty="0">
                <a:solidFill>
                  <a:srgbClr val="3F7F5F"/>
                </a:solidFill>
                <a:latin typeface="Consolas" panose="020B0609020204030204" pitchFamily="49" charset="0"/>
              </a:rPr>
              <a:t>/*!</a:t>
            </a:r>
          </a:p>
          <a:p>
            <a:pPr algn="l"/>
            <a:r>
              <a:rPr lang="en-US" sz="1600" dirty="0">
                <a:solidFill>
                  <a:srgbClr val="3F7F5F"/>
                </a:solidFill>
                <a:latin typeface="Consolas" panose="020B0609020204030204" pitchFamily="49" charset="0"/>
              </a:rPr>
              <a:t>     * A #I2C_BitRate specifying the frequency at which the I2C peripheral</a:t>
            </a:r>
          </a:p>
          <a:p>
            <a:pPr algn="l"/>
            <a:r>
              <a:rPr lang="en-US" sz="1600" dirty="0">
                <a:solidFill>
                  <a:srgbClr val="3F7F5F"/>
                </a:solidFill>
                <a:latin typeface="Consolas" panose="020B0609020204030204" pitchFamily="49" charset="0"/>
              </a:rPr>
              <a:t>     * will transmit data during a I2C_transfer().</a:t>
            </a:r>
          </a:p>
          <a:p>
            <a:pPr algn="l"/>
            <a:r>
              <a:rPr lang="it-IT" sz="1600" dirty="0">
                <a:solidFill>
                  <a:srgbClr val="3F7F5F"/>
                </a:solidFill>
                <a:latin typeface="Consolas" panose="020B0609020204030204" pitchFamily="49" charset="0"/>
              </a:rPr>
              <a:t>     */</a:t>
            </a:r>
          </a:p>
          <a:p>
            <a:pPr algn="l"/>
            <a:r>
              <a:rPr lang="it-IT" sz="1600" dirty="0">
                <a:solidFill>
                  <a:srgbClr val="000000"/>
                </a:solidFill>
                <a:latin typeface="Consolas" panose="020B0609020204030204" pitchFamily="49" charset="0"/>
              </a:rPr>
              <a:t>    </a:t>
            </a:r>
            <a:r>
              <a:rPr lang="it-IT" sz="1600" dirty="0">
                <a:solidFill>
                  <a:srgbClr val="005032"/>
                </a:solidFill>
                <a:latin typeface="Consolas" panose="020B0609020204030204" pitchFamily="49" charset="0"/>
              </a:rPr>
              <a:t>I2C_BitRate</a:t>
            </a:r>
            <a:r>
              <a:rPr lang="it-IT" sz="1600" dirty="0">
                <a:solidFill>
                  <a:srgbClr val="000000"/>
                </a:solidFill>
                <a:latin typeface="Consolas" panose="020B0609020204030204" pitchFamily="49" charset="0"/>
              </a:rPr>
              <a:t> </a:t>
            </a:r>
            <a:r>
              <a:rPr lang="it-IT" sz="1600" dirty="0" err="1">
                <a:solidFill>
                  <a:srgbClr val="0000C0"/>
                </a:solidFill>
                <a:latin typeface="Consolas" panose="020B0609020204030204" pitchFamily="49" charset="0"/>
              </a:rPr>
              <a:t>bitRate</a:t>
            </a:r>
            <a:r>
              <a:rPr lang="it-IT" sz="1600" dirty="0">
                <a:solidFill>
                  <a:srgbClr val="000000"/>
                </a:solidFill>
                <a:latin typeface="Consolas" panose="020B0609020204030204" pitchFamily="49" charset="0"/>
              </a:rPr>
              <a:t>;</a:t>
            </a:r>
          </a:p>
          <a:p>
            <a:pPr algn="l"/>
            <a:endParaRPr lang="it-IT" sz="1600" dirty="0">
              <a:latin typeface="Consolas" panose="020B0609020204030204" pitchFamily="49" charset="0"/>
            </a:endParaRPr>
          </a:p>
          <a:p>
            <a:pPr algn="l"/>
            <a:r>
              <a:rPr lang="en-US" sz="1600" dirty="0">
                <a:solidFill>
                  <a:srgbClr val="000000"/>
                </a:solidFill>
                <a:latin typeface="Consolas" panose="020B0609020204030204" pitchFamily="49" charset="0"/>
              </a:rPr>
              <a:t>    </a:t>
            </a:r>
            <a:r>
              <a:rPr lang="en-US" sz="1600" dirty="0">
                <a:solidFill>
                  <a:srgbClr val="3F7F5F"/>
                </a:solidFill>
                <a:latin typeface="Consolas" panose="020B0609020204030204" pitchFamily="49" charset="0"/>
              </a:rPr>
              <a:t>/*! Pointer to a device specific extension of the #I2C_Params */</a:t>
            </a:r>
          </a:p>
          <a:p>
            <a:pPr algn="l"/>
            <a:r>
              <a:rPr lang="it-IT" sz="1600" dirty="0">
                <a:solidFill>
                  <a:srgbClr val="000000"/>
                </a:solidFill>
                <a:latin typeface="Consolas" panose="020B0609020204030204" pitchFamily="49" charset="0"/>
              </a:rPr>
              <a:t>    </a:t>
            </a:r>
            <a:r>
              <a:rPr lang="it-IT" sz="1600" b="1" dirty="0" err="1">
                <a:solidFill>
                  <a:srgbClr val="7F0055"/>
                </a:solidFill>
                <a:latin typeface="Consolas" panose="020B0609020204030204" pitchFamily="49" charset="0"/>
              </a:rPr>
              <a:t>void</a:t>
            </a:r>
            <a:r>
              <a:rPr lang="it-IT" sz="1600" b="1" dirty="0">
                <a:solidFill>
                  <a:srgbClr val="000000"/>
                </a:solidFill>
                <a:latin typeface="Consolas" panose="020B0609020204030204" pitchFamily="49" charset="0"/>
              </a:rPr>
              <a:t> *</a:t>
            </a:r>
            <a:r>
              <a:rPr lang="it-IT" sz="1600" b="1" dirty="0">
                <a:solidFill>
                  <a:srgbClr val="0000C0"/>
                </a:solidFill>
                <a:latin typeface="Consolas" panose="020B0609020204030204" pitchFamily="49" charset="0"/>
              </a:rPr>
              <a:t>custom</a:t>
            </a:r>
            <a:r>
              <a:rPr lang="it-IT" sz="1600" b="1" dirty="0">
                <a:solidFill>
                  <a:srgbClr val="000000"/>
                </a:solidFill>
                <a:latin typeface="Consolas" panose="020B0609020204030204" pitchFamily="49" charset="0"/>
              </a:rPr>
              <a:t>;</a:t>
            </a:r>
          </a:p>
          <a:p>
            <a:pPr algn="l"/>
            <a:r>
              <a:rPr lang="it-IT" sz="1600" dirty="0">
                <a:solidFill>
                  <a:srgbClr val="000000"/>
                </a:solidFill>
                <a:latin typeface="Consolas" panose="020B0609020204030204" pitchFamily="49" charset="0"/>
              </a:rPr>
              <a:t>} </a:t>
            </a:r>
            <a:r>
              <a:rPr lang="it-IT" sz="1600" dirty="0">
                <a:solidFill>
                  <a:srgbClr val="005032"/>
                </a:solidFill>
                <a:latin typeface="Consolas" panose="020B0609020204030204" pitchFamily="49" charset="0"/>
              </a:rPr>
              <a:t>I2C_Params</a:t>
            </a:r>
            <a:r>
              <a:rPr lang="it-IT" sz="1600" dirty="0">
                <a:solidFill>
                  <a:srgbClr val="000000"/>
                </a:solidFill>
                <a:latin typeface="Consolas" panose="020B0609020204030204" pitchFamily="49" charset="0"/>
              </a:rPr>
              <a:t>;</a:t>
            </a:r>
            <a:endParaRPr lang="it-IT" sz="1600" dirty="0"/>
          </a:p>
        </p:txBody>
      </p:sp>
    </p:spTree>
    <p:extLst>
      <p:ext uri="{BB962C8B-B14F-4D97-AF65-F5344CB8AC3E}">
        <p14:creationId xmlns:p14="http://schemas.microsoft.com/office/powerpoint/2010/main" val="3792694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9EEDBE9-6317-4D6A-8AE4-2B1CB7A4957A}"/>
              </a:ext>
            </a:extLst>
          </p:cNvPr>
          <p:cNvSpPr>
            <a:spLocks noGrp="1"/>
          </p:cNvSpPr>
          <p:nvPr>
            <p:ph sz="half" idx="1"/>
          </p:nvPr>
        </p:nvSpPr>
        <p:spPr>
          <a:xfrm>
            <a:off x="677334" y="2160589"/>
            <a:ext cx="6599766" cy="3880772"/>
          </a:xfrm>
        </p:spPr>
        <p:txBody>
          <a:bodyPr>
            <a:normAutofit/>
          </a:bodyPr>
          <a:lstStyle/>
          <a:p>
            <a:r>
              <a:rPr lang="it-IT" dirty="0"/>
              <a:t>To make I2C </a:t>
            </a:r>
            <a:r>
              <a:rPr lang="it-IT" dirty="0" err="1"/>
              <a:t>peripheral</a:t>
            </a:r>
            <a:r>
              <a:rPr lang="it-IT" dirty="0"/>
              <a:t> working </a:t>
            </a:r>
            <a:r>
              <a:rPr lang="it-IT" dirty="0" err="1"/>
              <a:t>is</a:t>
            </a:r>
            <a:r>
              <a:rPr lang="it-IT" dirty="0"/>
              <a:t> </a:t>
            </a:r>
            <a:r>
              <a:rPr lang="it-IT" dirty="0" err="1"/>
              <a:t>essential</a:t>
            </a:r>
            <a:r>
              <a:rPr lang="it-IT" dirty="0"/>
              <a:t> </a:t>
            </a:r>
            <a:br>
              <a:rPr lang="it-IT" dirty="0"/>
            </a:br>
            <a:r>
              <a:rPr lang="it-IT" dirty="0"/>
              <a:t>to </a:t>
            </a:r>
            <a:r>
              <a:rPr lang="it-IT" dirty="0" err="1"/>
              <a:t>define</a:t>
            </a:r>
            <a:r>
              <a:rPr lang="it-IT" dirty="0"/>
              <a:t> some </a:t>
            </a:r>
            <a:r>
              <a:rPr lang="it-IT" dirty="0" err="1"/>
              <a:t>structures</a:t>
            </a:r>
            <a:r>
              <a:rPr lang="it-IT" dirty="0"/>
              <a:t>:</a:t>
            </a:r>
          </a:p>
          <a:p>
            <a:pPr lvl="1"/>
            <a:r>
              <a:rPr lang="it-IT" dirty="0">
                <a:solidFill>
                  <a:srgbClr val="005032"/>
                </a:solidFill>
                <a:latin typeface="Consolas" panose="020B0609020204030204" pitchFamily="49" charset="0"/>
              </a:rPr>
              <a:t>I2C_Handle</a:t>
            </a:r>
            <a:r>
              <a:rPr lang="it-IT" dirty="0">
                <a:solidFill>
                  <a:srgbClr val="000000"/>
                </a:solidFill>
                <a:latin typeface="Consolas" panose="020B0609020204030204" pitchFamily="49" charset="0"/>
              </a:rPr>
              <a:t>      i2c;</a:t>
            </a:r>
          </a:p>
          <a:p>
            <a:pPr lvl="1"/>
            <a:r>
              <a:rPr lang="it-IT" dirty="0">
                <a:solidFill>
                  <a:srgbClr val="005032"/>
                </a:solidFill>
                <a:latin typeface="Consolas" panose="020B0609020204030204" pitchFamily="49" charset="0"/>
              </a:rPr>
              <a:t>I2C_Params</a:t>
            </a:r>
            <a:r>
              <a:rPr lang="it-IT" dirty="0">
                <a:solidFill>
                  <a:srgbClr val="000000"/>
                </a:solidFill>
                <a:latin typeface="Consolas" panose="020B0609020204030204" pitchFamily="49" charset="0"/>
              </a:rPr>
              <a:t>      i2cParams;</a:t>
            </a:r>
          </a:p>
          <a:p>
            <a:pPr lvl="1"/>
            <a:r>
              <a:rPr lang="it-IT" dirty="0">
                <a:solidFill>
                  <a:srgbClr val="005032"/>
                </a:solidFill>
                <a:latin typeface="Consolas" panose="020B0609020204030204" pitchFamily="49" charset="0"/>
              </a:rPr>
              <a:t>I2C_Transaction</a:t>
            </a:r>
            <a:r>
              <a:rPr lang="it-IT" dirty="0">
                <a:solidFill>
                  <a:srgbClr val="000000"/>
                </a:solidFill>
                <a:latin typeface="Consolas" panose="020B0609020204030204" pitchFamily="49" charset="0"/>
              </a:rPr>
              <a:t> i2cTransaction;</a:t>
            </a:r>
          </a:p>
          <a:p>
            <a:pPr lvl="1"/>
            <a:endParaRPr lang="it-IT" dirty="0">
              <a:solidFill>
                <a:srgbClr val="000000"/>
              </a:solidFill>
              <a:latin typeface="Consolas" panose="020B0609020204030204" pitchFamily="49" charset="0"/>
            </a:endParaRPr>
          </a:p>
          <a:p>
            <a:r>
              <a:rPr lang="it-IT" dirty="0" err="1"/>
              <a:t>Then</a:t>
            </a:r>
            <a:r>
              <a:rPr lang="it-IT" dirty="0"/>
              <a:t> </a:t>
            </a:r>
            <a:r>
              <a:rPr lang="it-IT" dirty="0" err="1"/>
              <a:t>initialize</a:t>
            </a:r>
            <a:r>
              <a:rPr lang="it-IT" dirty="0"/>
              <a:t> I2C Driver with:</a:t>
            </a:r>
            <a:endParaRPr lang="it-IT" sz="1800" dirty="0">
              <a:latin typeface="Consolas" panose="020B0609020204030204" pitchFamily="49" charset="0"/>
            </a:endParaRPr>
          </a:p>
          <a:p>
            <a:pPr marL="0" indent="0" algn="l">
              <a:buNone/>
            </a:pPr>
            <a:r>
              <a:rPr lang="it-IT" sz="1800" b="1" dirty="0">
                <a:solidFill>
                  <a:srgbClr val="642880"/>
                </a:solidFill>
                <a:latin typeface="Consolas" panose="020B0609020204030204" pitchFamily="49" charset="0"/>
              </a:rPr>
              <a:t>	I2C_Params_init</a:t>
            </a:r>
            <a:r>
              <a:rPr lang="it-IT" sz="1800" b="1" dirty="0">
                <a:solidFill>
                  <a:srgbClr val="000000"/>
                </a:solidFill>
                <a:latin typeface="Consolas" panose="020B0609020204030204" pitchFamily="49" charset="0"/>
              </a:rPr>
              <a:t>(&amp;i2cParams);</a:t>
            </a:r>
            <a:r>
              <a:rPr lang="it-IT" sz="1800" dirty="0">
                <a:solidFill>
                  <a:srgbClr val="000000"/>
                </a:solidFill>
                <a:latin typeface="Consolas" panose="020B0609020204030204" pitchFamily="49" charset="0"/>
              </a:rPr>
              <a:t>     	i2cParams.</a:t>
            </a:r>
            <a:r>
              <a:rPr lang="it-IT" sz="1800" dirty="0">
                <a:solidFill>
                  <a:srgbClr val="0000C0"/>
                </a:solidFill>
                <a:latin typeface="Consolas" panose="020B0609020204030204" pitchFamily="49" charset="0"/>
              </a:rPr>
              <a:t>bitRate</a:t>
            </a:r>
            <a:r>
              <a:rPr lang="it-IT" sz="1800" dirty="0">
                <a:solidFill>
                  <a:srgbClr val="000000"/>
                </a:solidFill>
                <a:latin typeface="Consolas" panose="020B0609020204030204" pitchFamily="49" charset="0"/>
              </a:rPr>
              <a:t> = </a:t>
            </a:r>
            <a:r>
              <a:rPr lang="it-IT" sz="1800" i="1" dirty="0">
                <a:solidFill>
                  <a:srgbClr val="0000C0"/>
                </a:solidFill>
                <a:latin typeface="Consolas" panose="020B0609020204030204" pitchFamily="49" charset="0"/>
              </a:rPr>
              <a:t>I2C_400kHz</a:t>
            </a:r>
            <a:r>
              <a:rPr lang="it-IT" sz="1800" i="1" dirty="0">
                <a:solidFill>
                  <a:srgbClr val="000000"/>
                </a:solidFill>
                <a:latin typeface="Consolas" panose="020B0609020204030204" pitchFamily="49" charset="0"/>
              </a:rPr>
              <a:t>;</a:t>
            </a:r>
            <a:r>
              <a:rPr lang="nn-NO" sz="1800" dirty="0">
                <a:solidFill>
                  <a:srgbClr val="000000"/>
                </a:solidFill>
                <a:latin typeface="Consolas" panose="020B0609020204030204" pitchFamily="49" charset="0"/>
              </a:rPr>
              <a:t>   </a:t>
            </a:r>
            <a:br>
              <a:rPr lang="nn-NO" sz="1800" dirty="0">
                <a:solidFill>
                  <a:srgbClr val="000000"/>
                </a:solidFill>
                <a:latin typeface="Consolas" panose="020B0609020204030204" pitchFamily="49" charset="0"/>
              </a:rPr>
            </a:br>
            <a:r>
              <a:rPr lang="nn-NO" sz="1800" dirty="0">
                <a:solidFill>
                  <a:srgbClr val="000000"/>
                </a:solidFill>
                <a:latin typeface="Consolas" panose="020B0609020204030204" pitchFamily="49" charset="0"/>
              </a:rPr>
              <a:t>	i2c = </a:t>
            </a:r>
            <a:r>
              <a:rPr lang="nn-NO" sz="1800" b="1" dirty="0">
                <a:solidFill>
                  <a:srgbClr val="642880"/>
                </a:solidFill>
                <a:latin typeface="Consolas" panose="020B0609020204030204" pitchFamily="49" charset="0"/>
              </a:rPr>
              <a:t>I2C_open</a:t>
            </a:r>
            <a:r>
              <a:rPr lang="nn-NO" sz="1800" b="1" dirty="0">
                <a:solidFill>
                  <a:srgbClr val="000000"/>
                </a:solidFill>
                <a:latin typeface="Consolas" panose="020B0609020204030204" pitchFamily="49" charset="0"/>
              </a:rPr>
              <a:t>(Board_I2C_TMP, &amp;i2cParams);</a:t>
            </a:r>
            <a:endParaRPr lang="it-IT" dirty="0"/>
          </a:p>
        </p:txBody>
      </p:sp>
      <p:pic>
        <p:nvPicPr>
          <p:cNvPr id="6" name="Immagine 5">
            <a:extLst>
              <a:ext uri="{FF2B5EF4-FFF2-40B4-BE49-F238E27FC236}">
                <a16:creationId xmlns:a16="http://schemas.microsoft.com/office/drawing/2014/main" id="{57D7F5E7-7EED-4230-8F32-E92E213146D0}"/>
              </a:ext>
            </a:extLst>
          </p:cNvPr>
          <p:cNvPicPr>
            <a:picLocks noChangeAspect="1"/>
          </p:cNvPicPr>
          <p:nvPr/>
        </p:nvPicPr>
        <p:blipFill>
          <a:blip r:embed="rId2"/>
          <a:stretch>
            <a:fillRect/>
          </a:stretch>
        </p:blipFill>
        <p:spPr>
          <a:xfrm>
            <a:off x="6477000" y="1810543"/>
            <a:ext cx="2603826" cy="3236913"/>
          </a:xfrm>
          <a:prstGeom prst="rect">
            <a:avLst/>
          </a:prstGeom>
        </p:spPr>
      </p:pic>
      <p:sp>
        <p:nvSpPr>
          <p:cNvPr id="7" name="Titolo 1">
            <a:extLst>
              <a:ext uri="{FF2B5EF4-FFF2-40B4-BE49-F238E27FC236}">
                <a16:creationId xmlns:a16="http://schemas.microsoft.com/office/drawing/2014/main" id="{7F69217C-6D3C-4969-AE97-848BF9E72E1A}"/>
              </a:ext>
            </a:extLst>
          </p:cNvPr>
          <p:cNvSpPr>
            <a:spLocks noGrp="1"/>
          </p:cNvSpPr>
          <p:nvPr>
            <p:ph type="title"/>
          </p:nvPr>
        </p:nvSpPr>
        <p:spPr>
          <a:xfrm>
            <a:off x="677863" y="609600"/>
            <a:ext cx="8596312" cy="1320800"/>
          </a:xfrm>
        </p:spPr>
        <p:txBody>
          <a:bodyPr/>
          <a:lstStyle/>
          <a:p>
            <a:r>
              <a:rPr lang="it-IT" dirty="0"/>
              <a:t>I2C TI RTOS Driver</a:t>
            </a:r>
            <a:br>
              <a:rPr lang="it-IT" dirty="0"/>
            </a:br>
            <a:r>
              <a:rPr lang="it-IT" sz="2400" dirty="0" err="1">
                <a:solidFill>
                  <a:prstClr val="black"/>
                </a:solidFill>
                <a:latin typeface="Trebuchet MS" panose="020B0603020202020204"/>
              </a:rPr>
              <a:t>Required</a:t>
            </a:r>
            <a:r>
              <a:rPr lang="it-IT" sz="2400" dirty="0">
                <a:solidFill>
                  <a:prstClr val="black"/>
                </a:solidFill>
                <a:latin typeface="Trebuchet MS" panose="020B0603020202020204"/>
              </a:rPr>
              <a:t> </a:t>
            </a:r>
            <a:r>
              <a:rPr lang="it-IT" sz="2400" dirty="0" err="1">
                <a:solidFill>
                  <a:prstClr val="black"/>
                </a:solidFill>
                <a:latin typeface="Trebuchet MS" panose="020B0603020202020204"/>
              </a:rPr>
              <a:t>Variables</a:t>
            </a:r>
            <a:endParaRPr lang="it-IT" dirty="0"/>
          </a:p>
        </p:txBody>
      </p:sp>
    </p:spTree>
    <p:extLst>
      <p:ext uri="{BB962C8B-B14F-4D97-AF65-F5344CB8AC3E}">
        <p14:creationId xmlns:p14="http://schemas.microsoft.com/office/powerpoint/2010/main" val="4282427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AADBE92E-5E89-472D-9A5A-46AB2ED3D443}"/>
              </a:ext>
            </a:extLst>
          </p:cNvPr>
          <p:cNvSpPr>
            <a:spLocks noGrp="1"/>
          </p:cNvSpPr>
          <p:nvPr>
            <p:ph type="title"/>
          </p:nvPr>
        </p:nvSpPr>
        <p:spPr>
          <a:xfrm>
            <a:off x="677863" y="609600"/>
            <a:ext cx="8596312" cy="1320800"/>
          </a:xfrm>
        </p:spPr>
        <p:txBody>
          <a:bodyPr/>
          <a:lstStyle/>
          <a:p>
            <a:r>
              <a:rPr lang="it-IT" dirty="0"/>
              <a:t>I2C TI RTOS Driver</a:t>
            </a:r>
            <a:br>
              <a:rPr lang="it-IT" dirty="0"/>
            </a:br>
            <a:r>
              <a:rPr lang="it-IT" sz="2400" dirty="0">
                <a:solidFill>
                  <a:prstClr val="black"/>
                </a:solidFill>
                <a:latin typeface="Trebuchet MS" panose="020B0603020202020204"/>
              </a:rPr>
              <a:t>I2C </a:t>
            </a:r>
            <a:r>
              <a:rPr lang="it-IT" sz="2400" dirty="0" err="1">
                <a:solidFill>
                  <a:prstClr val="black"/>
                </a:solidFill>
                <a:latin typeface="Trebuchet MS" panose="020B0603020202020204"/>
              </a:rPr>
              <a:t>Parameters</a:t>
            </a:r>
            <a:endParaRPr lang="it-IT" dirty="0"/>
          </a:p>
        </p:txBody>
      </p:sp>
      <p:sp>
        <p:nvSpPr>
          <p:cNvPr id="6" name="CasellaDiTesto 5">
            <a:extLst>
              <a:ext uri="{FF2B5EF4-FFF2-40B4-BE49-F238E27FC236}">
                <a16:creationId xmlns:a16="http://schemas.microsoft.com/office/drawing/2014/main" id="{B0B698CA-81E9-4543-9952-DE266E1EE760}"/>
              </a:ext>
            </a:extLst>
          </p:cNvPr>
          <p:cNvSpPr txBox="1"/>
          <p:nvPr/>
        </p:nvSpPr>
        <p:spPr>
          <a:xfrm>
            <a:off x="1174353" y="1930400"/>
            <a:ext cx="7603331" cy="4185761"/>
          </a:xfrm>
          <a:prstGeom prst="rect">
            <a:avLst/>
          </a:prstGeom>
          <a:noFill/>
        </p:spPr>
        <p:txBody>
          <a:bodyPr wrap="square" rtlCol="0">
            <a:spAutoFit/>
          </a:bodyPr>
          <a:lstStyle/>
          <a:p>
            <a:pPr algn="l"/>
            <a:r>
              <a:rPr lang="it-IT" sz="1400" b="1" dirty="0" err="1">
                <a:solidFill>
                  <a:srgbClr val="7F0055"/>
                </a:solidFill>
                <a:latin typeface="Consolas" panose="020B0609020204030204" pitchFamily="49" charset="0"/>
              </a:rPr>
              <a:t>typedef</a:t>
            </a:r>
            <a:r>
              <a:rPr lang="it-IT" sz="1400" b="1" dirty="0">
                <a:solidFill>
                  <a:srgbClr val="000000"/>
                </a:solidFill>
                <a:latin typeface="Consolas" panose="020B0609020204030204" pitchFamily="49" charset="0"/>
              </a:rPr>
              <a:t> </a:t>
            </a:r>
            <a:r>
              <a:rPr lang="it-IT" sz="1400" b="1" dirty="0" err="1">
                <a:solidFill>
                  <a:srgbClr val="7F0055"/>
                </a:solidFill>
                <a:latin typeface="Consolas" panose="020B0609020204030204" pitchFamily="49" charset="0"/>
              </a:rPr>
              <a:t>struct</a:t>
            </a:r>
            <a:r>
              <a:rPr lang="it-IT" sz="1400" b="1" dirty="0">
                <a:solidFill>
                  <a:srgbClr val="000000"/>
                </a:solidFill>
                <a:latin typeface="Consolas" panose="020B0609020204030204" pitchFamily="49" charset="0"/>
              </a:rPr>
              <a:t> {</a:t>
            </a:r>
          </a:p>
          <a:p>
            <a:pPr algn="l"/>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 #I2C_TransferMode for </a:t>
            </a:r>
            <a:r>
              <a:rPr lang="it-IT" sz="1400" dirty="0" err="1">
                <a:solidFill>
                  <a:srgbClr val="3F7F5F"/>
                </a:solidFill>
                <a:latin typeface="Consolas" panose="020B0609020204030204" pitchFamily="49" charset="0"/>
              </a:rPr>
              <a:t>all</a:t>
            </a:r>
            <a:r>
              <a:rPr lang="it-IT" sz="1400" dirty="0">
                <a:solidFill>
                  <a:srgbClr val="3F7F5F"/>
                </a:solidFill>
                <a:latin typeface="Consolas" panose="020B0609020204030204" pitchFamily="49" charset="0"/>
              </a:rPr>
              <a:t> I2C transfers. */</a:t>
            </a:r>
          </a:p>
          <a:p>
            <a:pPr algn="l"/>
            <a:r>
              <a:rPr lang="it-IT" sz="1400" dirty="0">
                <a:solidFill>
                  <a:srgbClr val="000000"/>
                </a:solidFill>
                <a:latin typeface="Consolas" panose="020B0609020204030204" pitchFamily="49" charset="0"/>
              </a:rPr>
              <a:t>    </a:t>
            </a:r>
            <a:r>
              <a:rPr lang="it-IT" sz="1400" dirty="0">
                <a:solidFill>
                  <a:srgbClr val="005032"/>
                </a:solidFill>
                <a:latin typeface="Consolas" panose="020B0609020204030204" pitchFamily="49" charset="0"/>
              </a:rPr>
              <a:t>I2C_TransferMode</a:t>
            </a:r>
            <a:r>
              <a:rPr lang="it-IT" sz="1400" dirty="0">
                <a:solidFill>
                  <a:srgbClr val="000000"/>
                </a:solidFill>
                <a:latin typeface="Consolas" panose="020B0609020204030204" pitchFamily="49" charset="0"/>
              </a:rPr>
              <a:t> </a:t>
            </a:r>
            <a:r>
              <a:rPr lang="it-IT" sz="1400" dirty="0" err="1">
                <a:solidFill>
                  <a:srgbClr val="0000C0"/>
                </a:solidFill>
                <a:latin typeface="Consolas" panose="020B0609020204030204" pitchFamily="49" charset="0"/>
              </a:rPr>
              <a:t>transferMode</a:t>
            </a:r>
            <a:r>
              <a:rPr lang="it-IT" sz="1400" dirty="0">
                <a:solidFill>
                  <a:srgbClr val="000000"/>
                </a:solidFill>
                <a:latin typeface="Consolas" panose="020B0609020204030204" pitchFamily="49" charset="0"/>
              </a:rPr>
              <a:t>;</a:t>
            </a:r>
          </a:p>
          <a:p>
            <a:pPr algn="l"/>
            <a:endParaRPr lang="it-IT" sz="1400" dirty="0">
              <a:latin typeface="Consolas" panose="020B0609020204030204" pitchFamily="49" charset="0"/>
            </a:endParaRPr>
          </a:p>
          <a:p>
            <a:pPr algn="l"/>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a:t>
            </a:r>
          </a:p>
          <a:p>
            <a:pPr algn="l"/>
            <a:r>
              <a:rPr lang="en-US" sz="1400" dirty="0">
                <a:solidFill>
                  <a:srgbClr val="3F7F5F"/>
                </a:solidFill>
                <a:latin typeface="Consolas" panose="020B0609020204030204" pitchFamily="49" charset="0"/>
              </a:rPr>
              <a:t>     *  Pointer to a #I2C_CallbackFxn to be invoked after a</a:t>
            </a:r>
          </a:p>
          <a:p>
            <a:pPr algn="l"/>
            <a:r>
              <a:rPr lang="en-US" sz="1400" dirty="0">
                <a:solidFill>
                  <a:srgbClr val="3F7F5F"/>
                </a:solidFill>
                <a:latin typeface="Consolas" panose="020B0609020204030204" pitchFamily="49" charset="0"/>
              </a:rPr>
              <a:t>     *  I2C_transfer() completes when operating in #I2C_MODE_CALLBACK.</a:t>
            </a:r>
          </a:p>
          <a:p>
            <a:pPr algn="l"/>
            <a:r>
              <a:rPr lang="it-IT" sz="1400" dirty="0">
                <a:solidFill>
                  <a:srgbClr val="3F7F5F"/>
                </a:solidFill>
                <a:latin typeface="Consolas" panose="020B0609020204030204" pitchFamily="49" charset="0"/>
              </a:rPr>
              <a:t>     */</a:t>
            </a:r>
          </a:p>
          <a:p>
            <a:pPr algn="l"/>
            <a:r>
              <a:rPr lang="it-IT" sz="1400" dirty="0">
                <a:solidFill>
                  <a:srgbClr val="000000"/>
                </a:solidFill>
                <a:latin typeface="Consolas" panose="020B0609020204030204" pitchFamily="49" charset="0"/>
              </a:rPr>
              <a:t>    </a:t>
            </a:r>
            <a:r>
              <a:rPr lang="it-IT" sz="1400" dirty="0">
                <a:solidFill>
                  <a:srgbClr val="005032"/>
                </a:solidFill>
                <a:latin typeface="Consolas" panose="020B0609020204030204" pitchFamily="49" charset="0"/>
              </a:rPr>
              <a:t>I2C_CallbackFxn</a:t>
            </a:r>
            <a:r>
              <a:rPr lang="it-IT" sz="1400" dirty="0">
                <a:solidFill>
                  <a:srgbClr val="000000"/>
                </a:solidFill>
                <a:latin typeface="Consolas" panose="020B0609020204030204" pitchFamily="49" charset="0"/>
              </a:rPr>
              <a:t> </a:t>
            </a:r>
            <a:r>
              <a:rPr lang="it-IT" sz="1400" dirty="0" err="1">
                <a:solidFill>
                  <a:srgbClr val="0000C0"/>
                </a:solidFill>
                <a:latin typeface="Consolas" panose="020B0609020204030204" pitchFamily="49" charset="0"/>
              </a:rPr>
              <a:t>transferCallbackFxn</a:t>
            </a:r>
            <a:r>
              <a:rPr lang="it-IT" sz="1400" dirty="0">
                <a:solidFill>
                  <a:srgbClr val="000000"/>
                </a:solidFill>
                <a:latin typeface="Consolas" panose="020B0609020204030204" pitchFamily="49" charset="0"/>
              </a:rPr>
              <a:t>;</a:t>
            </a:r>
          </a:p>
          <a:p>
            <a:pPr algn="l"/>
            <a:endParaRPr lang="it-IT" sz="1400" dirty="0">
              <a:latin typeface="Consolas" panose="020B0609020204030204" pitchFamily="49" charset="0"/>
            </a:endParaRPr>
          </a:p>
          <a:p>
            <a:pPr algn="l"/>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a:t>
            </a:r>
          </a:p>
          <a:p>
            <a:pPr algn="l"/>
            <a:r>
              <a:rPr lang="en-US" sz="1400" dirty="0">
                <a:solidFill>
                  <a:srgbClr val="3F7F5F"/>
                </a:solidFill>
                <a:latin typeface="Consolas" panose="020B0609020204030204" pitchFamily="49" charset="0"/>
              </a:rPr>
              <a:t>     * A #I2C_BitRate specifying the frequency at which the I2C peripheral</a:t>
            </a:r>
          </a:p>
          <a:p>
            <a:pPr algn="l"/>
            <a:r>
              <a:rPr lang="en-US" sz="1400" dirty="0">
                <a:solidFill>
                  <a:srgbClr val="3F7F5F"/>
                </a:solidFill>
                <a:latin typeface="Consolas" panose="020B0609020204030204" pitchFamily="49" charset="0"/>
              </a:rPr>
              <a:t>     * will transmit data during a I2C_transfer().</a:t>
            </a:r>
          </a:p>
          <a:p>
            <a:pPr algn="l"/>
            <a:r>
              <a:rPr lang="it-IT" sz="1400" dirty="0">
                <a:solidFill>
                  <a:srgbClr val="3F7F5F"/>
                </a:solidFill>
                <a:latin typeface="Consolas" panose="020B0609020204030204" pitchFamily="49" charset="0"/>
              </a:rPr>
              <a:t>     */</a:t>
            </a:r>
          </a:p>
          <a:p>
            <a:pPr algn="l"/>
            <a:r>
              <a:rPr lang="it-IT" sz="1400" dirty="0">
                <a:solidFill>
                  <a:srgbClr val="000000"/>
                </a:solidFill>
                <a:latin typeface="Consolas" panose="020B0609020204030204" pitchFamily="49" charset="0"/>
              </a:rPr>
              <a:t>    </a:t>
            </a:r>
            <a:r>
              <a:rPr lang="it-IT" sz="1400" dirty="0">
                <a:solidFill>
                  <a:srgbClr val="005032"/>
                </a:solidFill>
                <a:latin typeface="Consolas" panose="020B0609020204030204" pitchFamily="49" charset="0"/>
              </a:rPr>
              <a:t>I2C_BitRate</a:t>
            </a:r>
            <a:r>
              <a:rPr lang="it-IT" sz="1400" dirty="0">
                <a:solidFill>
                  <a:srgbClr val="000000"/>
                </a:solidFill>
                <a:latin typeface="Consolas" panose="020B0609020204030204" pitchFamily="49" charset="0"/>
              </a:rPr>
              <a:t> </a:t>
            </a:r>
            <a:r>
              <a:rPr lang="it-IT" sz="1400" dirty="0" err="1">
                <a:solidFill>
                  <a:srgbClr val="0000C0"/>
                </a:solidFill>
                <a:latin typeface="Consolas" panose="020B0609020204030204" pitchFamily="49" charset="0"/>
              </a:rPr>
              <a:t>bitRate</a:t>
            </a:r>
            <a:r>
              <a:rPr lang="it-IT" sz="1400" dirty="0">
                <a:solidFill>
                  <a:srgbClr val="000000"/>
                </a:solidFill>
                <a:latin typeface="Consolas" panose="020B0609020204030204" pitchFamily="49" charset="0"/>
              </a:rPr>
              <a:t>;</a:t>
            </a:r>
          </a:p>
          <a:p>
            <a:pPr algn="l"/>
            <a:endParaRPr lang="it-IT" sz="1400" dirty="0">
              <a:latin typeface="Consolas" panose="020B0609020204030204" pitchFamily="49" charset="0"/>
            </a:endParaRPr>
          </a:p>
          <a:p>
            <a:pPr algn="l"/>
            <a:r>
              <a:rPr lang="en-US" sz="1400" dirty="0">
                <a:solidFill>
                  <a:srgbClr val="000000"/>
                </a:solidFill>
                <a:latin typeface="Consolas" panose="020B0609020204030204" pitchFamily="49" charset="0"/>
              </a:rPr>
              <a:t>    </a:t>
            </a:r>
            <a:r>
              <a:rPr lang="en-US" sz="1400" dirty="0">
                <a:solidFill>
                  <a:srgbClr val="3F7F5F"/>
                </a:solidFill>
                <a:latin typeface="Consolas" panose="020B0609020204030204" pitchFamily="49" charset="0"/>
              </a:rPr>
              <a:t>/*! Pointer to a device specific extension of the #I2C_Params */</a:t>
            </a:r>
          </a:p>
          <a:p>
            <a:pPr algn="l"/>
            <a:r>
              <a:rPr lang="it-IT" sz="1400" dirty="0">
                <a:solidFill>
                  <a:srgbClr val="000000"/>
                </a:solidFill>
                <a:latin typeface="Consolas" panose="020B0609020204030204" pitchFamily="49" charset="0"/>
              </a:rPr>
              <a:t>    </a:t>
            </a:r>
            <a:r>
              <a:rPr lang="it-IT" sz="1400" b="1" dirty="0" err="1">
                <a:solidFill>
                  <a:srgbClr val="7F0055"/>
                </a:solidFill>
                <a:latin typeface="Consolas" panose="020B0609020204030204" pitchFamily="49" charset="0"/>
              </a:rPr>
              <a:t>void</a:t>
            </a:r>
            <a:r>
              <a:rPr lang="it-IT" sz="1400" b="1" dirty="0">
                <a:solidFill>
                  <a:srgbClr val="000000"/>
                </a:solidFill>
                <a:latin typeface="Consolas" panose="020B0609020204030204" pitchFamily="49" charset="0"/>
              </a:rPr>
              <a:t> *</a:t>
            </a:r>
            <a:r>
              <a:rPr lang="it-IT" sz="1400" b="1" dirty="0">
                <a:solidFill>
                  <a:srgbClr val="0000C0"/>
                </a:solidFill>
                <a:latin typeface="Consolas" panose="020B0609020204030204" pitchFamily="49" charset="0"/>
              </a:rPr>
              <a:t>custom</a:t>
            </a:r>
            <a:r>
              <a:rPr lang="it-IT" sz="1400" b="1" dirty="0">
                <a:solidFill>
                  <a:srgbClr val="000000"/>
                </a:solidFill>
                <a:latin typeface="Consolas" panose="020B0609020204030204" pitchFamily="49" charset="0"/>
              </a:rPr>
              <a:t>;</a:t>
            </a:r>
          </a:p>
          <a:p>
            <a:pPr algn="l"/>
            <a:r>
              <a:rPr lang="it-IT" sz="1400" dirty="0">
                <a:solidFill>
                  <a:srgbClr val="000000"/>
                </a:solidFill>
                <a:latin typeface="Consolas" panose="020B0609020204030204" pitchFamily="49" charset="0"/>
              </a:rPr>
              <a:t>} </a:t>
            </a:r>
            <a:r>
              <a:rPr lang="it-IT" sz="1400" dirty="0">
                <a:solidFill>
                  <a:srgbClr val="005032"/>
                </a:solidFill>
                <a:latin typeface="Consolas" panose="020B0609020204030204" pitchFamily="49" charset="0"/>
              </a:rPr>
              <a:t>I2C_Params</a:t>
            </a:r>
            <a:r>
              <a:rPr lang="it-IT" sz="1400" dirty="0">
                <a:solidFill>
                  <a:srgbClr val="000000"/>
                </a:solidFill>
                <a:latin typeface="Consolas" panose="020B0609020204030204" pitchFamily="49" charset="0"/>
              </a:rPr>
              <a:t>;</a:t>
            </a:r>
            <a:endParaRPr lang="it-IT" sz="1400" dirty="0"/>
          </a:p>
        </p:txBody>
      </p:sp>
    </p:spTree>
    <p:extLst>
      <p:ext uri="{BB962C8B-B14F-4D97-AF65-F5344CB8AC3E}">
        <p14:creationId xmlns:p14="http://schemas.microsoft.com/office/powerpoint/2010/main" val="934754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18D68717-5151-4CBC-9C3D-35EF9AF65E78}"/>
              </a:ext>
            </a:extLst>
          </p:cNvPr>
          <p:cNvSpPr>
            <a:spLocks noGrp="1"/>
          </p:cNvSpPr>
          <p:nvPr>
            <p:ph type="title"/>
          </p:nvPr>
        </p:nvSpPr>
        <p:spPr>
          <a:xfrm>
            <a:off x="677863" y="609600"/>
            <a:ext cx="8596312" cy="1320800"/>
          </a:xfrm>
        </p:spPr>
        <p:txBody>
          <a:bodyPr/>
          <a:lstStyle/>
          <a:p>
            <a:r>
              <a:rPr lang="it-IT" dirty="0"/>
              <a:t>I2C TI RTOS Driver</a:t>
            </a:r>
            <a:br>
              <a:rPr lang="it-IT" dirty="0"/>
            </a:br>
            <a:r>
              <a:rPr lang="it-IT" sz="2400" dirty="0">
                <a:solidFill>
                  <a:prstClr val="black"/>
                </a:solidFill>
                <a:latin typeface="Trebuchet MS" panose="020B0603020202020204"/>
              </a:rPr>
              <a:t>I2C </a:t>
            </a:r>
            <a:r>
              <a:rPr lang="it-IT" sz="2400" dirty="0" err="1">
                <a:solidFill>
                  <a:prstClr val="black"/>
                </a:solidFill>
                <a:latin typeface="Trebuchet MS" panose="020B0603020202020204"/>
              </a:rPr>
              <a:t>Transaction</a:t>
            </a:r>
            <a:endParaRPr lang="it-IT" dirty="0"/>
          </a:p>
        </p:txBody>
      </p:sp>
      <p:sp>
        <p:nvSpPr>
          <p:cNvPr id="7" name="Segnaposto contenuto 2">
            <a:extLst>
              <a:ext uri="{FF2B5EF4-FFF2-40B4-BE49-F238E27FC236}">
                <a16:creationId xmlns:a16="http://schemas.microsoft.com/office/drawing/2014/main" id="{1A87D340-F020-4EDE-A6F2-A9390C902BBF}"/>
              </a:ext>
            </a:extLst>
          </p:cNvPr>
          <p:cNvSpPr>
            <a:spLocks noGrp="1"/>
          </p:cNvSpPr>
          <p:nvPr>
            <p:ph sz="half" idx="1"/>
          </p:nvPr>
        </p:nvSpPr>
        <p:spPr>
          <a:xfrm>
            <a:off x="677334" y="2160589"/>
            <a:ext cx="9038166" cy="3880772"/>
          </a:xfrm>
        </p:spPr>
        <p:txBody>
          <a:bodyPr>
            <a:normAutofit fontScale="92500" lnSpcReduction="10000"/>
          </a:bodyPr>
          <a:lstStyle/>
          <a:p>
            <a:r>
              <a:rPr lang="it-IT" dirty="0" err="1"/>
              <a:t>Communication</a:t>
            </a:r>
            <a:r>
              <a:rPr lang="it-IT" dirty="0"/>
              <a:t> </a:t>
            </a:r>
            <a:r>
              <a:rPr lang="it-IT" dirty="0" err="1"/>
              <a:t>between</a:t>
            </a:r>
            <a:r>
              <a:rPr lang="it-IT" dirty="0"/>
              <a:t> devices </a:t>
            </a:r>
            <a:r>
              <a:rPr lang="it-IT" dirty="0" err="1"/>
              <a:t>is</a:t>
            </a:r>
            <a:r>
              <a:rPr lang="it-IT" dirty="0"/>
              <a:t> </a:t>
            </a:r>
            <a:r>
              <a:rPr lang="it-IT" dirty="0" err="1"/>
              <a:t>managed</a:t>
            </a:r>
            <a:r>
              <a:rPr lang="it-IT" dirty="0"/>
              <a:t> with </a:t>
            </a:r>
            <a:r>
              <a:rPr lang="it-IT" b="1" i="1" dirty="0"/>
              <a:t>I2C </a:t>
            </a:r>
            <a:r>
              <a:rPr lang="it-IT" b="1" i="1" dirty="0" err="1"/>
              <a:t>Transactions</a:t>
            </a:r>
            <a:r>
              <a:rPr lang="it-IT" b="1" i="1" dirty="0"/>
              <a:t>:</a:t>
            </a:r>
          </a:p>
          <a:p>
            <a:pPr lvl="1"/>
            <a:r>
              <a:rPr lang="it-IT" sz="1800" dirty="0" err="1">
                <a:solidFill>
                  <a:srgbClr val="0000C0"/>
                </a:solidFill>
                <a:latin typeface="Consolas" panose="020B0609020204030204" pitchFamily="49" charset="0"/>
              </a:rPr>
              <a:t>slaveAddress</a:t>
            </a:r>
            <a:r>
              <a:rPr lang="it-IT" sz="1800" dirty="0">
                <a:solidFill>
                  <a:srgbClr val="0000C0"/>
                </a:solidFill>
                <a:latin typeface="Consolas" panose="020B0609020204030204" pitchFamily="49" charset="0"/>
              </a:rPr>
              <a:t>: </a:t>
            </a:r>
            <a:r>
              <a:rPr lang="en-US" sz="1800" dirty="0"/>
              <a:t>I2C slave address used for the transaction.</a:t>
            </a:r>
            <a:endParaRPr lang="it-IT" sz="1800" dirty="0"/>
          </a:p>
          <a:p>
            <a:pPr lvl="1"/>
            <a:r>
              <a:rPr lang="it-IT" sz="1800" dirty="0" err="1">
                <a:solidFill>
                  <a:srgbClr val="0000C0"/>
                </a:solidFill>
                <a:latin typeface="Consolas" panose="020B0609020204030204" pitchFamily="49" charset="0"/>
              </a:rPr>
              <a:t>writeBuf</a:t>
            </a:r>
            <a:r>
              <a:rPr lang="it-IT" sz="1800" dirty="0">
                <a:solidFill>
                  <a:srgbClr val="0000C0"/>
                </a:solidFill>
                <a:latin typeface="Consolas" panose="020B0609020204030204" pitchFamily="49" charset="0"/>
              </a:rPr>
              <a:t>: </a:t>
            </a:r>
            <a:r>
              <a:rPr lang="en-US" sz="1800" dirty="0"/>
              <a:t>Pointer to a buffer of at least #I2C_Transaction.writeCount bytes</a:t>
            </a:r>
            <a:endParaRPr lang="it-IT" sz="1800" dirty="0"/>
          </a:p>
          <a:p>
            <a:pPr lvl="1"/>
            <a:r>
              <a:rPr lang="it-IT" sz="1800" dirty="0" err="1">
                <a:solidFill>
                  <a:srgbClr val="0000C0"/>
                </a:solidFill>
                <a:latin typeface="Consolas" panose="020B0609020204030204" pitchFamily="49" charset="0"/>
              </a:rPr>
              <a:t>writeCount</a:t>
            </a:r>
            <a:r>
              <a:rPr lang="it-IT" sz="1800" dirty="0">
                <a:solidFill>
                  <a:srgbClr val="0000C0"/>
                </a:solidFill>
                <a:latin typeface="Consolas" panose="020B0609020204030204" pitchFamily="49" charset="0"/>
              </a:rPr>
              <a:t>: </a:t>
            </a:r>
            <a:r>
              <a:rPr lang="en-US" sz="1800" dirty="0"/>
              <a:t>Number of bytes to write to the I2C slave device. A value of 0 						indicates no data will be written to the slave device and only 					a read will occur.</a:t>
            </a:r>
            <a:endParaRPr lang="it-IT" sz="1800" dirty="0"/>
          </a:p>
          <a:p>
            <a:pPr lvl="1"/>
            <a:r>
              <a:rPr lang="it-IT" sz="1800" dirty="0" err="1">
                <a:solidFill>
                  <a:srgbClr val="0000C0"/>
                </a:solidFill>
                <a:latin typeface="Consolas" panose="020B0609020204030204" pitchFamily="49" charset="0"/>
              </a:rPr>
              <a:t>readBuf</a:t>
            </a:r>
            <a:r>
              <a:rPr lang="it-IT" sz="1800" dirty="0"/>
              <a:t>: </a:t>
            </a:r>
            <a:r>
              <a:rPr lang="en-US" sz="1800" dirty="0"/>
              <a:t> Pointer to a buffer of at least #I2C_Transaction.readCount bytes.</a:t>
            </a:r>
            <a:endParaRPr lang="it-IT" sz="1800" dirty="0"/>
          </a:p>
          <a:p>
            <a:pPr lvl="1"/>
            <a:r>
              <a:rPr lang="it-IT" sz="1800" dirty="0" err="1">
                <a:solidFill>
                  <a:srgbClr val="0000C0"/>
                </a:solidFill>
                <a:latin typeface="Consolas" panose="020B0609020204030204" pitchFamily="49" charset="0"/>
              </a:rPr>
              <a:t>readCount</a:t>
            </a:r>
            <a:r>
              <a:rPr lang="it-IT" sz="1800" dirty="0">
                <a:solidFill>
                  <a:srgbClr val="0000C0"/>
                </a:solidFill>
                <a:latin typeface="Consolas" panose="020B0609020204030204" pitchFamily="49" charset="0"/>
              </a:rPr>
              <a:t>: </a:t>
            </a:r>
            <a:r>
              <a:rPr lang="en-US" sz="1800" dirty="0"/>
              <a:t>Number of bytes to read from the I2C slave device. A value of 0 					indicates no data will be read and only a write will occur.</a:t>
            </a:r>
            <a:endParaRPr lang="it-IT" sz="1800" dirty="0"/>
          </a:p>
          <a:p>
            <a:pPr lvl="1"/>
            <a:endParaRPr lang="it-IT" sz="1800" dirty="0"/>
          </a:p>
          <a:p>
            <a:r>
              <a:rPr lang="it-IT" sz="2000" dirty="0" err="1"/>
              <a:t>When</a:t>
            </a:r>
            <a:r>
              <a:rPr lang="it-IT" sz="2000" dirty="0"/>
              <a:t> the </a:t>
            </a:r>
            <a:r>
              <a:rPr lang="it-IT" sz="2000" dirty="0" err="1"/>
              <a:t>parameters</a:t>
            </a:r>
            <a:r>
              <a:rPr lang="it-IT" sz="2000" dirty="0"/>
              <a:t> of the </a:t>
            </a:r>
            <a:r>
              <a:rPr lang="it-IT" sz="2000" dirty="0" err="1"/>
              <a:t>transaction</a:t>
            </a:r>
            <a:r>
              <a:rPr lang="it-IT" sz="2000" dirty="0"/>
              <a:t> </a:t>
            </a:r>
            <a:r>
              <a:rPr lang="it-IT" sz="2000" dirty="0" err="1"/>
              <a:t>have</a:t>
            </a:r>
            <a:r>
              <a:rPr lang="it-IT" sz="2000" dirty="0"/>
              <a:t> </a:t>
            </a:r>
            <a:r>
              <a:rPr lang="it-IT" sz="2000" dirty="0" err="1"/>
              <a:t>been</a:t>
            </a:r>
            <a:r>
              <a:rPr lang="it-IT" sz="2000" dirty="0"/>
              <a:t> set, </a:t>
            </a:r>
            <a:r>
              <a:rPr lang="it-IT" sz="2000" dirty="0" err="1"/>
              <a:t>is</a:t>
            </a:r>
            <a:r>
              <a:rPr lang="it-IT" sz="2000" dirty="0"/>
              <a:t> </a:t>
            </a:r>
            <a:r>
              <a:rPr lang="it-IT" sz="2000" dirty="0" err="1"/>
              <a:t>possible</a:t>
            </a:r>
            <a:r>
              <a:rPr lang="it-IT" sz="2000" dirty="0"/>
              <a:t> to </a:t>
            </a:r>
            <a:r>
              <a:rPr lang="it-IT" sz="2000" dirty="0" err="1"/>
              <a:t>write</a:t>
            </a:r>
            <a:r>
              <a:rPr lang="it-IT" sz="2000" dirty="0"/>
              <a:t> and </a:t>
            </a:r>
            <a:r>
              <a:rPr lang="it-IT" sz="2000" dirty="0" err="1"/>
              <a:t>read</a:t>
            </a:r>
            <a:r>
              <a:rPr lang="it-IT" sz="2000" dirty="0"/>
              <a:t> I2C data with  </a:t>
            </a:r>
            <a:r>
              <a:rPr lang="it-IT" sz="2000" b="1" dirty="0">
                <a:solidFill>
                  <a:srgbClr val="642880"/>
                </a:solidFill>
                <a:latin typeface="Consolas" panose="020B0609020204030204" pitchFamily="49" charset="0"/>
              </a:rPr>
              <a:t>I2C_transfer</a:t>
            </a:r>
            <a:r>
              <a:rPr lang="it-IT" sz="2000" b="1" dirty="0">
                <a:solidFill>
                  <a:srgbClr val="000000"/>
                </a:solidFill>
                <a:latin typeface="Consolas" panose="020B0609020204030204" pitchFamily="49" charset="0"/>
              </a:rPr>
              <a:t>(i2c, &amp;i2cTransaction);</a:t>
            </a:r>
            <a:endParaRPr lang="it-IT" sz="2000" dirty="0">
              <a:solidFill>
                <a:srgbClr val="0000C0"/>
              </a:solidFill>
              <a:latin typeface="Consolas" panose="020B0609020204030204" pitchFamily="49" charset="0"/>
            </a:endParaRPr>
          </a:p>
        </p:txBody>
      </p:sp>
    </p:spTree>
    <p:extLst>
      <p:ext uri="{BB962C8B-B14F-4D97-AF65-F5344CB8AC3E}">
        <p14:creationId xmlns:p14="http://schemas.microsoft.com/office/powerpoint/2010/main" val="2231611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D1DAE54-D65F-4B1F-9A2C-B559CB9FE3EF}"/>
              </a:ext>
            </a:extLst>
          </p:cNvPr>
          <p:cNvSpPr>
            <a:spLocks noGrp="1"/>
          </p:cNvSpPr>
          <p:nvPr>
            <p:ph sz="half" idx="1"/>
          </p:nvPr>
        </p:nvSpPr>
        <p:spPr/>
        <p:txBody>
          <a:bodyPr/>
          <a:lstStyle/>
          <a:p>
            <a:r>
              <a:rPr lang="en-US" dirty="0"/>
              <a:t>After power up, the HDC20X0 is in sleep mode waiting for I2C input commands. To configure the device to collect both the humidity and temperature data in single acquisition mode, select TRIGGER ON DEMAND in CONFIG register (0x0E), select the desired Temperature and Humidity resolutions and the Temperature + Humidity measurement configuration in MEASUR_CONFIG register (0x0F). </a:t>
            </a:r>
            <a:endParaRPr lang="it-IT" dirty="0"/>
          </a:p>
        </p:txBody>
      </p:sp>
      <p:sp>
        <p:nvSpPr>
          <p:cNvPr id="5" name="Titolo 1">
            <a:extLst>
              <a:ext uri="{FF2B5EF4-FFF2-40B4-BE49-F238E27FC236}">
                <a16:creationId xmlns:a16="http://schemas.microsoft.com/office/drawing/2014/main" id="{BD2C5B77-26B1-4C4F-AE91-75688255D6B7}"/>
              </a:ext>
            </a:extLst>
          </p:cNvPr>
          <p:cNvSpPr>
            <a:spLocks noGrp="1"/>
          </p:cNvSpPr>
          <p:nvPr>
            <p:ph type="title"/>
          </p:nvPr>
        </p:nvSpPr>
        <p:spPr>
          <a:xfrm>
            <a:off x="677863" y="609600"/>
            <a:ext cx="8596312" cy="1320800"/>
          </a:xfrm>
        </p:spPr>
        <p:txBody>
          <a:bodyPr/>
          <a:lstStyle/>
          <a:p>
            <a:r>
              <a:rPr lang="it-IT" dirty="0"/>
              <a:t>HDC2010 </a:t>
            </a:r>
            <a:r>
              <a:rPr lang="it-IT" dirty="0" err="1"/>
              <a:t>Example</a:t>
            </a:r>
            <a:br>
              <a:rPr lang="it-IT" dirty="0"/>
            </a:br>
            <a:r>
              <a:rPr lang="it-IT" sz="2400" dirty="0">
                <a:solidFill>
                  <a:prstClr val="black"/>
                </a:solidFill>
                <a:latin typeface="Trebuchet MS" panose="020B0603020202020204"/>
              </a:rPr>
              <a:t>Startup </a:t>
            </a:r>
            <a:r>
              <a:rPr lang="it-IT" sz="2400" dirty="0" err="1">
                <a:solidFill>
                  <a:prstClr val="black"/>
                </a:solidFill>
                <a:latin typeface="Trebuchet MS" panose="020B0603020202020204"/>
              </a:rPr>
              <a:t>Sequence</a:t>
            </a:r>
            <a:endParaRPr lang="it-IT" sz="2400" dirty="0">
              <a:solidFill>
                <a:prstClr val="black"/>
              </a:solidFill>
              <a:latin typeface="Trebuchet MS" panose="020B0603020202020204"/>
            </a:endParaRPr>
          </a:p>
        </p:txBody>
      </p:sp>
      <p:pic>
        <p:nvPicPr>
          <p:cNvPr id="9" name="Immagine 8">
            <a:extLst>
              <a:ext uri="{FF2B5EF4-FFF2-40B4-BE49-F238E27FC236}">
                <a16:creationId xmlns:a16="http://schemas.microsoft.com/office/drawing/2014/main" id="{5842BF78-8ED4-444C-9198-AE4495FB458B}"/>
              </a:ext>
            </a:extLst>
          </p:cNvPr>
          <p:cNvPicPr>
            <a:picLocks noChangeAspect="1"/>
          </p:cNvPicPr>
          <p:nvPr/>
        </p:nvPicPr>
        <p:blipFill>
          <a:blip r:embed="rId2"/>
          <a:stretch>
            <a:fillRect/>
          </a:stretch>
        </p:blipFill>
        <p:spPr>
          <a:xfrm>
            <a:off x="5697537" y="217487"/>
            <a:ext cx="2524125" cy="1495425"/>
          </a:xfrm>
          <a:prstGeom prst="rect">
            <a:avLst/>
          </a:prstGeom>
        </p:spPr>
      </p:pic>
      <p:sp>
        <p:nvSpPr>
          <p:cNvPr id="10" name="CasellaDiTesto 9">
            <a:extLst>
              <a:ext uri="{FF2B5EF4-FFF2-40B4-BE49-F238E27FC236}">
                <a16:creationId xmlns:a16="http://schemas.microsoft.com/office/drawing/2014/main" id="{D9288EA6-8A61-4895-A4C9-2524CDECD7BF}"/>
              </a:ext>
            </a:extLst>
          </p:cNvPr>
          <p:cNvSpPr txBox="1"/>
          <p:nvPr/>
        </p:nvSpPr>
        <p:spPr>
          <a:xfrm>
            <a:off x="4711700" y="1930400"/>
            <a:ext cx="5549900" cy="4832092"/>
          </a:xfrm>
          <a:prstGeom prst="rect">
            <a:avLst/>
          </a:prstGeom>
          <a:noFill/>
        </p:spPr>
        <p:txBody>
          <a:bodyPr wrap="square" rtlCol="0">
            <a:spAutoFit/>
          </a:bodyPr>
          <a:lstStyle/>
          <a:p>
            <a:pPr algn="l"/>
            <a:r>
              <a:rPr lang="it-IT" sz="1800" dirty="0">
                <a:solidFill>
                  <a:srgbClr val="000000"/>
                </a:solidFill>
                <a:latin typeface="Consolas" panose="020B0609020204030204" pitchFamily="49" charset="0"/>
              </a:rPr>
              <a:t> 	</a:t>
            </a:r>
            <a:r>
              <a:rPr lang="it-IT" sz="1600" dirty="0">
                <a:solidFill>
                  <a:srgbClr val="3F7F5F"/>
                </a:solidFill>
                <a:latin typeface="Consolas" panose="020B0609020204030204" pitchFamily="49" charset="0"/>
              </a:rPr>
              <a:t>/*Startup </a:t>
            </a:r>
            <a:r>
              <a:rPr lang="it-IT" sz="1600" dirty="0" err="1">
                <a:solidFill>
                  <a:srgbClr val="3F7F5F"/>
                </a:solidFill>
                <a:latin typeface="Consolas" panose="020B0609020204030204" pitchFamily="49" charset="0"/>
              </a:rPr>
              <a:t>Sequence</a:t>
            </a:r>
            <a:r>
              <a:rPr lang="it-IT" sz="1600" dirty="0">
                <a:solidFill>
                  <a:srgbClr val="3F7F5F"/>
                </a:solidFill>
                <a:latin typeface="Consolas" panose="020B0609020204030204" pitchFamily="49" charset="0"/>
              </a:rPr>
              <a:t>*/</a:t>
            </a:r>
          </a:p>
          <a:p>
            <a:pPr algn="l"/>
            <a:r>
              <a:rPr lang="it-IT" sz="1600" dirty="0">
                <a:solidFill>
                  <a:srgbClr val="000000"/>
                </a:solidFill>
                <a:latin typeface="Consolas" panose="020B0609020204030204" pitchFamily="49" charset="0"/>
              </a:rPr>
              <a:t>    i2cTransaction.</a:t>
            </a:r>
            <a:r>
              <a:rPr lang="it-IT" sz="1600" dirty="0">
                <a:solidFill>
                  <a:srgbClr val="0000C0"/>
                </a:solidFill>
                <a:latin typeface="Consolas" panose="020B0609020204030204" pitchFamily="49" charset="0"/>
              </a:rPr>
              <a:t>slaveAddress</a:t>
            </a:r>
            <a:r>
              <a:rPr lang="it-IT" sz="1600" dirty="0">
                <a:solidFill>
                  <a:srgbClr val="000000"/>
                </a:solidFill>
                <a:latin typeface="Consolas" panose="020B0609020204030204" pitchFamily="49" charset="0"/>
              </a:rPr>
              <a:t> = HDC2010_ADDR;</a:t>
            </a:r>
          </a:p>
          <a:p>
            <a:pPr algn="l"/>
            <a:r>
              <a:rPr lang="it-IT" sz="1600" dirty="0">
                <a:solidFill>
                  <a:srgbClr val="000000"/>
                </a:solidFill>
                <a:latin typeface="Consolas" panose="020B0609020204030204" pitchFamily="49" charset="0"/>
              </a:rPr>
              <a:t>    i2cTransaction.</a:t>
            </a:r>
            <a:r>
              <a:rPr lang="it-IT" sz="1600" dirty="0">
                <a:solidFill>
                  <a:srgbClr val="0000C0"/>
                </a:solidFill>
                <a:latin typeface="Consolas" panose="020B0609020204030204" pitchFamily="49" charset="0"/>
              </a:rPr>
              <a:t>writeBuf</a:t>
            </a:r>
            <a:r>
              <a:rPr lang="it-IT" sz="1600" dirty="0">
                <a:solidFill>
                  <a:srgbClr val="000000"/>
                </a:solidFill>
                <a:latin typeface="Consolas" panose="020B0609020204030204" pitchFamily="49" charset="0"/>
              </a:rPr>
              <a:t> = </a:t>
            </a:r>
            <a:r>
              <a:rPr lang="it-IT" sz="1600" dirty="0" err="1">
                <a:solidFill>
                  <a:srgbClr val="000000"/>
                </a:solidFill>
                <a:latin typeface="Consolas" panose="020B0609020204030204" pitchFamily="49" charset="0"/>
              </a:rPr>
              <a:t>txBuffer</a:t>
            </a:r>
            <a:r>
              <a:rPr lang="it-IT" sz="1600" dirty="0">
                <a:solidFill>
                  <a:srgbClr val="000000"/>
                </a:solidFill>
                <a:latin typeface="Consolas" panose="020B0609020204030204" pitchFamily="49" charset="0"/>
              </a:rPr>
              <a:t>;</a:t>
            </a:r>
          </a:p>
          <a:p>
            <a:pPr algn="l"/>
            <a:r>
              <a:rPr lang="it-IT" sz="1600" dirty="0">
                <a:solidFill>
                  <a:srgbClr val="000000"/>
                </a:solidFill>
                <a:latin typeface="Consolas" panose="020B0609020204030204" pitchFamily="49" charset="0"/>
              </a:rPr>
              <a:t>    i2cTransaction.</a:t>
            </a:r>
            <a:r>
              <a:rPr lang="it-IT" sz="1600" dirty="0">
                <a:solidFill>
                  <a:srgbClr val="0000C0"/>
                </a:solidFill>
                <a:latin typeface="Consolas" panose="020B0609020204030204" pitchFamily="49" charset="0"/>
              </a:rPr>
              <a:t>writeCount</a:t>
            </a:r>
            <a:r>
              <a:rPr lang="it-IT" sz="1600" dirty="0">
                <a:solidFill>
                  <a:srgbClr val="000000"/>
                </a:solidFill>
                <a:latin typeface="Consolas" panose="020B0609020204030204" pitchFamily="49" charset="0"/>
              </a:rPr>
              <a:t> = 2;</a:t>
            </a:r>
          </a:p>
          <a:p>
            <a:pPr algn="l"/>
            <a:r>
              <a:rPr lang="it-IT" sz="1600" dirty="0">
                <a:solidFill>
                  <a:srgbClr val="000000"/>
                </a:solidFill>
                <a:latin typeface="Consolas" panose="020B0609020204030204" pitchFamily="49" charset="0"/>
              </a:rPr>
              <a:t>    i2cTransaction.</a:t>
            </a:r>
            <a:r>
              <a:rPr lang="it-IT" sz="1600" dirty="0">
                <a:solidFill>
                  <a:srgbClr val="0000C0"/>
                </a:solidFill>
                <a:latin typeface="Consolas" panose="020B0609020204030204" pitchFamily="49" charset="0"/>
              </a:rPr>
              <a:t>readBuf</a:t>
            </a:r>
            <a:r>
              <a:rPr lang="it-IT" sz="1600" dirty="0">
                <a:solidFill>
                  <a:srgbClr val="000000"/>
                </a:solidFill>
                <a:latin typeface="Consolas" panose="020B0609020204030204" pitchFamily="49" charset="0"/>
              </a:rPr>
              <a:t> = NULL;</a:t>
            </a:r>
          </a:p>
          <a:p>
            <a:pPr algn="l"/>
            <a:r>
              <a:rPr lang="it-IT" sz="1600" dirty="0">
                <a:solidFill>
                  <a:srgbClr val="000000"/>
                </a:solidFill>
                <a:latin typeface="Consolas" panose="020B0609020204030204" pitchFamily="49" charset="0"/>
              </a:rPr>
              <a:t>    i2cTransaction.</a:t>
            </a:r>
            <a:r>
              <a:rPr lang="it-IT" sz="1600" dirty="0">
                <a:solidFill>
                  <a:srgbClr val="0000C0"/>
                </a:solidFill>
                <a:latin typeface="Consolas" panose="020B0609020204030204" pitchFamily="49" charset="0"/>
              </a:rPr>
              <a:t>readCount</a:t>
            </a:r>
            <a:r>
              <a:rPr lang="it-IT" sz="1600" dirty="0">
                <a:solidFill>
                  <a:srgbClr val="000000"/>
                </a:solidFill>
                <a:latin typeface="Consolas" panose="020B0609020204030204" pitchFamily="49" charset="0"/>
              </a:rPr>
              <a:t> = 0;</a:t>
            </a:r>
          </a:p>
          <a:p>
            <a:pPr algn="l"/>
            <a:r>
              <a:rPr lang="it-IT" sz="1600" dirty="0">
                <a:solidFill>
                  <a:srgbClr val="000000"/>
                </a:solidFill>
                <a:latin typeface="Consolas" panose="020B0609020204030204" pitchFamily="49" charset="0"/>
              </a:rPr>
              <a:t>    </a:t>
            </a:r>
            <a:r>
              <a:rPr lang="it-IT" sz="1600" dirty="0" err="1">
                <a:solidFill>
                  <a:srgbClr val="000000"/>
                </a:solidFill>
                <a:latin typeface="Consolas" panose="020B0609020204030204" pitchFamily="49" charset="0"/>
              </a:rPr>
              <a:t>txBuffer</a:t>
            </a:r>
            <a:r>
              <a:rPr lang="it-IT" sz="1600" dirty="0">
                <a:solidFill>
                  <a:srgbClr val="000000"/>
                </a:solidFill>
                <a:latin typeface="Consolas" panose="020B0609020204030204" pitchFamily="49" charset="0"/>
              </a:rPr>
              <a:t>[0] = SOFT_RESET_REG;</a:t>
            </a:r>
          </a:p>
          <a:p>
            <a:pPr algn="l"/>
            <a:r>
              <a:rPr lang="it-IT" sz="1600" dirty="0">
                <a:solidFill>
                  <a:srgbClr val="000000"/>
                </a:solidFill>
                <a:latin typeface="Consolas" panose="020B0609020204030204" pitchFamily="49" charset="0"/>
              </a:rPr>
              <a:t>    </a:t>
            </a:r>
            <a:r>
              <a:rPr lang="it-IT" sz="1600" dirty="0" err="1">
                <a:solidFill>
                  <a:srgbClr val="000000"/>
                </a:solidFill>
                <a:latin typeface="Consolas" panose="020B0609020204030204" pitchFamily="49" charset="0"/>
              </a:rPr>
              <a:t>txBuffer</a:t>
            </a:r>
            <a:r>
              <a:rPr lang="it-IT" sz="1600" dirty="0">
                <a:solidFill>
                  <a:srgbClr val="000000"/>
                </a:solidFill>
                <a:latin typeface="Consolas" panose="020B0609020204030204" pitchFamily="49" charset="0"/>
              </a:rPr>
              <a:t>[1] = 0x00;</a:t>
            </a:r>
          </a:p>
          <a:p>
            <a:pPr algn="l"/>
            <a:r>
              <a:rPr lang="it-IT" sz="1600" dirty="0">
                <a:solidFill>
                  <a:srgbClr val="000000"/>
                </a:solidFill>
                <a:latin typeface="Consolas" panose="020B0609020204030204" pitchFamily="49" charset="0"/>
              </a:rPr>
              <a:t>    </a:t>
            </a:r>
            <a:r>
              <a:rPr lang="it-IT" sz="1600" b="1" dirty="0">
                <a:solidFill>
                  <a:srgbClr val="642880"/>
                </a:solidFill>
                <a:latin typeface="Consolas" panose="020B0609020204030204" pitchFamily="49" charset="0"/>
              </a:rPr>
              <a:t>I2C_transfer</a:t>
            </a:r>
            <a:r>
              <a:rPr lang="it-IT" sz="1600" b="1" dirty="0">
                <a:solidFill>
                  <a:srgbClr val="000000"/>
                </a:solidFill>
                <a:latin typeface="Consolas" panose="020B0609020204030204" pitchFamily="49" charset="0"/>
              </a:rPr>
              <a:t>(i2c, &amp;i2cTransaction);</a:t>
            </a:r>
          </a:p>
          <a:p>
            <a:pPr algn="l"/>
            <a:endParaRPr lang="it-IT" sz="1600" dirty="0">
              <a:latin typeface="Consolas" panose="020B0609020204030204" pitchFamily="49" charset="0"/>
            </a:endParaRPr>
          </a:p>
          <a:p>
            <a:pPr algn="l"/>
            <a:endParaRPr lang="it-IT" sz="1600" dirty="0">
              <a:latin typeface="Consolas" panose="020B0609020204030204" pitchFamily="49" charset="0"/>
            </a:endParaRPr>
          </a:p>
          <a:p>
            <a:pPr algn="l"/>
            <a:r>
              <a:rPr lang="it-IT" sz="1600" dirty="0">
                <a:solidFill>
                  <a:srgbClr val="000000"/>
                </a:solidFill>
                <a:latin typeface="Consolas" panose="020B0609020204030204" pitchFamily="49" charset="0"/>
              </a:rPr>
              <a:t>    i2cTransaction.</a:t>
            </a:r>
            <a:r>
              <a:rPr lang="it-IT" sz="1600" dirty="0">
                <a:solidFill>
                  <a:srgbClr val="0000C0"/>
                </a:solidFill>
                <a:latin typeface="Consolas" panose="020B0609020204030204" pitchFamily="49" charset="0"/>
              </a:rPr>
              <a:t>slaveAddress</a:t>
            </a:r>
            <a:r>
              <a:rPr lang="it-IT" sz="1600" dirty="0">
                <a:solidFill>
                  <a:srgbClr val="000000"/>
                </a:solidFill>
                <a:latin typeface="Consolas" panose="020B0609020204030204" pitchFamily="49" charset="0"/>
              </a:rPr>
              <a:t> = HDC2010_ADDR;</a:t>
            </a:r>
          </a:p>
          <a:p>
            <a:pPr algn="l"/>
            <a:r>
              <a:rPr lang="it-IT" sz="1600" dirty="0">
                <a:solidFill>
                  <a:srgbClr val="000000"/>
                </a:solidFill>
                <a:latin typeface="Consolas" panose="020B0609020204030204" pitchFamily="49" charset="0"/>
              </a:rPr>
              <a:t>    i2cTransaction.</a:t>
            </a:r>
            <a:r>
              <a:rPr lang="it-IT" sz="1600" dirty="0">
                <a:solidFill>
                  <a:srgbClr val="0000C0"/>
                </a:solidFill>
                <a:latin typeface="Consolas" panose="020B0609020204030204" pitchFamily="49" charset="0"/>
              </a:rPr>
              <a:t>writeBuf</a:t>
            </a:r>
            <a:r>
              <a:rPr lang="it-IT" sz="1600" dirty="0">
                <a:solidFill>
                  <a:srgbClr val="000000"/>
                </a:solidFill>
                <a:latin typeface="Consolas" panose="020B0609020204030204" pitchFamily="49" charset="0"/>
              </a:rPr>
              <a:t> = </a:t>
            </a:r>
            <a:r>
              <a:rPr lang="it-IT" sz="1600" dirty="0" err="1">
                <a:solidFill>
                  <a:srgbClr val="000000"/>
                </a:solidFill>
                <a:latin typeface="Consolas" panose="020B0609020204030204" pitchFamily="49" charset="0"/>
              </a:rPr>
              <a:t>txBuffer</a:t>
            </a:r>
            <a:r>
              <a:rPr lang="it-IT" sz="1600" dirty="0">
                <a:solidFill>
                  <a:srgbClr val="000000"/>
                </a:solidFill>
                <a:latin typeface="Consolas" panose="020B0609020204030204" pitchFamily="49" charset="0"/>
              </a:rPr>
              <a:t>;</a:t>
            </a:r>
          </a:p>
          <a:p>
            <a:pPr algn="l"/>
            <a:r>
              <a:rPr lang="it-IT" sz="1600" dirty="0">
                <a:solidFill>
                  <a:srgbClr val="000000"/>
                </a:solidFill>
                <a:latin typeface="Consolas" panose="020B0609020204030204" pitchFamily="49" charset="0"/>
              </a:rPr>
              <a:t>    i2cTransaction.</a:t>
            </a:r>
            <a:r>
              <a:rPr lang="it-IT" sz="1600" dirty="0">
                <a:solidFill>
                  <a:srgbClr val="0000C0"/>
                </a:solidFill>
                <a:latin typeface="Consolas" panose="020B0609020204030204" pitchFamily="49" charset="0"/>
              </a:rPr>
              <a:t>writeCount</a:t>
            </a:r>
            <a:r>
              <a:rPr lang="it-IT" sz="1600" dirty="0">
                <a:solidFill>
                  <a:srgbClr val="000000"/>
                </a:solidFill>
                <a:latin typeface="Consolas" panose="020B0609020204030204" pitchFamily="49" charset="0"/>
              </a:rPr>
              <a:t> = 2;</a:t>
            </a:r>
          </a:p>
          <a:p>
            <a:pPr algn="l"/>
            <a:r>
              <a:rPr lang="it-IT" sz="1600" dirty="0">
                <a:solidFill>
                  <a:srgbClr val="000000"/>
                </a:solidFill>
                <a:latin typeface="Consolas" panose="020B0609020204030204" pitchFamily="49" charset="0"/>
              </a:rPr>
              <a:t>    i2cTransaction.</a:t>
            </a:r>
            <a:r>
              <a:rPr lang="it-IT" sz="1600" dirty="0">
                <a:solidFill>
                  <a:srgbClr val="0000C0"/>
                </a:solidFill>
                <a:latin typeface="Consolas" panose="020B0609020204030204" pitchFamily="49" charset="0"/>
              </a:rPr>
              <a:t>readBuf</a:t>
            </a:r>
            <a:r>
              <a:rPr lang="it-IT" sz="1600" dirty="0">
                <a:solidFill>
                  <a:srgbClr val="000000"/>
                </a:solidFill>
                <a:latin typeface="Consolas" panose="020B0609020204030204" pitchFamily="49" charset="0"/>
              </a:rPr>
              <a:t> = NULL;</a:t>
            </a:r>
          </a:p>
          <a:p>
            <a:pPr algn="l"/>
            <a:r>
              <a:rPr lang="it-IT" sz="1600" dirty="0">
                <a:solidFill>
                  <a:srgbClr val="000000"/>
                </a:solidFill>
                <a:latin typeface="Consolas" panose="020B0609020204030204" pitchFamily="49" charset="0"/>
              </a:rPr>
              <a:t>    i2cTransaction.</a:t>
            </a:r>
            <a:r>
              <a:rPr lang="it-IT" sz="1600" dirty="0">
                <a:solidFill>
                  <a:srgbClr val="0000C0"/>
                </a:solidFill>
                <a:latin typeface="Consolas" panose="020B0609020204030204" pitchFamily="49" charset="0"/>
              </a:rPr>
              <a:t>readCount</a:t>
            </a:r>
            <a:r>
              <a:rPr lang="it-IT" sz="1600" dirty="0">
                <a:solidFill>
                  <a:srgbClr val="000000"/>
                </a:solidFill>
                <a:latin typeface="Consolas" panose="020B0609020204030204" pitchFamily="49" charset="0"/>
              </a:rPr>
              <a:t> = 0;</a:t>
            </a:r>
          </a:p>
          <a:p>
            <a:pPr algn="l"/>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txBuffer</a:t>
            </a:r>
            <a:r>
              <a:rPr lang="en-US" sz="1600" dirty="0">
                <a:solidFill>
                  <a:srgbClr val="000000"/>
                </a:solidFill>
                <a:latin typeface="Consolas" panose="020B0609020204030204" pitchFamily="49" charset="0"/>
              </a:rPr>
              <a:t>[0] = MEAS_CONFIG_REG;</a:t>
            </a:r>
          </a:p>
          <a:p>
            <a:pPr algn="l"/>
            <a:r>
              <a:rPr lang="it-IT" sz="1600" dirty="0">
                <a:solidFill>
                  <a:srgbClr val="000000"/>
                </a:solidFill>
                <a:latin typeface="Consolas" panose="020B0609020204030204" pitchFamily="49" charset="0"/>
              </a:rPr>
              <a:t>    </a:t>
            </a:r>
            <a:r>
              <a:rPr lang="it-IT" sz="1600" dirty="0" err="1">
                <a:solidFill>
                  <a:srgbClr val="000000"/>
                </a:solidFill>
                <a:latin typeface="Consolas" panose="020B0609020204030204" pitchFamily="49" charset="0"/>
              </a:rPr>
              <a:t>txBuffer</a:t>
            </a:r>
            <a:r>
              <a:rPr lang="it-IT" sz="1600" dirty="0">
                <a:solidFill>
                  <a:srgbClr val="000000"/>
                </a:solidFill>
                <a:latin typeface="Consolas" panose="020B0609020204030204" pitchFamily="49" charset="0"/>
              </a:rPr>
              <a:t>[1] = 0x00;</a:t>
            </a:r>
          </a:p>
          <a:p>
            <a:pPr algn="l"/>
            <a:r>
              <a:rPr lang="it-IT" sz="1600" dirty="0">
                <a:solidFill>
                  <a:srgbClr val="000000"/>
                </a:solidFill>
                <a:latin typeface="Consolas" panose="020B0609020204030204" pitchFamily="49" charset="0"/>
              </a:rPr>
              <a:t>    </a:t>
            </a:r>
            <a:r>
              <a:rPr lang="it-IT" sz="1600" b="1" dirty="0">
                <a:solidFill>
                  <a:srgbClr val="642880"/>
                </a:solidFill>
                <a:latin typeface="Consolas" panose="020B0609020204030204" pitchFamily="49" charset="0"/>
              </a:rPr>
              <a:t>I2C_transfer</a:t>
            </a:r>
            <a:r>
              <a:rPr lang="it-IT" sz="1600" b="1" dirty="0">
                <a:solidFill>
                  <a:srgbClr val="000000"/>
                </a:solidFill>
                <a:latin typeface="Consolas" panose="020B0609020204030204" pitchFamily="49" charset="0"/>
              </a:rPr>
              <a:t>(i2c, &amp;i2cTransacti</a:t>
            </a:r>
            <a:r>
              <a:rPr lang="it-IT" sz="1800" b="1" dirty="0">
                <a:solidFill>
                  <a:srgbClr val="000000"/>
                </a:solidFill>
                <a:latin typeface="Consolas" panose="020B0609020204030204" pitchFamily="49" charset="0"/>
              </a:rPr>
              <a:t>on);</a:t>
            </a:r>
            <a:endParaRPr lang="it-IT" dirty="0"/>
          </a:p>
        </p:txBody>
      </p:sp>
    </p:spTree>
    <p:extLst>
      <p:ext uri="{BB962C8B-B14F-4D97-AF65-F5344CB8AC3E}">
        <p14:creationId xmlns:p14="http://schemas.microsoft.com/office/powerpoint/2010/main" val="3577340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16B4759-C5A3-40AA-8789-E670092C3A43}"/>
              </a:ext>
            </a:extLst>
          </p:cNvPr>
          <p:cNvSpPr>
            <a:spLocks noGrp="1"/>
          </p:cNvSpPr>
          <p:nvPr>
            <p:ph idx="1"/>
          </p:nvPr>
        </p:nvSpPr>
        <p:spPr>
          <a:xfrm>
            <a:off x="753101" y="1930399"/>
            <a:ext cx="8596668" cy="1913021"/>
          </a:xfrm>
        </p:spPr>
        <p:txBody>
          <a:bodyPr/>
          <a:lstStyle/>
          <a:p>
            <a:r>
              <a:rPr lang="en-US" dirty="0"/>
              <a:t>I2C (Inter-Integrated Circuit, eye-squared-C), alternatively known as I2C or IIC, is a synchronous, multi-controller/multi-target, packet switched, single-ended, serial communication bus invented in 1982 by Philips Semiconductors. It is widely used for attaching lower-speed peripheral ICs to processors and microcontrollers in short-distance, intra-board communication. </a:t>
            </a:r>
            <a:endParaRPr lang="it-IT" dirty="0"/>
          </a:p>
        </p:txBody>
      </p:sp>
      <p:sp>
        <p:nvSpPr>
          <p:cNvPr id="4" name="Titolo 1">
            <a:extLst>
              <a:ext uri="{FF2B5EF4-FFF2-40B4-BE49-F238E27FC236}">
                <a16:creationId xmlns:a16="http://schemas.microsoft.com/office/drawing/2014/main" id="{BC475C04-87B6-4156-B9B5-CD8D5FE1116B}"/>
              </a:ext>
            </a:extLst>
          </p:cNvPr>
          <p:cNvSpPr>
            <a:spLocks noGrp="1"/>
          </p:cNvSpPr>
          <p:nvPr>
            <p:ph type="title"/>
          </p:nvPr>
        </p:nvSpPr>
        <p:spPr>
          <a:xfrm>
            <a:off x="677863" y="609600"/>
            <a:ext cx="8596312" cy="1320800"/>
          </a:xfrm>
        </p:spPr>
        <p:txBody>
          <a:bodyPr/>
          <a:lstStyle/>
          <a:p>
            <a:r>
              <a:rPr lang="it-IT" dirty="0"/>
              <a:t>I2C Bus </a:t>
            </a:r>
            <a:br>
              <a:rPr lang="it-IT" dirty="0"/>
            </a:br>
            <a:r>
              <a:rPr lang="it-IT" sz="2400" dirty="0" err="1">
                <a:solidFill>
                  <a:schemeClr val="tx1"/>
                </a:solidFill>
              </a:rPr>
              <a:t>Overview</a:t>
            </a:r>
            <a:endParaRPr lang="it-IT" dirty="0">
              <a:solidFill>
                <a:schemeClr val="tx1"/>
              </a:solidFill>
            </a:endParaRPr>
          </a:p>
        </p:txBody>
      </p:sp>
      <p:pic>
        <p:nvPicPr>
          <p:cNvPr id="6" name="Immagine 5">
            <a:extLst>
              <a:ext uri="{FF2B5EF4-FFF2-40B4-BE49-F238E27FC236}">
                <a16:creationId xmlns:a16="http://schemas.microsoft.com/office/drawing/2014/main" id="{3B602652-5EAE-49F7-9610-B5925E6D0929}"/>
              </a:ext>
            </a:extLst>
          </p:cNvPr>
          <p:cNvPicPr>
            <a:picLocks noChangeAspect="1"/>
          </p:cNvPicPr>
          <p:nvPr/>
        </p:nvPicPr>
        <p:blipFill>
          <a:blip r:embed="rId2"/>
          <a:stretch>
            <a:fillRect/>
          </a:stretch>
        </p:blipFill>
        <p:spPr>
          <a:xfrm>
            <a:off x="1332848" y="3429000"/>
            <a:ext cx="7286341" cy="2639979"/>
          </a:xfrm>
          <a:prstGeom prst="rect">
            <a:avLst/>
          </a:prstGeom>
        </p:spPr>
      </p:pic>
    </p:spTree>
    <p:extLst>
      <p:ext uri="{BB962C8B-B14F-4D97-AF65-F5344CB8AC3E}">
        <p14:creationId xmlns:p14="http://schemas.microsoft.com/office/powerpoint/2010/main" val="1260707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BE0300F-4E7F-4B8E-9F82-07EDDBCAACC8}"/>
              </a:ext>
            </a:extLst>
          </p:cNvPr>
          <p:cNvSpPr>
            <a:spLocks noGrp="1"/>
          </p:cNvSpPr>
          <p:nvPr>
            <p:ph sz="half" idx="1"/>
          </p:nvPr>
        </p:nvSpPr>
        <p:spPr/>
        <p:txBody>
          <a:bodyPr/>
          <a:lstStyle/>
          <a:p>
            <a:r>
              <a:rPr lang="en-US" dirty="0"/>
              <a:t>To initiate a single measurement, the bit MEAS_TRIG is set to '1' in the MEASUR_CONFIG register. The device will exit from sleep mode and perform a single measurement. After the conversion, the device will update the respective measurement register and will return to sleep mode</a:t>
            </a:r>
            <a:endParaRPr lang="it-IT" dirty="0"/>
          </a:p>
        </p:txBody>
      </p:sp>
      <p:sp>
        <p:nvSpPr>
          <p:cNvPr id="5" name="Titolo 1">
            <a:extLst>
              <a:ext uri="{FF2B5EF4-FFF2-40B4-BE49-F238E27FC236}">
                <a16:creationId xmlns:a16="http://schemas.microsoft.com/office/drawing/2014/main" id="{9FE1D8C3-7527-49D9-A116-CAC1DB7CC9CD}"/>
              </a:ext>
            </a:extLst>
          </p:cNvPr>
          <p:cNvSpPr>
            <a:spLocks noGrp="1"/>
          </p:cNvSpPr>
          <p:nvPr>
            <p:ph type="title"/>
          </p:nvPr>
        </p:nvSpPr>
        <p:spPr>
          <a:xfrm>
            <a:off x="677863" y="609600"/>
            <a:ext cx="8596312" cy="1320800"/>
          </a:xfrm>
        </p:spPr>
        <p:txBody>
          <a:bodyPr/>
          <a:lstStyle/>
          <a:p>
            <a:r>
              <a:rPr lang="it-IT" dirty="0"/>
              <a:t>HDC2010 </a:t>
            </a:r>
            <a:r>
              <a:rPr lang="it-IT" dirty="0" err="1"/>
              <a:t>Example</a:t>
            </a:r>
            <a:br>
              <a:rPr lang="it-IT" dirty="0"/>
            </a:br>
            <a:r>
              <a:rPr lang="it-IT" sz="2400" dirty="0">
                <a:solidFill>
                  <a:prstClr val="black"/>
                </a:solidFill>
                <a:latin typeface="Trebuchet MS" panose="020B0603020202020204"/>
              </a:rPr>
              <a:t>Start Conversion</a:t>
            </a:r>
          </a:p>
        </p:txBody>
      </p:sp>
      <p:pic>
        <p:nvPicPr>
          <p:cNvPr id="7" name="Immagine 6">
            <a:extLst>
              <a:ext uri="{FF2B5EF4-FFF2-40B4-BE49-F238E27FC236}">
                <a16:creationId xmlns:a16="http://schemas.microsoft.com/office/drawing/2014/main" id="{1A682DE5-5373-4DD4-8B57-0254BF6B5E37}"/>
              </a:ext>
            </a:extLst>
          </p:cNvPr>
          <p:cNvPicPr>
            <a:picLocks noChangeAspect="1"/>
          </p:cNvPicPr>
          <p:nvPr/>
        </p:nvPicPr>
        <p:blipFill>
          <a:blip r:embed="rId2"/>
          <a:stretch>
            <a:fillRect/>
          </a:stretch>
        </p:blipFill>
        <p:spPr>
          <a:xfrm>
            <a:off x="5765800" y="142619"/>
            <a:ext cx="2346462" cy="1787781"/>
          </a:xfrm>
          <a:prstGeom prst="rect">
            <a:avLst/>
          </a:prstGeom>
        </p:spPr>
      </p:pic>
      <p:sp>
        <p:nvSpPr>
          <p:cNvPr id="8" name="CasellaDiTesto 7">
            <a:extLst>
              <a:ext uri="{FF2B5EF4-FFF2-40B4-BE49-F238E27FC236}">
                <a16:creationId xmlns:a16="http://schemas.microsoft.com/office/drawing/2014/main" id="{1EC09AB9-4EA6-49D3-8A37-D8AB7BFEA398}"/>
              </a:ext>
            </a:extLst>
          </p:cNvPr>
          <p:cNvSpPr txBox="1"/>
          <p:nvPr/>
        </p:nvSpPr>
        <p:spPr>
          <a:xfrm>
            <a:off x="5257800" y="2160589"/>
            <a:ext cx="6692900" cy="2585323"/>
          </a:xfrm>
          <a:prstGeom prst="rect">
            <a:avLst/>
          </a:prstGeom>
          <a:noFill/>
        </p:spPr>
        <p:txBody>
          <a:bodyPr wrap="square" rtlCol="0">
            <a:spAutoFit/>
          </a:bodyPr>
          <a:lstStyle/>
          <a:p>
            <a:pPr algn="l"/>
            <a:r>
              <a:rPr lang="it-IT" sz="1800" dirty="0">
                <a:solidFill>
                  <a:srgbClr val="3F7F5F"/>
                </a:solidFill>
                <a:latin typeface="Consolas" panose="020B0609020204030204" pitchFamily="49" charset="0"/>
              </a:rPr>
              <a:t>/*Start Conversion*/</a:t>
            </a:r>
          </a:p>
          <a:p>
            <a:pPr algn="l"/>
            <a:r>
              <a:rPr lang="it-IT" sz="1800" dirty="0">
                <a:solidFill>
                  <a:srgbClr val="000000"/>
                </a:solidFill>
                <a:latin typeface="Consolas" panose="020B0609020204030204" pitchFamily="49" charset="0"/>
              </a:rPr>
              <a:t>i2cTransaction.</a:t>
            </a:r>
            <a:r>
              <a:rPr lang="it-IT" sz="1800" dirty="0">
                <a:solidFill>
                  <a:srgbClr val="0000C0"/>
                </a:solidFill>
                <a:latin typeface="Consolas" panose="020B0609020204030204" pitchFamily="49" charset="0"/>
              </a:rPr>
              <a:t>slaveAddress</a:t>
            </a:r>
            <a:r>
              <a:rPr lang="it-IT" sz="1800" dirty="0">
                <a:solidFill>
                  <a:srgbClr val="000000"/>
                </a:solidFill>
                <a:latin typeface="Consolas" panose="020B0609020204030204" pitchFamily="49" charset="0"/>
              </a:rPr>
              <a:t> = HDC2010_ADDR;</a:t>
            </a:r>
          </a:p>
          <a:p>
            <a:r>
              <a:rPr lang="it-IT" dirty="0">
                <a:solidFill>
                  <a:srgbClr val="000000"/>
                </a:solidFill>
                <a:latin typeface="Consolas" panose="020B0609020204030204" pitchFamily="49" charset="0"/>
              </a:rPr>
              <a:t>i2cTransaction.</a:t>
            </a:r>
            <a:r>
              <a:rPr lang="it-IT" dirty="0">
                <a:solidFill>
                  <a:srgbClr val="0000C0"/>
                </a:solidFill>
                <a:latin typeface="Consolas" panose="020B0609020204030204" pitchFamily="49" charset="0"/>
              </a:rPr>
              <a:t>writeBuf</a:t>
            </a:r>
            <a:r>
              <a:rPr lang="it-IT" dirty="0">
                <a:solidFill>
                  <a:srgbClr val="000000"/>
                </a:solidFill>
                <a:latin typeface="Consolas" panose="020B0609020204030204" pitchFamily="49" charset="0"/>
              </a:rPr>
              <a:t> = </a:t>
            </a:r>
            <a:r>
              <a:rPr lang="it-IT" dirty="0" err="1">
                <a:solidFill>
                  <a:srgbClr val="000000"/>
                </a:solidFill>
                <a:latin typeface="Consolas" panose="020B0609020204030204" pitchFamily="49" charset="0"/>
              </a:rPr>
              <a:t>txBuffer</a:t>
            </a:r>
            <a:r>
              <a:rPr lang="it-IT"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i2cTransaction.</a:t>
            </a:r>
            <a:r>
              <a:rPr lang="it-IT" dirty="0">
                <a:solidFill>
                  <a:srgbClr val="0000C0"/>
                </a:solidFill>
                <a:latin typeface="Consolas" panose="020B0609020204030204" pitchFamily="49" charset="0"/>
              </a:rPr>
              <a:t>writeCount</a:t>
            </a:r>
            <a:r>
              <a:rPr lang="it-IT" dirty="0">
                <a:solidFill>
                  <a:srgbClr val="000000"/>
                </a:solidFill>
                <a:latin typeface="Consolas" panose="020B0609020204030204" pitchFamily="49" charset="0"/>
              </a:rPr>
              <a:t> = 2;</a:t>
            </a:r>
          </a:p>
          <a:p>
            <a:r>
              <a:rPr lang="it-IT" dirty="0">
                <a:solidFill>
                  <a:srgbClr val="000000"/>
                </a:solidFill>
                <a:latin typeface="Consolas" panose="020B0609020204030204" pitchFamily="49" charset="0"/>
              </a:rPr>
              <a:t>i2cTransaction.</a:t>
            </a:r>
            <a:r>
              <a:rPr lang="it-IT" dirty="0">
                <a:solidFill>
                  <a:srgbClr val="0000C0"/>
                </a:solidFill>
                <a:latin typeface="Consolas" panose="020B0609020204030204" pitchFamily="49" charset="0"/>
              </a:rPr>
              <a:t>readBuf</a:t>
            </a:r>
            <a:r>
              <a:rPr lang="it-IT" dirty="0">
                <a:solidFill>
                  <a:srgbClr val="000000"/>
                </a:solidFill>
                <a:latin typeface="Consolas" panose="020B0609020204030204" pitchFamily="49" charset="0"/>
              </a:rPr>
              <a:t> = NULL;</a:t>
            </a:r>
          </a:p>
          <a:p>
            <a:r>
              <a:rPr lang="it-IT" dirty="0">
                <a:solidFill>
                  <a:srgbClr val="000000"/>
                </a:solidFill>
                <a:latin typeface="Consolas" panose="020B0609020204030204" pitchFamily="49" charset="0"/>
              </a:rPr>
              <a:t>i2cTransaction.</a:t>
            </a:r>
            <a:r>
              <a:rPr lang="it-IT" dirty="0">
                <a:solidFill>
                  <a:srgbClr val="0000C0"/>
                </a:solidFill>
                <a:latin typeface="Consolas" panose="020B0609020204030204" pitchFamily="49" charset="0"/>
              </a:rPr>
              <a:t>readCount</a:t>
            </a:r>
            <a:r>
              <a:rPr lang="it-IT" dirty="0">
                <a:solidFill>
                  <a:srgbClr val="000000"/>
                </a:solidFill>
                <a:latin typeface="Consolas" panose="020B0609020204030204" pitchFamily="49" charset="0"/>
              </a:rPr>
              <a:t> = 0;</a:t>
            </a:r>
          </a:p>
          <a:p>
            <a:r>
              <a:rPr lang="en-US" dirty="0" err="1">
                <a:solidFill>
                  <a:srgbClr val="000000"/>
                </a:solidFill>
                <a:latin typeface="Consolas" panose="020B0609020204030204" pitchFamily="49" charset="0"/>
              </a:rPr>
              <a:t>txBuffer</a:t>
            </a:r>
            <a:r>
              <a:rPr lang="en-US" dirty="0">
                <a:solidFill>
                  <a:srgbClr val="000000"/>
                </a:solidFill>
                <a:latin typeface="Consolas" panose="020B0609020204030204" pitchFamily="49" charset="0"/>
              </a:rPr>
              <a:t>[0] = MEAS_CONFIG_REG;</a:t>
            </a:r>
          </a:p>
          <a:p>
            <a:r>
              <a:rPr lang="it-IT" dirty="0" err="1">
                <a:solidFill>
                  <a:srgbClr val="000000"/>
                </a:solidFill>
                <a:latin typeface="Consolas" panose="020B0609020204030204" pitchFamily="49" charset="0"/>
              </a:rPr>
              <a:t>txBuffer</a:t>
            </a:r>
            <a:r>
              <a:rPr lang="it-IT" dirty="0">
                <a:solidFill>
                  <a:srgbClr val="000000"/>
                </a:solidFill>
                <a:latin typeface="Consolas" panose="020B0609020204030204" pitchFamily="49" charset="0"/>
              </a:rPr>
              <a:t>[1] = 0x01;</a:t>
            </a:r>
          </a:p>
          <a:p>
            <a:r>
              <a:rPr lang="it-IT" b="1" dirty="0">
                <a:solidFill>
                  <a:srgbClr val="642880"/>
                </a:solidFill>
                <a:latin typeface="Consolas" panose="020B0609020204030204" pitchFamily="49" charset="0"/>
              </a:rPr>
              <a:t>I2C_transfer</a:t>
            </a:r>
            <a:r>
              <a:rPr lang="it-IT" b="1" dirty="0">
                <a:solidFill>
                  <a:srgbClr val="000000"/>
                </a:solidFill>
                <a:latin typeface="Consolas" panose="020B0609020204030204" pitchFamily="49" charset="0"/>
              </a:rPr>
              <a:t>(i2c, &amp;i2cTransaction);</a:t>
            </a:r>
            <a:endParaRPr lang="it-IT" dirty="0"/>
          </a:p>
        </p:txBody>
      </p:sp>
    </p:spTree>
    <p:extLst>
      <p:ext uri="{BB962C8B-B14F-4D97-AF65-F5344CB8AC3E}">
        <p14:creationId xmlns:p14="http://schemas.microsoft.com/office/powerpoint/2010/main" val="708127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a:extLst>
              <a:ext uri="{FF2B5EF4-FFF2-40B4-BE49-F238E27FC236}">
                <a16:creationId xmlns:a16="http://schemas.microsoft.com/office/drawing/2014/main" id="{1E26CA7C-DC17-4809-94A2-93BD57799925}"/>
              </a:ext>
            </a:extLst>
          </p:cNvPr>
          <p:cNvPicPr>
            <a:picLocks noGrp="1" noChangeAspect="1"/>
          </p:cNvPicPr>
          <p:nvPr>
            <p:ph sz="half" idx="1"/>
          </p:nvPr>
        </p:nvPicPr>
        <p:blipFill rotWithShape="1">
          <a:blip r:embed="rId2"/>
          <a:srcRect b="28712"/>
          <a:stretch/>
        </p:blipFill>
        <p:spPr>
          <a:xfrm>
            <a:off x="1579500" y="2668588"/>
            <a:ext cx="1668588" cy="2767013"/>
          </a:xfrm>
        </p:spPr>
      </p:pic>
      <p:sp>
        <p:nvSpPr>
          <p:cNvPr id="5" name="Titolo 1">
            <a:extLst>
              <a:ext uri="{FF2B5EF4-FFF2-40B4-BE49-F238E27FC236}">
                <a16:creationId xmlns:a16="http://schemas.microsoft.com/office/drawing/2014/main" id="{03EF6FD8-F224-4958-B3AB-3182D22DD51C}"/>
              </a:ext>
            </a:extLst>
          </p:cNvPr>
          <p:cNvSpPr>
            <a:spLocks noGrp="1"/>
          </p:cNvSpPr>
          <p:nvPr>
            <p:ph type="title"/>
          </p:nvPr>
        </p:nvSpPr>
        <p:spPr>
          <a:xfrm>
            <a:off x="677863" y="609600"/>
            <a:ext cx="8596312" cy="1320800"/>
          </a:xfrm>
        </p:spPr>
        <p:txBody>
          <a:bodyPr/>
          <a:lstStyle/>
          <a:p>
            <a:r>
              <a:rPr lang="it-IT" dirty="0"/>
              <a:t>HDC2010 </a:t>
            </a:r>
            <a:r>
              <a:rPr lang="it-IT" dirty="0" err="1"/>
              <a:t>Example</a:t>
            </a:r>
            <a:br>
              <a:rPr lang="it-IT" dirty="0"/>
            </a:br>
            <a:r>
              <a:rPr lang="it-IT" sz="2400" dirty="0">
                <a:solidFill>
                  <a:prstClr val="black"/>
                </a:solidFill>
                <a:latin typeface="Trebuchet MS" panose="020B0603020202020204"/>
              </a:rPr>
              <a:t>Read Output</a:t>
            </a:r>
          </a:p>
        </p:txBody>
      </p:sp>
      <p:sp>
        <p:nvSpPr>
          <p:cNvPr id="8" name="CasellaDiTesto 7">
            <a:extLst>
              <a:ext uri="{FF2B5EF4-FFF2-40B4-BE49-F238E27FC236}">
                <a16:creationId xmlns:a16="http://schemas.microsoft.com/office/drawing/2014/main" id="{662F87A1-A5AE-48C6-AC79-E8946C2735DD}"/>
              </a:ext>
            </a:extLst>
          </p:cNvPr>
          <p:cNvSpPr txBox="1"/>
          <p:nvPr/>
        </p:nvSpPr>
        <p:spPr>
          <a:xfrm>
            <a:off x="4114800" y="2555081"/>
            <a:ext cx="5791200" cy="3693319"/>
          </a:xfrm>
          <a:prstGeom prst="rect">
            <a:avLst/>
          </a:prstGeom>
          <a:noFill/>
        </p:spPr>
        <p:txBody>
          <a:bodyPr wrap="square" rtlCol="0">
            <a:spAutoFit/>
          </a:bodyPr>
          <a:lstStyle/>
          <a:p>
            <a:pPr algn="l"/>
            <a:r>
              <a:rPr lang="it-IT" sz="1800" dirty="0">
                <a:solidFill>
                  <a:srgbClr val="3F7F5F"/>
                </a:solidFill>
                <a:latin typeface="Consolas" panose="020B0609020204030204" pitchFamily="49" charset="0"/>
              </a:rPr>
              <a:t>/*</a:t>
            </a:r>
            <a:r>
              <a:rPr lang="it-IT" sz="1800" dirty="0" err="1">
                <a:solidFill>
                  <a:srgbClr val="3F7F5F"/>
                </a:solidFill>
                <a:latin typeface="Consolas" panose="020B0609020204030204" pitchFamily="49" charset="0"/>
              </a:rPr>
              <a:t>Wait</a:t>
            </a:r>
            <a:r>
              <a:rPr lang="it-IT" sz="1800" dirty="0">
                <a:solidFill>
                  <a:srgbClr val="3F7F5F"/>
                </a:solidFill>
                <a:latin typeface="Consolas" panose="020B0609020204030204" pitchFamily="49" charset="0"/>
              </a:rPr>
              <a:t> Conversion time 2ms*/</a:t>
            </a:r>
          </a:p>
          <a:p>
            <a:pPr algn="l"/>
            <a:r>
              <a:rPr lang="it-IT" sz="1800" b="1" dirty="0" err="1">
                <a:solidFill>
                  <a:srgbClr val="642880"/>
                </a:solidFill>
                <a:latin typeface="Consolas" panose="020B0609020204030204" pitchFamily="49" charset="0"/>
              </a:rPr>
              <a:t>usleep</a:t>
            </a:r>
            <a:r>
              <a:rPr lang="it-IT" sz="1800" b="1" dirty="0">
                <a:solidFill>
                  <a:srgbClr val="000000"/>
                </a:solidFill>
                <a:latin typeface="Consolas" panose="020B0609020204030204" pitchFamily="49" charset="0"/>
              </a:rPr>
              <a:t>(2000);</a:t>
            </a:r>
          </a:p>
          <a:p>
            <a:pPr algn="l"/>
            <a:endParaRPr lang="it-IT" sz="1800" dirty="0">
              <a:latin typeface="Consolas" panose="020B0609020204030204" pitchFamily="49" charset="0"/>
            </a:endParaRPr>
          </a:p>
          <a:p>
            <a:pPr algn="l"/>
            <a:r>
              <a:rPr lang="it-IT" sz="1800" dirty="0">
                <a:solidFill>
                  <a:srgbClr val="3F7F5F"/>
                </a:solidFill>
                <a:latin typeface="Consolas" panose="020B0609020204030204" pitchFamily="49" charset="0"/>
              </a:rPr>
              <a:t>/*Read Output*/</a:t>
            </a:r>
          </a:p>
          <a:p>
            <a:pPr algn="l"/>
            <a:r>
              <a:rPr lang="it-IT" sz="1800" dirty="0">
                <a:solidFill>
                  <a:srgbClr val="000000"/>
                </a:solidFill>
                <a:latin typeface="Consolas" panose="020B0609020204030204" pitchFamily="49" charset="0"/>
              </a:rPr>
              <a:t>i2cTransaction.</a:t>
            </a:r>
            <a:r>
              <a:rPr lang="it-IT" sz="1800" dirty="0">
                <a:solidFill>
                  <a:srgbClr val="0000C0"/>
                </a:solidFill>
                <a:latin typeface="Consolas" panose="020B0609020204030204" pitchFamily="49" charset="0"/>
              </a:rPr>
              <a:t>slaveAddress</a:t>
            </a:r>
            <a:r>
              <a:rPr lang="it-IT" sz="1800" dirty="0">
                <a:solidFill>
                  <a:srgbClr val="000000"/>
                </a:solidFill>
                <a:latin typeface="Consolas" panose="020B0609020204030204" pitchFamily="49" charset="0"/>
              </a:rPr>
              <a:t> = HDC2010_ADDR;</a:t>
            </a:r>
          </a:p>
          <a:p>
            <a:pPr algn="l"/>
            <a:r>
              <a:rPr lang="it-IT" sz="1800" dirty="0">
                <a:solidFill>
                  <a:srgbClr val="000000"/>
                </a:solidFill>
                <a:latin typeface="Consolas" panose="020B0609020204030204" pitchFamily="49" charset="0"/>
              </a:rPr>
              <a:t>i2cTransaction.</a:t>
            </a:r>
            <a:r>
              <a:rPr lang="it-IT" sz="1800" dirty="0">
                <a:solidFill>
                  <a:srgbClr val="0000C0"/>
                </a:solidFill>
                <a:latin typeface="Consolas" panose="020B0609020204030204" pitchFamily="49" charset="0"/>
              </a:rPr>
              <a:t>writeBuf</a:t>
            </a:r>
            <a:r>
              <a:rPr lang="it-IT" sz="1800" dirty="0">
                <a:solidFill>
                  <a:srgbClr val="000000"/>
                </a:solidFill>
                <a:latin typeface="Consolas" panose="020B0609020204030204" pitchFamily="49" charset="0"/>
              </a:rPr>
              <a:t> = txBuffer2;</a:t>
            </a:r>
          </a:p>
          <a:p>
            <a:pPr algn="l"/>
            <a:r>
              <a:rPr lang="it-IT" sz="1800" dirty="0">
                <a:solidFill>
                  <a:srgbClr val="000000"/>
                </a:solidFill>
                <a:latin typeface="Consolas" panose="020B0609020204030204" pitchFamily="49" charset="0"/>
              </a:rPr>
              <a:t>i2cTransaction.</a:t>
            </a:r>
            <a:r>
              <a:rPr lang="it-IT" sz="1800" dirty="0">
                <a:solidFill>
                  <a:srgbClr val="0000C0"/>
                </a:solidFill>
                <a:latin typeface="Consolas" panose="020B0609020204030204" pitchFamily="49" charset="0"/>
              </a:rPr>
              <a:t>writeCount</a:t>
            </a:r>
            <a:r>
              <a:rPr lang="it-IT" sz="1800" dirty="0">
                <a:solidFill>
                  <a:srgbClr val="000000"/>
                </a:solidFill>
                <a:latin typeface="Consolas" panose="020B0609020204030204" pitchFamily="49" charset="0"/>
              </a:rPr>
              <a:t> = 1;</a:t>
            </a:r>
          </a:p>
          <a:p>
            <a:pPr algn="l"/>
            <a:r>
              <a:rPr lang="it-IT" sz="1800" dirty="0">
                <a:solidFill>
                  <a:srgbClr val="000000"/>
                </a:solidFill>
                <a:latin typeface="Consolas" panose="020B0609020204030204" pitchFamily="49" charset="0"/>
              </a:rPr>
              <a:t>i2cTransaction.</a:t>
            </a:r>
            <a:r>
              <a:rPr lang="it-IT" sz="1800" dirty="0">
                <a:solidFill>
                  <a:srgbClr val="0000C0"/>
                </a:solidFill>
                <a:latin typeface="Consolas" panose="020B0609020204030204" pitchFamily="49" charset="0"/>
              </a:rPr>
              <a:t>readBuf</a:t>
            </a:r>
            <a:r>
              <a:rPr lang="it-IT" sz="1800" dirty="0">
                <a:solidFill>
                  <a:srgbClr val="000000"/>
                </a:solidFill>
                <a:latin typeface="Consolas" panose="020B0609020204030204" pitchFamily="49" charset="0"/>
              </a:rPr>
              <a:t> = </a:t>
            </a:r>
            <a:r>
              <a:rPr lang="it-IT" sz="1800" dirty="0" err="1">
                <a:solidFill>
                  <a:srgbClr val="000000"/>
                </a:solidFill>
                <a:latin typeface="Consolas" panose="020B0609020204030204" pitchFamily="49" charset="0"/>
              </a:rPr>
              <a:t>rxBuffer</a:t>
            </a:r>
            <a:r>
              <a:rPr lang="it-IT" sz="1800" dirty="0">
                <a:solidFill>
                  <a:srgbClr val="000000"/>
                </a:solidFill>
                <a:latin typeface="Consolas" panose="020B0609020204030204" pitchFamily="49" charset="0"/>
              </a:rPr>
              <a:t>; </a:t>
            </a:r>
          </a:p>
          <a:p>
            <a:pPr algn="l"/>
            <a:r>
              <a:rPr lang="it-IT" sz="1800" dirty="0">
                <a:solidFill>
                  <a:srgbClr val="000000"/>
                </a:solidFill>
                <a:latin typeface="Consolas" panose="020B0609020204030204" pitchFamily="49" charset="0"/>
              </a:rPr>
              <a:t>i2cTransaction.</a:t>
            </a:r>
            <a:r>
              <a:rPr lang="it-IT" sz="1800" dirty="0">
                <a:solidFill>
                  <a:srgbClr val="0000C0"/>
                </a:solidFill>
                <a:latin typeface="Consolas" panose="020B0609020204030204" pitchFamily="49" charset="0"/>
              </a:rPr>
              <a:t>readCount</a:t>
            </a:r>
            <a:r>
              <a:rPr lang="it-IT" sz="1800" dirty="0">
                <a:solidFill>
                  <a:srgbClr val="000000"/>
                </a:solidFill>
                <a:latin typeface="Consolas" panose="020B0609020204030204" pitchFamily="49" charset="0"/>
              </a:rPr>
              <a:t> = 4;</a:t>
            </a:r>
          </a:p>
          <a:p>
            <a:pPr algn="l"/>
            <a:r>
              <a:rPr lang="it-IT" sz="1800" dirty="0">
                <a:solidFill>
                  <a:srgbClr val="000000"/>
                </a:solidFill>
                <a:latin typeface="Consolas" panose="020B0609020204030204" pitchFamily="49" charset="0"/>
              </a:rPr>
              <a:t>txBuffer2[0]=0x00;</a:t>
            </a:r>
          </a:p>
          <a:p>
            <a:pPr algn="l"/>
            <a:r>
              <a:rPr lang="it-IT" sz="1800" b="1" dirty="0">
                <a:solidFill>
                  <a:srgbClr val="642880"/>
                </a:solidFill>
                <a:latin typeface="Consolas" panose="020B0609020204030204" pitchFamily="49" charset="0"/>
              </a:rPr>
              <a:t>I2C_transfer</a:t>
            </a:r>
            <a:r>
              <a:rPr lang="it-IT" sz="1800" b="1" dirty="0">
                <a:solidFill>
                  <a:srgbClr val="000000"/>
                </a:solidFill>
                <a:latin typeface="Consolas" panose="020B0609020204030204" pitchFamily="49" charset="0"/>
              </a:rPr>
              <a:t>(i2c, &amp;i2cTransaction);</a:t>
            </a:r>
          </a:p>
          <a:p>
            <a:pPr algn="l"/>
            <a:br>
              <a:rPr lang="it-IT" sz="1800" dirty="0">
                <a:solidFill>
                  <a:srgbClr val="000000"/>
                </a:solidFill>
                <a:latin typeface="Consolas" panose="020B0609020204030204" pitchFamily="49" charset="0"/>
              </a:rPr>
            </a:br>
            <a:endParaRPr lang="it-IT" dirty="0"/>
          </a:p>
        </p:txBody>
      </p:sp>
    </p:spTree>
    <p:extLst>
      <p:ext uri="{BB962C8B-B14F-4D97-AF65-F5344CB8AC3E}">
        <p14:creationId xmlns:p14="http://schemas.microsoft.com/office/powerpoint/2010/main" val="1919449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5B7E870-5478-43BD-BFEB-B365576E4886}"/>
              </a:ext>
            </a:extLst>
          </p:cNvPr>
          <p:cNvSpPr>
            <a:spLocks noGrp="1"/>
          </p:cNvSpPr>
          <p:nvPr>
            <p:ph sz="half" idx="1"/>
          </p:nvPr>
        </p:nvSpPr>
        <p:spPr>
          <a:xfrm>
            <a:off x="677334" y="1746250"/>
            <a:ext cx="4184035" cy="3880772"/>
          </a:xfrm>
        </p:spPr>
        <p:txBody>
          <a:bodyPr/>
          <a:lstStyle/>
          <a:p>
            <a:r>
              <a:rPr lang="en-US" dirty="0"/>
              <a:t>The measured temperature and humidity data are sent to the output register: TEMP_LOW, TEMP_HIGH, RH_LOW and RH_HIGH. </a:t>
            </a:r>
          </a:p>
          <a:p>
            <a:r>
              <a:rPr lang="en-US" dirty="0"/>
              <a:t>Temperature data are represented as 16-bit numbers, so the complete values are given by the concatenation of the low and high register:</a:t>
            </a:r>
            <a:endParaRPr lang="it-IT" dirty="0"/>
          </a:p>
        </p:txBody>
      </p:sp>
      <p:pic>
        <p:nvPicPr>
          <p:cNvPr id="6" name="Immagine 5">
            <a:extLst>
              <a:ext uri="{FF2B5EF4-FFF2-40B4-BE49-F238E27FC236}">
                <a16:creationId xmlns:a16="http://schemas.microsoft.com/office/drawing/2014/main" id="{0FC51926-5E20-47E1-8C7C-A062D0080387}"/>
              </a:ext>
            </a:extLst>
          </p:cNvPr>
          <p:cNvPicPr>
            <a:picLocks noChangeAspect="1"/>
          </p:cNvPicPr>
          <p:nvPr/>
        </p:nvPicPr>
        <p:blipFill>
          <a:blip r:embed="rId2"/>
          <a:stretch>
            <a:fillRect/>
          </a:stretch>
        </p:blipFill>
        <p:spPr>
          <a:xfrm>
            <a:off x="5800878" y="225772"/>
            <a:ext cx="2533787" cy="1860473"/>
          </a:xfrm>
          <a:prstGeom prst="rect">
            <a:avLst/>
          </a:prstGeom>
        </p:spPr>
      </p:pic>
      <p:sp>
        <p:nvSpPr>
          <p:cNvPr id="7" name="Titolo 1">
            <a:extLst>
              <a:ext uri="{FF2B5EF4-FFF2-40B4-BE49-F238E27FC236}">
                <a16:creationId xmlns:a16="http://schemas.microsoft.com/office/drawing/2014/main" id="{5EC16C26-BE1D-489F-8A03-B96AE92AEEAF}"/>
              </a:ext>
            </a:extLst>
          </p:cNvPr>
          <p:cNvSpPr>
            <a:spLocks noGrp="1"/>
          </p:cNvSpPr>
          <p:nvPr>
            <p:ph type="title"/>
          </p:nvPr>
        </p:nvSpPr>
        <p:spPr>
          <a:xfrm>
            <a:off x="677863" y="609600"/>
            <a:ext cx="8596312" cy="1320800"/>
          </a:xfrm>
        </p:spPr>
        <p:txBody>
          <a:bodyPr/>
          <a:lstStyle/>
          <a:p>
            <a:r>
              <a:rPr lang="it-IT" dirty="0"/>
              <a:t>HDC2010 </a:t>
            </a:r>
            <a:r>
              <a:rPr lang="it-IT" dirty="0" err="1"/>
              <a:t>Example</a:t>
            </a:r>
            <a:br>
              <a:rPr lang="it-IT" dirty="0"/>
            </a:br>
            <a:r>
              <a:rPr lang="it-IT" sz="2400" dirty="0" err="1">
                <a:solidFill>
                  <a:prstClr val="black"/>
                </a:solidFill>
                <a:latin typeface="Trebuchet MS" panose="020B0603020202020204"/>
              </a:rPr>
              <a:t>Decode</a:t>
            </a:r>
            <a:r>
              <a:rPr lang="it-IT" sz="2400" dirty="0">
                <a:solidFill>
                  <a:prstClr val="black"/>
                </a:solidFill>
                <a:latin typeface="Trebuchet MS" panose="020B0603020202020204"/>
              </a:rPr>
              <a:t> Output</a:t>
            </a:r>
          </a:p>
        </p:txBody>
      </p:sp>
      <p:pic>
        <p:nvPicPr>
          <p:cNvPr id="9" name="Immagine 8">
            <a:extLst>
              <a:ext uri="{FF2B5EF4-FFF2-40B4-BE49-F238E27FC236}">
                <a16:creationId xmlns:a16="http://schemas.microsoft.com/office/drawing/2014/main" id="{90833A26-434F-44B9-A8C0-56172B72BC19}"/>
              </a:ext>
            </a:extLst>
          </p:cNvPr>
          <p:cNvPicPr>
            <a:picLocks noChangeAspect="1"/>
          </p:cNvPicPr>
          <p:nvPr/>
        </p:nvPicPr>
        <p:blipFill rotWithShape="1">
          <a:blip r:embed="rId3"/>
          <a:srcRect t="3514"/>
          <a:stretch/>
        </p:blipFill>
        <p:spPr>
          <a:xfrm>
            <a:off x="5397058" y="2470073"/>
            <a:ext cx="4095750" cy="1543971"/>
          </a:xfrm>
          <a:prstGeom prst="rect">
            <a:avLst/>
          </a:prstGeom>
        </p:spPr>
      </p:pic>
      <p:sp>
        <p:nvSpPr>
          <p:cNvPr id="10" name="CasellaDiTesto 9">
            <a:extLst>
              <a:ext uri="{FF2B5EF4-FFF2-40B4-BE49-F238E27FC236}">
                <a16:creationId xmlns:a16="http://schemas.microsoft.com/office/drawing/2014/main" id="{2C9BC474-6157-4E7C-913D-FFAC66C65123}"/>
              </a:ext>
            </a:extLst>
          </p:cNvPr>
          <p:cNvSpPr txBox="1"/>
          <p:nvPr/>
        </p:nvSpPr>
        <p:spPr>
          <a:xfrm>
            <a:off x="2600615" y="4781700"/>
            <a:ext cx="5734050" cy="1384995"/>
          </a:xfrm>
          <a:prstGeom prst="rect">
            <a:avLst/>
          </a:prstGeom>
          <a:noFill/>
        </p:spPr>
        <p:txBody>
          <a:bodyPr wrap="square" rtlCol="0">
            <a:spAutoFit/>
          </a:bodyPr>
          <a:lstStyle/>
          <a:p>
            <a:pPr algn="l"/>
            <a:r>
              <a:rPr lang="it-IT" sz="1400" dirty="0">
                <a:solidFill>
                  <a:srgbClr val="3F7F5F"/>
                </a:solidFill>
                <a:latin typeface="Consolas" panose="020B0609020204030204" pitchFamily="49" charset="0"/>
              </a:rPr>
              <a:t>/*</a:t>
            </a:r>
            <a:r>
              <a:rPr lang="it-IT" sz="1400" dirty="0" err="1">
                <a:solidFill>
                  <a:srgbClr val="3F7F5F"/>
                </a:solidFill>
                <a:latin typeface="Consolas" panose="020B0609020204030204" pitchFamily="49" charset="0"/>
              </a:rPr>
              <a:t>Decode</a:t>
            </a:r>
            <a:r>
              <a:rPr lang="it-IT" sz="1400" dirty="0">
                <a:solidFill>
                  <a:srgbClr val="3F7F5F"/>
                </a:solidFill>
                <a:latin typeface="Consolas" panose="020B0609020204030204" pitchFamily="49" charset="0"/>
              </a:rPr>
              <a:t> Output*/</a:t>
            </a:r>
          </a:p>
          <a:p>
            <a:pPr algn="l"/>
            <a:r>
              <a:rPr lang="it-IT" sz="1400" dirty="0">
                <a:solidFill>
                  <a:srgbClr val="000000"/>
                </a:solidFill>
                <a:latin typeface="Consolas" panose="020B0609020204030204" pitchFamily="49" charset="0"/>
              </a:rPr>
              <a:t>temperature = (</a:t>
            </a:r>
            <a:r>
              <a:rPr lang="it-IT" sz="1400" dirty="0" err="1">
                <a:solidFill>
                  <a:srgbClr val="000000"/>
                </a:solidFill>
                <a:latin typeface="Consolas" panose="020B0609020204030204" pitchFamily="49" charset="0"/>
              </a:rPr>
              <a:t>rxBuffer</a:t>
            </a:r>
            <a:r>
              <a:rPr lang="it-IT" sz="1400" dirty="0">
                <a:solidFill>
                  <a:srgbClr val="000000"/>
                </a:solidFill>
                <a:latin typeface="Consolas" panose="020B0609020204030204" pitchFamily="49" charset="0"/>
              </a:rPr>
              <a:t>[1] &lt;&lt; 8) | </a:t>
            </a:r>
            <a:r>
              <a:rPr lang="it-IT" sz="1400" dirty="0" err="1">
                <a:solidFill>
                  <a:srgbClr val="000000"/>
                </a:solidFill>
                <a:latin typeface="Consolas" panose="020B0609020204030204" pitchFamily="49" charset="0"/>
              </a:rPr>
              <a:t>rxBuffer</a:t>
            </a:r>
            <a:r>
              <a:rPr lang="it-IT" sz="1400" dirty="0">
                <a:solidFill>
                  <a:srgbClr val="000000"/>
                </a:solidFill>
                <a:latin typeface="Consolas" panose="020B0609020204030204" pitchFamily="49" charset="0"/>
              </a:rPr>
              <a:t>[0];</a:t>
            </a:r>
          </a:p>
          <a:p>
            <a:pPr algn="l"/>
            <a:r>
              <a:rPr lang="it-IT" sz="1400" dirty="0" err="1">
                <a:solidFill>
                  <a:srgbClr val="000000"/>
                </a:solidFill>
                <a:latin typeface="Consolas" panose="020B0609020204030204" pitchFamily="49" charset="0"/>
              </a:rPr>
              <a:t>temperature_conv</a:t>
            </a:r>
            <a:r>
              <a:rPr lang="it-IT" sz="1400" dirty="0">
                <a:solidFill>
                  <a:srgbClr val="000000"/>
                </a:solidFill>
                <a:latin typeface="Consolas" panose="020B0609020204030204" pitchFamily="49" charset="0"/>
              </a:rPr>
              <a:t> = ( temperature / </a:t>
            </a:r>
            <a:r>
              <a:rPr lang="it-IT" sz="1400" b="1" dirty="0" err="1">
                <a:solidFill>
                  <a:srgbClr val="642880"/>
                </a:solidFill>
                <a:latin typeface="Consolas" panose="020B0609020204030204" pitchFamily="49" charset="0"/>
              </a:rPr>
              <a:t>pow</a:t>
            </a:r>
            <a:r>
              <a:rPr lang="it-IT" sz="1400" b="1" dirty="0">
                <a:solidFill>
                  <a:srgbClr val="000000"/>
                </a:solidFill>
                <a:latin typeface="Consolas" panose="020B0609020204030204" pitchFamily="49" charset="0"/>
              </a:rPr>
              <a:t>(2, 16))*165 - 40;</a:t>
            </a:r>
          </a:p>
          <a:p>
            <a:pPr algn="l"/>
            <a:endParaRPr lang="it-IT" sz="1400" dirty="0">
              <a:latin typeface="Consolas" panose="020B0609020204030204" pitchFamily="49" charset="0"/>
            </a:endParaRPr>
          </a:p>
          <a:p>
            <a:pPr algn="l"/>
            <a:r>
              <a:rPr lang="it-IT" sz="1400" dirty="0" err="1">
                <a:solidFill>
                  <a:srgbClr val="000000"/>
                </a:solidFill>
                <a:latin typeface="Consolas" panose="020B0609020204030204" pitchFamily="49" charset="0"/>
              </a:rPr>
              <a:t>humidity</a:t>
            </a:r>
            <a:r>
              <a:rPr lang="it-IT" sz="1400" dirty="0">
                <a:solidFill>
                  <a:srgbClr val="000000"/>
                </a:solidFill>
                <a:latin typeface="Consolas" panose="020B0609020204030204" pitchFamily="49" charset="0"/>
              </a:rPr>
              <a:t> = (</a:t>
            </a:r>
            <a:r>
              <a:rPr lang="it-IT" sz="1400" dirty="0" err="1">
                <a:solidFill>
                  <a:srgbClr val="000000"/>
                </a:solidFill>
                <a:latin typeface="Consolas" panose="020B0609020204030204" pitchFamily="49" charset="0"/>
              </a:rPr>
              <a:t>rxBuffer</a:t>
            </a:r>
            <a:r>
              <a:rPr lang="it-IT" sz="1400" dirty="0">
                <a:solidFill>
                  <a:srgbClr val="000000"/>
                </a:solidFill>
                <a:latin typeface="Consolas" panose="020B0609020204030204" pitchFamily="49" charset="0"/>
              </a:rPr>
              <a:t>[3] &lt;&lt; 8) | </a:t>
            </a:r>
            <a:r>
              <a:rPr lang="it-IT" sz="1400" dirty="0" err="1">
                <a:solidFill>
                  <a:srgbClr val="000000"/>
                </a:solidFill>
                <a:latin typeface="Consolas" panose="020B0609020204030204" pitchFamily="49" charset="0"/>
              </a:rPr>
              <a:t>rxBuffer</a:t>
            </a:r>
            <a:r>
              <a:rPr lang="it-IT" sz="1400" dirty="0">
                <a:solidFill>
                  <a:srgbClr val="000000"/>
                </a:solidFill>
                <a:latin typeface="Consolas" panose="020B0609020204030204" pitchFamily="49" charset="0"/>
              </a:rPr>
              <a:t>[2];</a:t>
            </a:r>
          </a:p>
          <a:p>
            <a:pPr algn="l"/>
            <a:r>
              <a:rPr lang="en-US" sz="1400" dirty="0" err="1">
                <a:solidFill>
                  <a:srgbClr val="000000"/>
                </a:solidFill>
                <a:latin typeface="Consolas" panose="020B0609020204030204" pitchFamily="49" charset="0"/>
              </a:rPr>
              <a:t>humidity_conv</a:t>
            </a:r>
            <a:r>
              <a:rPr lang="en-US" sz="1400" dirty="0">
                <a:solidFill>
                  <a:srgbClr val="000000"/>
                </a:solidFill>
                <a:latin typeface="Consolas" panose="020B0609020204030204" pitchFamily="49" charset="0"/>
              </a:rPr>
              <a:t> = ( humidity / </a:t>
            </a:r>
            <a:r>
              <a:rPr lang="en-US" sz="1400" b="1" dirty="0">
                <a:solidFill>
                  <a:srgbClr val="642880"/>
                </a:solidFill>
                <a:latin typeface="Consolas" panose="020B0609020204030204" pitchFamily="49" charset="0"/>
              </a:rPr>
              <a:t>pow</a:t>
            </a:r>
            <a:r>
              <a:rPr lang="en-US" sz="1400" b="1" dirty="0">
                <a:solidFill>
                  <a:srgbClr val="000000"/>
                </a:solidFill>
                <a:latin typeface="Consolas" panose="020B0609020204030204" pitchFamily="49" charset="0"/>
              </a:rPr>
              <a:t>(2, 16))*100;</a:t>
            </a:r>
            <a:endParaRPr lang="it-IT" sz="1400" dirty="0"/>
          </a:p>
        </p:txBody>
      </p:sp>
    </p:spTree>
    <p:extLst>
      <p:ext uri="{BB962C8B-B14F-4D97-AF65-F5344CB8AC3E}">
        <p14:creationId xmlns:p14="http://schemas.microsoft.com/office/powerpoint/2010/main" val="3662091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8C30DA0-D782-4B1D-9756-896D35D7E3DC}"/>
              </a:ext>
            </a:extLst>
          </p:cNvPr>
          <p:cNvSpPr>
            <a:spLocks noGrp="1"/>
          </p:cNvSpPr>
          <p:nvPr>
            <p:ph sz="half" idx="1"/>
          </p:nvPr>
        </p:nvSpPr>
        <p:spPr/>
        <p:txBody>
          <a:bodyPr/>
          <a:lstStyle/>
          <a:p>
            <a:r>
              <a:rPr lang="it-IT" dirty="0" err="1"/>
              <a:t>Now</a:t>
            </a:r>
            <a:r>
              <a:rPr lang="it-IT" dirty="0"/>
              <a:t> </a:t>
            </a:r>
            <a:r>
              <a:rPr lang="it-IT" dirty="0" err="1"/>
              <a:t>is</a:t>
            </a:r>
            <a:r>
              <a:rPr lang="it-IT" dirty="0"/>
              <a:t> </a:t>
            </a:r>
            <a:r>
              <a:rPr lang="it-IT" dirty="0" err="1"/>
              <a:t>possible</a:t>
            </a:r>
            <a:r>
              <a:rPr lang="it-IT" dirty="0"/>
              <a:t> to </a:t>
            </a:r>
            <a:r>
              <a:rPr lang="it-IT" dirty="0" err="1"/>
              <a:t>run</a:t>
            </a:r>
            <a:r>
              <a:rPr lang="it-IT" dirty="0"/>
              <a:t> the </a:t>
            </a:r>
            <a:r>
              <a:rPr lang="it-IT" dirty="0" err="1"/>
              <a:t>example</a:t>
            </a:r>
            <a:r>
              <a:rPr lang="it-IT" dirty="0"/>
              <a:t> and if </a:t>
            </a:r>
            <a:r>
              <a:rPr lang="it-IT" dirty="0" err="1"/>
              <a:t>everything</a:t>
            </a:r>
            <a:r>
              <a:rPr lang="it-IT" dirty="0"/>
              <a:t> </a:t>
            </a:r>
            <a:r>
              <a:rPr lang="it-IT" dirty="0" err="1"/>
              <a:t>is</a:t>
            </a:r>
            <a:r>
              <a:rPr lang="it-IT" dirty="0"/>
              <a:t> </a:t>
            </a:r>
            <a:r>
              <a:rPr lang="it-IT" dirty="0" err="1"/>
              <a:t>correct</a:t>
            </a:r>
            <a:r>
              <a:rPr lang="it-IT" dirty="0"/>
              <a:t>, by </a:t>
            </a:r>
            <a:r>
              <a:rPr lang="it-IT" dirty="0" err="1"/>
              <a:t>adding</a:t>
            </a:r>
            <a:r>
              <a:rPr lang="it-IT" dirty="0"/>
              <a:t> the </a:t>
            </a:r>
            <a:r>
              <a:rPr lang="it-IT" dirty="0" err="1"/>
              <a:t>variables</a:t>
            </a:r>
            <a:r>
              <a:rPr lang="it-IT" dirty="0"/>
              <a:t> to the </a:t>
            </a:r>
            <a:r>
              <a:rPr lang="it-IT" b="1" i="1" dirty="0"/>
              <a:t>Watch </a:t>
            </a:r>
            <a:r>
              <a:rPr lang="it-IT" b="1" i="1" dirty="0" err="1"/>
              <a:t>Expressions</a:t>
            </a:r>
            <a:r>
              <a:rPr lang="it-IT" b="1" i="1" dirty="0"/>
              <a:t> </a:t>
            </a:r>
            <a:r>
              <a:rPr lang="it-IT" dirty="0"/>
              <a:t>and </a:t>
            </a:r>
            <a:r>
              <a:rPr lang="it-IT" dirty="0" err="1"/>
              <a:t>putting</a:t>
            </a:r>
            <a:r>
              <a:rPr lang="it-IT" dirty="0"/>
              <a:t> a </a:t>
            </a:r>
            <a:r>
              <a:rPr lang="it-IT" dirty="0" err="1"/>
              <a:t>breakpoint</a:t>
            </a:r>
            <a:r>
              <a:rPr lang="it-IT" dirty="0"/>
              <a:t>, </a:t>
            </a:r>
            <a:r>
              <a:rPr lang="it-IT" dirty="0" err="1"/>
              <a:t>is</a:t>
            </a:r>
            <a:r>
              <a:rPr lang="it-IT" dirty="0"/>
              <a:t> </a:t>
            </a:r>
            <a:r>
              <a:rPr lang="it-IT" dirty="0" err="1"/>
              <a:t>possible</a:t>
            </a:r>
            <a:r>
              <a:rPr lang="it-IT" dirty="0"/>
              <a:t> to </a:t>
            </a:r>
            <a:r>
              <a:rPr lang="it-IT" dirty="0" err="1"/>
              <a:t>run</a:t>
            </a:r>
            <a:r>
              <a:rPr lang="it-IT" dirty="0"/>
              <a:t> the code and </a:t>
            </a:r>
            <a:r>
              <a:rPr lang="it-IT" dirty="0" err="1"/>
              <a:t>see</a:t>
            </a:r>
            <a:r>
              <a:rPr lang="it-IT" dirty="0"/>
              <a:t> the </a:t>
            </a:r>
            <a:r>
              <a:rPr lang="it-IT" dirty="0" err="1"/>
              <a:t>correct</a:t>
            </a:r>
            <a:r>
              <a:rPr lang="it-IT" dirty="0"/>
              <a:t> readings of temperature and </a:t>
            </a:r>
            <a:r>
              <a:rPr lang="it-IT" dirty="0" err="1"/>
              <a:t>humidity</a:t>
            </a:r>
            <a:r>
              <a:rPr lang="it-IT" dirty="0"/>
              <a:t>.</a:t>
            </a:r>
            <a:endParaRPr lang="it-IT" b="1" i="1" dirty="0"/>
          </a:p>
        </p:txBody>
      </p:sp>
      <p:pic>
        <p:nvPicPr>
          <p:cNvPr id="5" name="Segnaposto contenuto 5">
            <a:extLst>
              <a:ext uri="{FF2B5EF4-FFF2-40B4-BE49-F238E27FC236}">
                <a16:creationId xmlns:a16="http://schemas.microsoft.com/office/drawing/2014/main" id="{28FF9046-213F-4286-9DAE-926D8AF8DFF9}"/>
              </a:ext>
            </a:extLst>
          </p:cNvPr>
          <p:cNvPicPr>
            <a:picLocks noGrp="1" noChangeAspect="1"/>
          </p:cNvPicPr>
          <p:nvPr>
            <p:ph sz="half" idx="2"/>
          </p:nvPr>
        </p:nvPicPr>
        <p:blipFill>
          <a:blip r:embed="rId2"/>
          <a:stretch>
            <a:fillRect/>
          </a:stretch>
        </p:blipFill>
        <p:spPr>
          <a:xfrm>
            <a:off x="5664200" y="2886869"/>
            <a:ext cx="3609975" cy="1323975"/>
          </a:xfrm>
        </p:spPr>
      </p:pic>
      <p:sp>
        <p:nvSpPr>
          <p:cNvPr id="6" name="Titolo 1">
            <a:extLst>
              <a:ext uri="{FF2B5EF4-FFF2-40B4-BE49-F238E27FC236}">
                <a16:creationId xmlns:a16="http://schemas.microsoft.com/office/drawing/2014/main" id="{D19DA65C-C76B-4C1D-8AC1-C961F5B02BFF}"/>
              </a:ext>
            </a:extLst>
          </p:cNvPr>
          <p:cNvSpPr>
            <a:spLocks noGrp="1"/>
          </p:cNvSpPr>
          <p:nvPr>
            <p:ph type="title"/>
          </p:nvPr>
        </p:nvSpPr>
        <p:spPr>
          <a:xfrm>
            <a:off x="677863" y="609600"/>
            <a:ext cx="8596312" cy="1320800"/>
          </a:xfrm>
        </p:spPr>
        <p:txBody>
          <a:bodyPr/>
          <a:lstStyle/>
          <a:p>
            <a:r>
              <a:rPr lang="it-IT" dirty="0"/>
              <a:t>HDC2010 </a:t>
            </a:r>
            <a:r>
              <a:rPr lang="it-IT" dirty="0" err="1"/>
              <a:t>Example</a:t>
            </a:r>
            <a:br>
              <a:rPr lang="it-IT" dirty="0"/>
            </a:br>
            <a:r>
              <a:rPr lang="it-IT" sz="2400" dirty="0" err="1">
                <a:solidFill>
                  <a:prstClr val="black"/>
                </a:solidFill>
                <a:latin typeface="Trebuchet MS" panose="020B0603020202020204"/>
              </a:rPr>
              <a:t>Run</a:t>
            </a:r>
            <a:r>
              <a:rPr lang="it-IT" sz="2400" dirty="0">
                <a:solidFill>
                  <a:prstClr val="black"/>
                </a:solidFill>
                <a:latin typeface="Trebuchet MS" panose="020B0603020202020204"/>
              </a:rPr>
              <a:t> </a:t>
            </a:r>
            <a:r>
              <a:rPr lang="it-IT" sz="2400" dirty="0" err="1">
                <a:solidFill>
                  <a:prstClr val="black"/>
                </a:solidFill>
                <a:latin typeface="Trebuchet MS" panose="020B0603020202020204"/>
              </a:rPr>
              <a:t>Example</a:t>
            </a:r>
            <a:endParaRPr lang="it-IT" sz="2400" dirty="0">
              <a:solidFill>
                <a:prstClr val="black"/>
              </a:solidFill>
              <a:latin typeface="Trebuchet MS" panose="020B0603020202020204"/>
            </a:endParaRPr>
          </a:p>
        </p:txBody>
      </p:sp>
    </p:spTree>
    <p:extLst>
      <p:ext uri="{BB962C8B-B14F-4D97-AF65-F5344CB8AC3E}">
        <p14:creationId xmlns:p14="http://schemas.microsoft.com/office/powerpoint/2010/main" val="182206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7D8CAC1-D4F0-4ABB-96A6-380055C93920}"/>
              </a:ext>
            </a:extLst>
          </p:cNvPr>
          <p:cNvSpPr>
            <a:spLocks noGrp="1"/>
          </p:cNvSpPr>
          <p:nvPr>
            <p:ph idx="1"/>
          </p:nvPr>
        </p:nvSpPr>
        <p:spPr/>
        <p:txBody>
          <a:bodyPr/>
          <a:lstStyle/>
          <a:p>
            <a:r>
              <a:rPr lang="en-US" dirty="0"/>
              <a:t>I2C uses only two bidirectional open-collector or open-drain lines: serial data line (SDA) and serial clock line (SCL), </a:t>
            </a:r>
            <a:r>
              <a:rPr lang="en-US" b="1" dirty="0"/>
              <a:t>pulled up with resistors</a:t>
            </a:r>
            <a:r>
              <a:rPr lang="en-US" dirty="0"/>
              <a:t>. Typical voltages used are +5 V or +3.3 V, although systems with other voltages are permitted.</a:t>
            </a:r>
          </a:p>
          <a:p>
            <a:r>
              <a:rPr lang="en-US" dirty="0"/>
              <a:t>Common I2C bus speeds are the 100 kbit/s standard mode and the 400 kbit/s fast mode. </a:t>
            </a:r>
          </a:p>
          <a:p>
            <a:r>
              <a:rPr lang="en-US" dirty="0"/>
              <a:t>The number of nodes which can exist on a given I2C bus is limited by the address space and also by the total bus capacitance of 400 pF, which restricts practical communication distances to a few meters. The relatively high impedance and low noise immunity requires a common ground potential, which again restricts practical use to communication within the same PC board or small system of boards.</a:t>
            </a:r>
            <a:endParaRPr lang="it-IT" dirty="0"/>
          </a:p>
        </p:txBody>
      </p:sp>
      <p:sp>
        <p:nvSpPr>
          <p:cNvPr id="4" name="Titolo 1">
            <a:extLst>
              <a:ext uri="{FF2B5EF4-FFF2-40B4-BE49-F238E27FC236}">
                <a16:creationId xmlns:a16="http://schemas.microsoft.com/office/drawing/2014/main" id="{DB2806FD-0261-4438-9D96-FCB91F858EEB}"/>
              </a:ext>
            </a:extLst>
          </p:cNvPr>
          <p:cNvSpPr>
            <a:spLocks noGrp="1"/>
          </p:cNvSpPr>
          <p:nvPr>
            <p:ph type="title"/>
          </p:nvPr>
        </p:nvSpPr>
        <p:spPr>
          <a:xfrm>
            <a:off x="677863" y="609600"/>
            <a:ext cx="8596312" cy="1320800"/>
          </a:xfrm>
        </p:spPr>
        <p:txBody>
          <a:bodyPr/>
          <a:lstStyle/>
          <a:p>
            <a:r>
              <a:rPr lang="it-IT" dirty="0"/>
              <a:t>I2C Bus </a:t>
            </a:r>
            <a:br>
              <a:rPr lang="it-IT" dirty="0"/>
            </a:br>
            <a:r>
              <a:rPr lang="it-IT" sz="2400" dirty="0">
                <a:solidFill>
                  <a:schemeClr val="tx1"/>
                </a:solidFill>
              </a:rPr>
              <a:t>Design</a:t>
            </a:r>
            <a:endParaRPr lang="it-IT" dirty="0">
              <a:solidFill>
                <a:schemeClr val="tx1"/>
              </a:solidFill>
            </a:endParaRPr>
          </a:p>
        </p:txBody>
      </p:sp>
    </p:spTree>
    <p:extLst>
      <p:ext uri="{BB962C8B-B14F-4D97-AF65-F5344CB8AC3E}">
        <p14:creationId xmlns:p14="http://schemas.microsoft.com/office/powerpoint/2010/main" val="3113115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8F7467D-F89E-43E8-B08F-203D27479E73}"/>
              </a:ext>
            </a:extLst>
          </p:cNvPr>
          <p:cNvSpPr>
            <a:spLocks noGrp="1"/>
          </p:cNvSpPr>
          <p:nvPr>
            <p:ph idx="1"/>
          </p:nvPr>
        </p:nvSpPr>
        <p:spPr>
          <a:xfrm>
            <a:off x="677863" y="1754944"/>
            <a:ext cx="9044181" cy="2767012"/>
          </a:xfrm>
        </p:spPr>
        <p:txBody>
          <a:bodyPr>
            <a:normAutofit/>
          </a:bodyPr>
          <a:lstStyle/>
          <a:p>
            <a:r>
              <a:rPr lang="en-US" dirty="0"/>
              <a:t>At the physical layer, both SCL and SDA lines are an open-drain (MOSFET) or open-collector (BJT) bus design, thus a pull-up resistor is needed for each line. A logic "0" is output by pulling the line to ground, and a logic "1" is output by letting the line float (output high impedance) so that the pull-up resistor pulls it high. A line is never actively driven high. This wiring allows multiple nodes to connect to the bus without short circuits from signal contention. High-speed systems (and some others) may use a current source instead of a resistor to pull-up only SCL or both SCL and SDA, to accommodate higher bus capacitance and enable faster rise times.</a:t>
            </a:r>
          </a:p>
          <a:p>
            <a:endParaRPr lang="en-US" dirty="0"/>
          </a:p>
        </p:txBody>
      </p:sp>
      <p:sp>
        <p:nvSpPr>
          <p:cNvPr id="4" name="Titolo 1">
            <a:extLst>
              <a:ext uri="{FF2B5EF4-FFF2-40B4-BE49-F238E27FC236}">
                <a16:creationId xmlns:a16="http://schemas.microsoft.com/office/drawing/2014/main" id="{994BB97E-57CA-49AB-8978-332E69FF2B44}"/>
              </a:ext>
            </a:extLst>
          </p:cNvPr>
          <p:cNvSpPr>
            <a:spLocks noGrp="1"/>
          </p:cNvSpPr>
          <p:nvPr>
            <p:ph type="title"/>
          </p:nvPr>
        </p:nvSpPr>
        <p:spPr>
          <a:xfrm>
            <a:off x="677863" y="609600"/>
            <a:ext cx="8596312" cy="1320800"/>
          </a:xfrm>
        </p:spPr>
        <p:txBody>
          <a:bodyPr/>
          <a:lstStyle/>
          <a:p>
            <a:r>
              <a:rPr lang="it-IT" dirty="0"/>
              <a:t>I2C Bus </a:t>
            </a:r>
            <a:br>
              <a:rPr lang="it-IT" dirty="0"/>
            </a:br>
            <a:r>
              <a:rPr lang="it-IT" sz="2400" dirty="0" err="1">
                <a:solidFill>
                  <a:schemeClr val="tx1"/>
                </a:solidFill>
              </a:rPr>
              <a:t>Phisical</a:t>
            </a:r>
            <a:r>
              <a:rPr lang="it-IT" sz="2400" dirty="0">
                <a:solidFill>
                  <a:schemeClr val="tx1"/>
                </a:solidFill>
              </a:rPr>
              <a:t> Layer</a:t>
            </a:r>
            <a:endParaRPr lang="it-IT" dirty="0">
              <a:solidFill>
                <a:schemeClr val="tx1"/>
              </a:solidFill>
            </a:endParaRPr>
          </a:p>
        </p:txBody>
      </p:sp>
      <p:pic>
        <p:nvPicPr>
          <p:cNvPr id="1026" name="Picture 2">
            <a:extLst>
              <a:ext uri="{FF2B5EF4-FFF2-40B4-BE49-F238E27FC236}">
                <a16:creationId xmlns:a16="http://schemas.microsoft.com/office/drawing/2014/main" id="{F750AFCF-0CA6-477C-B539-241AB0AFC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036" y="4344704"/>
            <a:ext cx="3733834" cy="1988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551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a:extLst>
              <a:ext uri="{FF2B5EF4-FFF2-40B4-BE49-F238E27FC236}">
                <a16:creationId xmlns:a16="http://schemas.microsoft.com/office/drawing/2014/main" id="{61BF5CAF-6997-4E27-B737-31FD1836F63C}"/>
              </a:ext>
            </a:extLst>
          </p:cNvPr>
          <p:cNvPicPr>
            <a:picLocks noGrp="1" noChangeAspect="1"/>
          </p:cNvPicPr>
          <p:nvPr>
            <p:ph idx="1"/>
          </p:nvPr>
        </p:nvPicPr>
        <p:blipFill>
          <a:blip r:embed="rId2"/>
          <a:stretch>
            <a:fillRect/>
          </a:stretch>
        </p:blipFill>
        <p:spPr>
          <a:xfrm>
            <a:off x="1080294" y="2367756"/>
            <a:ext cx="7791450" cy="3467100"/>
          </a:xfrm>
        </p:spPr>
      </p:pic>
      <p:sp>
        <p:nvSpPr>
          <p:cNvPr id="4" name="Titolo 1">
            <a:extLst>
              <a:ext uri="{FF2B5EF4-FFF2-40B4-BE49-F238E27FC236}">
                <a16:creationId xmlns:a16="http://schemas.microsoft.com/office/drawing/2014/main" id="{7867E159-2F2E-4B67-8DA6-940D62B266BB}"/>
              </a:ext>
            </a:extLst>
          </p:cNvPr>
          <p:cNvSpPr>
            <a:spLocks noGrp="1"/>
          </p:cNvSpPr>
          <p:nvPr>
            <p:ph type="title"/>
          </p:nvPr>
        </p:nvSpPr>
        <p:spPr>
          <a:xfrm>
            <a:off x="677863" y="609600"/>
            <a:ext cx="8596312" cy="1320800"/>
          </a:xfrm>
        </p:spPr>
        <p:txBody>
          <a:bodyPr/>
          <a:lstStyle/>
          <a:p>
            <a:r>
              <a:rPr lang="it-IT" dirty="0"/>
              <a:t>I2C Bus </a:t>
            </a:r>
            <a:br>
              <a:rPr lang="it-IT" dirty="0"/>
            </a:br>
            <a:r>
              <a:rPr lang="en-US" sz="2400" dirty="0">
                <a:solidFill>
                  <a:schemeClr val="tx1"/>
                </a:solidFill>
              </a:rPr>
              <a:t>Master Writing Data to Slave</a:t>
            </a:r>
            <a:endParaRPr lang="it-IT" dirty="0">
              <a:solidFill>
                <a:schemeClr val="tx1"/>
              </a:solidFill>
            </a:endParaRPr>
          </a:p>
        </p:txBody>
      </p:sp>
    </p:spTree>
    <p:extLst>
      <p:ext uri="{BB962C8B-B14F-4D97-AF65-F5344CB8AC3E}">
        <p14:creationId xmlns:p14="http://schemas.microsoft.com/office/powerpoint/2010/main" val="40184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7867E159-2F2E-4B67-8DA6-940D62B266BB}"/>
              </a:ext>
            </a:extLst>
          </p:cNvPr>
          <p:cNvSpPr>
            <a:spLocks noGrp="1"/>
          </p:cNvSpPr>
          <p:nvPr>
            <p:ph type="title"/>
          </p:nvPr>
        </p:nvSpPr>
        <p:spPr>
          <a:xfrm>
            <a:off x="677863" y="609600"/>
            <a:ext cx="8596312" cy="1320800"/>
          </a:xfrm>
        </p:spPr>
        <p:txBody>
          <a:bodyPr/>
          <a:lstStyle/>
          <a:p>
            <a:r>
              <a:rPr lang="it-IT" dirty="0"/>
              <a:t>I2C Bus </a:t>
            </a:r>
            <a:br>
              <a:rPr lang="it-IT" dirty="0"/>
            </a:br>
            <a:r>
              <a:rPr lang="en-US" sz="2400" dirty="0">
                <a:solidFill>
                  <a:schemeClr val="tx1"/>
                </a:solidFill>
              </a:rPr>
              <a:t>Master Reading Data from Slave</a:t>
            </a:r>
            <a:endParaRPr lang="it-IT" dirty="0">
              <a:solidFill>
                <a:schemeClr val="tx1"/>
              </a:solidFill>
            </a:endParaRPr>
          </a:p>
        </p:txBody>
      </p:sp>
      <p:pic>
        <p:nvPicPr>
          <p:cNvPr id="9" name="Segnaposto contenuto 8">
            <a:extLst>
              <a:ext uri="{FF2B5EF4-FFF2-40B4-BE49-F238E27FC236}">
                <a16:creationId xmlns:a16="http://schemas.microsoft.com/office/drawing/2014/main" id="{AB7C1CCD-7234-4FE0-8102-C888923E4979}"/>
              </a:ext>
            </a:extLst>
          </p:cNvPr>
          <p:cNvPicPr>
            <a:picLocks noGrp="1" noChangeAspect="1"/>
          </p:cNvPicPr>
          <p:nvPr>
            <p:ph idx="1"/>
          </p:nvPr>
        </p:nvPicPr>
        <p:blipFill>
          <a:blip r:embed="rId2"/>
          <a:stretch>
            <a:fillRect/>
          </a:stretch>
        </p:blipFill>
        <p:spPr>
          <a:xfrm>
            <a:off x="856456" y="2601119"/>
            <a:ext cx="8239125" cy="3000375"/>
          </a:xfrm>
        </p:spPr>
      </p:pic>
    </p:spTree>
    <p:extLst>
      <p:ext uri="{BB962C8B-B14F-4D97-AF65-F5344CB8AC3E}">
        <p14:creationId xmlns:p14="http://schemas.microsoft.com/office/powerpoint/2010/main" val="1036083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5001DE1-F7C5-4528-93CE-573496F143E7}"/>
              </a:ext>
            </a:extLst>
          </p:cNvPr>
          <p:cNvSpPr>
            <a:spLocks noGrp="1"/>
          </p:cNvSpPr>
          <p:nvPr>
            <p:ph idx="1"/>
          </p:nvPr>
        </p:nvSpPr>
        <p:spPr>
          <a:xfrm>
            <a:off x="677334" y="2160589"/>
            <a:ext cx="4552392" cy="3880773"/>
          </a:xfrm>
        </p:spPr>
        <p:txBody>
          <a:bodyPr/>
          <a:lstStyle/>
          <a:p>
            <a:r>
              <a:rPr lang="en-US" dirty="0"/>
              <a:t>Each device (IC) has seven-bit address</a:t>
            </a:r>
          </a:p>
          <a:p>
            <a:pPr lvl="1"/>
            <a:r>
              <a:rPr lang="en-US" dirty="0"/>
              <a:t>Different types of devices have different default addresses</a:t>
            </a:r>
          </a:p>
          <a:p>
            <a:pPr lvl="1"/>
            <a:r>
              <a:rPr lang="en-US" dirty="0"/>
              <a:t>Sometimes can select a secondary default address by tying a device pin to a different logic level </a:t>
            </a:r>
          </a:p>
          <a:p>
            <a:r>
              <a:rPr lang="en-US" dirty="0"/>
              <a:t>What if we treat the first byte of data as a register address? </a:t>
            </a:r>
          </a:p>
          <a:p>
            <a:pPr lvl="1"/>
            <a:r>
              <a:rPr lang="en-US" dirty="0"/>
              <a:t>Can specify registers within a given device: eight bits</a:t>
            </a:r>
            <a:endParaRPr lang="it-IT" dirty="0"/>
          </a:p>
        </p:txBody>
      </p:sp>
      <p:sp>
        <p:nvSpPr>
          <p:cNvPr id="5" name="Titolo 1">
            <a:extLst>
              <a:ext uri="{FF2B5EF4-FFF2-40B4-BE49-F238E27FC236}">
                <a16:creationId xmlns:a16="http://schemas.microsoft.com/office/drawing/2014/main" id="{3BABF72B-3DA0-428E-A3A2-8DEBE67A46A1}"/>
              </a:ext>
            </a:extLst>
          </p:cNvPr>
          <p:cNvSpPr>
            <a:spLocks noGrp="1"/>
          </p:cNvSpPr>
          <p:nvPr>
            <p:ph type="title"/>
          </p:nvPr>
        </p:nvSpPr>
        <p:spPr>
          <a:xfrm>
            <a:off x="677863" y="609600"/>
            <a:ext cx="8596312" cy="1320800"/>
          </a:xfrm>
        </p:spPr>
        <p:txBody>
          <a:bodyPr/>
          <a:lstStyle/>
          <a:p>
            <a:r>
              <a:rPr lang="it-IT" dirty="0"/>
              <a:t>I2C Bus </a:t>
            </a:r>
            <a:br>
              <a:rPr lang="it-IT" dirty="0"/>
            </a:br>
            <a:r>
              <a:rPr lang="en-US" sz="2400" dirty="0">
                <a:solidFill>
                  <a:schemeClr val="tx1"/>
                </a:solidFill>
              </a:rPr>
              <a:t>Addressing</a:t>
            </a:r>
            <a:endParaRPr lang="it-IT" dirty="0">
              <a:solidFill>
                <a:schemeClr val="tx1"/>
              </a:solidFill>
            </a:endParaRPr>
          </a:p>
        </p:txBody>
      </p:sp>
      <p:pic>
        <p:nvPicPr>
          <p:cNvPr id="2050" name="Picture 2" descr="TZT teng GY 21 Humidity Sensor with I2C Interface Si7021 for Arduino  Industrial High Precision|sensor i2c|sensor sensorsensors for arduino -  AliExpress">
            <a:extLst>
              <a:ext uri="{FF2B5EF4-FFF2-40B4-BE49-F238E27FC236}">
                <a16:creationId xmlns:a16="http://schemas.microsoft.com/office/drawing/2014/main" id="{938C026C-690B-4D59-A320-932986178DB7}"/>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6200" r="90000">
                        <a14:foregroundMark x1="9700" y1="55800" x2="9700" y2="57300"/>
                        <a14:foregroundMark x1="6700" y1="60300" x2="6200" y2="63300"/>
                      </a14:backgroundRemoval>
                    </a14:imgEffect>
                  </a14:imgLayer>
                </a14:imgProps>
              </a:ext>
              <a:ext uri="{28A0092B-C50C-407E-A947-70E740481C1C}">
                <a14:useLocalDpi xmlns:a14="http://schemas.microsoft.com/office/drawing/2010/main" val="0"/>
              </a:ext>
            </a:extLst>
          </a:blip>
          <a:srcRect t="17396" r="36104"/>
          <a:stretch/>
        </p:blipFill>
        <p:spPr bwMode="auto">
          <a:xfrm>
            <a:off x="6940672" y="1740241"/>
            <a:ext cx="2190994" cy="28325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cquistare Componenti attive | 1 Pcs High Precision Optical Sensor  Development Tools VEML7700 Low-power Ambient Light Digital I2C Sensor for  Arduino">
            <a:extLst>
              <a:ext uri="{FF2B5EF4-FFF2-40B4-BE49-F238E27FC236}">
                <a16:creationId xmlns:a16="http://schemas.microsoft.com/office/drawing/2014/main" id="{ECD0F92C-D43B-4294-8136-91186ECC62E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8900" r="90000">
                        <a14:foregroundMark x1="8900" y1="35400" x2="30700" y2="65900"/>
                      </a14:backgroundRemoval>
                    </a14:imgEffect>
                  </a14:imgLayer>
                </a14:imgProps>
              </a:ext>
              <a:ext uri="{28A0092B-C50C-407E-A947-70E740481C1C}">
                <a14:useLocalDpi xmlns:a14="http://schemas.microsoft.com/office/drawing/2010/main" val="0"/>
              </a:ext>
            </a:extLst>
          </a:blip>
          <a:srcRect/>
          <a:stretch>
            <a:fillRect/>
          </a:stretch>
        </p:blipFill>
        <p:spPr bwMode="auto">
          <a:xfrm>
            <a:off x="5603629" y="3156492"/>
            <a:ext cx="2432540" cy="24325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24LC256-I/P | Memoria EEPROM seriale I2C Microchip, da 256kbit, PDIP, Su  foro, 8 pin | RS Components">
            <a:extLst>
              <a:ext uri="{FF2B5EF4-FFF2-40B4-BE49-F238E27FC236}">
                <a16:creationId xmlns:a16="http://schemas.microsoft.com/office/drawing/2014/main" id="{977875D1-FCC8-4F99-A2FB-16677D37654A}"/>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9792" b="94659" l="10000" r="90000">
                        <a14:foregroundMark x1="43833" y1="87537" x2="44000" y2="94659"/>
                      </a14:backgroundRemoval>
                    </a14:imgEffect>
                  </a14:imgLayer>
                </a14:imgProps>
              </a:ext>
              <a:ext uri="{28A0092B-C50C-407E-A947-70E740481C1C}">
                <a14:useLocalDpi xmlns:a14="http://schemas.microsoft.com/office/drawing/2010/main" val="0"/>
              </a:ext>
            </a:extLst>
          </a:blip>
          <a:srcRect/>
          <a:stretch>
            <a:fillRect/>
          </a:stretch>
        </p:blipFill>
        <p:spPr bwMode="auto">
          <a:xfrm>
            <a:off x="6701434" y="3982622"/>
            <a:ext cx="3011301" cy="1691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1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8CD7DA-7DCF-4321-93B3-4507E606C269}"/>
              </a:ext>
            </a:extLst>
          </p:cNvPr>
          <p:cNvSpPr>
            <a:spLocks noGrp="1"/>
          </p:cNvSpPr>
          <p:nvPr>
            <p:ph type="title"/>
          </p:nvPr>
        </p:nvSpPr>
        <p:spPr/>
        <p:txBody>
          <a:bodyPr/>
          <a:lstStyle/>
          <a:p>
            <a:r>
              <a:rPr lang="it-IT" dirty="0"/>
              <a:t>HDC2010 Sensor</a:t>
            </a:r>
            <a:br>
              <a:rPr lang="it-IT" dirty="0"/>
            </a:br>
            <a:r>
              <a:rPr lang="it-IT" sz="2400" dirty="0">
                <a:solidFill>
                  <a:schemeClr val="tx1"/>
                </a:solidFill>
              </a:rPr>
              <a:t>I2C Device </a:t>
            </a:r>
            <a:r>
              <a:rPr lang="it-IT" sz="2400" dirty="0" err="1">
                <a:solidFill>
                  <a:schemeClr val="tx1"/>
                </a:solidFill>
              </a:rPr>
              <a:t>Example</a:t>
            </a:r>
            <a:endParaRPr lang="it-IT" dirty="0">
              <a:solidFill>
                <a:schemeClr val="tx1"/>
              </a:solidFill>
            </a:endParaRPr>
          </a:p>
        </p:txBody>
      </p:sp>
      <p:sp>
        <p:nvSpPr>
          <p:cNvPr id="5" name="Segnaposto contenuto 4">
            <a:extLst>
              <a:ext uri="{FF2B5EF4-FFF2-40B4-BE49-F238E27FC236}">
                <a16:creationId xmlns:a16="http://schemas.microsoft.com/office/drawing/2014/main" id="{5F8BB661-BE37-4924-A7E2-7142672F3F14}"/>
              </a:ext>
            </a:extLst>
          </p:cNvPr>
          <p:cNvSpPr>
            <a:spLocks noGrp="1"/>
          </p:cNvSpPr>
          <p:nvPr>
            <p:ph sz="half" idx="1"/>
          </p:nvPr>
        </p:nvSpPr>
        <p:spPr>
          <a:xfrm>
            <a:off x="677334" y="2160590"/>
            <a:ext cx="4184035" cy="3880772"/>
          </a:xfrm>
        </p:spPr>
        <p:txBody>
          <a:bodyPr/>
          <a:lstStyle/>
          <a:p>
            <a:r>
              <a:rPr lang="en-US" dirty="0"/>
              <a:t>The HDC2010 is an integrated humidity and temperature sensor that provides high accuracy measurements with very low power consumption.</a:t>
            </a:r>
          </a:p>
          <a:p>
            <a:r>
              <a:rPr lang="en-US" dirty="0"/>
              <a:t>For this example, this device will be used to show how to communicate with I2C device using TI Launchpad Boards.</a:t>
            </a:r>
            <a:endParaRPr lang="it-IT" dirty="0"/>
          </a:p>
        </p:txBody>
      </p:sp>
      <p:pic>
        <p:nvPicPr>
          <p:cNvPr id="10" name="Segnaposto contenuto 9">
            <a:extLst>
              <a:ext uri="{FF2B5EF4-FFF2-40B4-BE49-F238E27FC236}">
                <a16:creationId xmlns:a16="http://schemas.microsoft.com/office/drawing/2014/main" id="{02A81883-C00C-4FED-9236-8A7B8B74BCD8}"/>
              </a:ext>
            </a:extLst>
          </p:cNvPr>
          <p:cNvPicPr>
            <a:picLocks noGrp="1" noChangeAspect="1"/>
          </p:cNvPicPr>
          <p:nvPr>
            <p:ph sz="half" idx="2"/>
          </p:nvPr>
        </p:nvPicPr>
        <p:blipFill>
          <a:blip r:embed="rId2"/>
          <a:stretch>
            <a:fillRect/>
          </a:stretch>
        </p:blipFill>
        <p:spPr>
          <a:xfrm>
            <a:off x="5695950" y="3167856"/>
            <a:ext cx="2971800" cy="1866900"/>
          </a:xfrm>
        </p:spPr>
      </p:pic>
    </p:spTree>
    <p:extLst>
      <p:ext uri="{BB962C8B-B14F-4D97-AF65-F5344CB8AC3E}">
        <p14:creationId xmlns:p14="http://schemas.microsoft.com/office/powerpoint/2010/main" val="3824232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a:extLst>
              <a:ext uri="{FF2B5EF4-FFF2-40B4-BE49-F238E27FC236}">
                <a16:creationId xmlns:a16="http://schemas.microsoft.com/office/drawing/2014/main" id="{8954AF6D-BEAE-4E35-B8F6-D9D20622A655}"/>
              </a:ext>
            </a:extLst>
          </p:cNvPr>
          <p:cNvPicPr>
            <a:picLocks noChangeAspect="1"/>
          </p:cNvPicPr>
          <p:nvPr/>
        </p:nvPicPr>
        <p:blipFill>
          <a:blip r:embed="rId2"/>
          <a:stretch>
            <a:fillRect/>
          </a:stretch>
        </p:blipFill>
        <p:spPr>
          <a:xfrm>
            <a:off x="2482462" y="1131994"/>
            <a:ext cx="7228953" cy="4590386"/>
          </a:xfrm>
          <a:prstGeom prst="rect">
            <a:avLst/>
          </a:prstGeom>
        </p:spPr>
      </p:pic>
    </p:spTree>
    <p:extLst>
      <p:ext uri="{BB962C8B-B14F-4D97-AF65-F5344CB8AC3E}">
        <p14:creationId xmlns:p14="http://schemas.microsoft.com/office/powerpoint/2010/main" val="4128850913"/>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178</TotalTime>
  <Words>1838</Words>
  <Application>Microsoft Office PowerPoint</Application>
  <PresentationFormat>Widescreen</PresentationFormat>
  <Paragraphs>163</Paragraphs>
  <Slides>23</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23</vt:i4>
      </vt:variant>
    </vt:vector>
  </HeadingPairs>
  <TitlesOfParts>
    <vt:vector size="29" baseType="lpstr">
      <vt:lpstr>Arial</vt:lpstr>
      <vt:lpstr>Calibri</vt:lpstr>
      <vt:lpstr>Consolas</vt:lpstr>
      <vt:lpstr>Trebuchet MS</vt:lpstr>
      <vt:lpstr>Wingdings 3</vt:lpstr>
      <vt:lpstr>Sfaccettatura</vt:lpstr>
      <vt:lpstr>TI LaunchPad </vt:lpstr>
      <vt:lpstr>I2C Bus  Overview</vt:lpstr>
      <vt:lpstr>I2C Bus  Design</vt:lpstr>
      <vt:lpstr>I2C Bus  Phisical Layer</vt:lpstr>
      <vt:lpstr>I2C Bus  Master Writing Data to Slave</vt:lpstr>
      <vt:lpstr>I2C Bus  Master Reading Data from Slave</vt:lpstr>
      <vt:lpstr>I2C Bus  Addressing</vt:lpstr>
      <vt:lpstr>HDC2010 Sensor I2C Device Example</vt:lpstr>
      <vt:lpstr>Presentazione standard di PowerPoint</vt:lpstr>
      <vt:lpstr>Presentazione standard di PowerPoint</vt:lpstr>
      <vt:lpstr>HDC2010 Sensor Wiring</vt:lpstr>
      <vt:lpstr>HDC2010 Sensor Acquisition Modes</vt:lpstr>
      <vt:lpstr>I2C TI RTOS Driver Required Libraries</vt:lpstr>
      <vt:lpstr>I2C TI RTOS Driver Overview</vt:lpstr>
      <vt:lpstr>I2C TI RTOS Driver Parameter Structure</vt:lpstr>
      <vt:lpstr>I2C TI RTOS Driver Required Variables</vt:lpstr>
      <vt:lpstr>I2C TI RTOS Driver I2C Parameters</vt:lpstr>
      <vt:lpstr>I2C TI RTOS Driver I2C Transaction</vt:lpstr>
      <vt:lpstr>HDC2010 Example Startup Sequence</vt:lpstr>
      <vt:lpstr>HDC2010 Example Start Conversion</vt:lpstr>
      <vt:lpstr>HDC2010 Example Read Output</vt:lpstr>
      <vt:lpstr>HDC2010 Example Decode Output</vt:lpstr>
      <vt:lpstr>HDC2010 Example Run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GERALDI MARCO</dc:creator>
  <cp:lastModifiedBy>GERALDI MARCO</cp:lastModifiedBy>
  <cp:revision>2</cp:revision>
  <dcterms:created xsi:type="dcterms:W3CDTF">2021-11-09T10:46:54Z</dcterms:created>
  <dcterms:modified xsi:type="dcterms:W3CDTF">2021-12-16T11:49:24Z</dcterms:modified>
</cp:coreProperties>
</file>