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64" r:id="rId2"/>
    <p:sldId id="258" r:id="rId3"/>
    <p:sldId id="263" r:id="rId4"/>
    <p:sldId id="260" r:id="rId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D05B3-97F2-435C-8B10-EFE3648C4531}" v="18" dt="2024-03-29T18:39:5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65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iorgis" userId="40c3abfb9174a32c" providerId="LiveId" clId="{C94D05B3-97F2-435C-8B10-EFE3648C4531}"/>
    <pc:docChg chg="undo custSel addSld delSld modSld sldOrd">
      <pc:chgData name="Giovanni Giorgis" userId="40c3abfb9174a32c" providerId="LiveId" clId="{C94D05B3-97F2-435C-8B10-EFE3648C4531}" dt="2024-03-29T18:55:13.453" v="999" actId="20577"/>
      <pc:docMkLst>
        <pc:docMk/>
      </pc:docMkLst>
      <pc:sldChg chg="addSp delSp modSp del mod">
        <pc:chgData name="Giovanni Giorgis" userId="40c3abfb9174a32c" providerId="LiveId" clId="{C94D05B3-97F2-435C-8B10-EFE3648C4531}" dt="2024-03-29T18:37:43.155" v="380" actId="2696"/>
        <pc:sldMkLst>
          <pc:docMk/>
          <pc:sldMk cId="1487700712" sldId="256"/>
        </pc:sldMkLst>
        <pc:picChg chg="add del mod">
          <ac:chgData name="Giovanni Giorgis" userId="40c3abfb9174a32c" providerId="LiveId" clId="{C94D05B3-97F2-435C-8B10-EFE3648C4531}" dt="2024-03-29T18:36:30.592" v="364" actId="478"/>
          <ac:picMkLst>
            <pc:docMk/>
            <pc:sldMk cId="1487700712" sldId="256"/>
            <ac:picMk id="4" creationId="{B22F38E2-FF8B-1B9A-7DE7-8717EBAC1C82}"/>
          </ac:picMkLst>
        </pc:picChg>
        <pc:picChg chg="add mod">
          <ac:chgData name="Giovanni Giorgis" userId="40c3abfb9174a32c" providerId="LiveId" clId="{C94D05B3-97F2-435C-8B10-EFE3648C4531}" dt="2024-03-29T18:36:47.405" v="370" actId="1076"/>
          <ac:picMkLst>
            <pc:docMk/>
            <pc:sldMk cId="1487700712" sldId="256"/>
            <ac:picMk id="5" creationId="{CE73DCB8-F426-2650-6320-CBC1313E0D68}"/>
          </ac:picMkLst>
        </pc:picChg>
        <pc:picChg chg="del">
          <ac:chgData name="Giovanni Giorgis" userId="40c3abfb9174a32c" providerId="LiveId" clId="{C94D05B3-97F2-435C-8B10-EFE3648C4531}" dt="2024-03-29T18:36:25.375" v="362" actId="21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modSp mod">
        <pc:chgData name="Giovanni Giorgis" userId="40c3abfb9174a32c" providerId="LiveId" clId="{C94D05B3-97F2-435C-8B10-EFE3648C4531}" dt="2024-03-29T18:51:37.052" v="983" actId="20577"/>
        <pc:sldMkLst>
          <pc:docMk/>
          <pc:sldMk cId="497607547" sldId="258"/>
        </pc:sldMkLst>
        <pc:spChg chg="mod">
          <ac:chgData name="Giovanni Giorgis" userId="40c3abfb9174a32c" providerId="LiveId" clId="{C94D05B3-97F2-435C-8B10-EFE3648C4531}" dt="2024-03-29T18:05:51.342" v="135" actId="20577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Giovanni Giorgis" userId="40c3abfb9174a32c" providerId="LiveId" clId="{C94D05B3-97F2-435C-8B10-EFE3648C4531}" dt="2024-03-29T18:51:37.052" v="983" actId="20577"/>
          <ac:spMkLst>
            <pc:docMk/>
            <pc:sldMk cId="497607547" sldId="258"/>
            <ac:spMk id="9" creationId="{26653BC0-6562-D0EF-049D-37F124148C12}"/>
          </ac:spMkLst>
        </pc:spChg>
      </pc:sldChg>
      <pc:sldChg chg="del">
        <pc:chgData name="Giovanni Giorgis" userId="40c3abfb9174a32c" providerId="LiveId" clId="{C94D05B3-97F2-435C-8B10-EFE3648C4531}" dt="2024-03-29T18:05:14.735" v="41" actId="2696"/>
        <pc:sldMkLst>
          <pc:docMk/>
          <pc:sldMk cId="4209322005" sldId="259"/>
        </pc:sldMkLst>
      </pc:sldChg>
      <pc:sldChg chg="addSp delSp modSp mod">
        <pc:chgData name="Giovanni Giorgis" userId="40c3abfb9174a32c" providerId="LiveId" clId="{C94D05B3-97F2-435C-8B10-EFE3648C4531}" dt="2024-03-29T18:37:34.930" v="379" actId="207"/>
        <pc:sldMkLst>
          <pc:docMk/>
          <pc:sldMk cId="3501347425" sldId="260"/>
        </pc:sldMkLst>
        <pc:spChg chg="del">
          <ac:chgData name="Giovanni Giorgis" userId="40c3abfb9174a32c" providerId="LiveId" clId="{C94D05B3-97F2-435C-8B10-EFE3648C4531}" dt="2024-03-29T18:07:51.311" v="228" actId="21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Giovanni Giorgis" userId="40c3abfb9174a32c" providerId="LiveId" clId="{C94D05B3-97F2-435C-8B10-EFE3648C4531}" dt="2024-03-29T18:37:34.930" v="379" actId="207"/>
          <ac:spMkLst>
            <pc:docMk/>
            <pc:sldMk cId="3501347425" sldId="260"/>
            <ac:spMk id="4" creationId="{C8A45E44-FA74-AEB8-7149-F10259E9B4C4}"/>
          </ac:spMkLst>
        </pc:spChg>
        <pc:spChg chg="add del mod">
          <ac:chgData name="Giovanni Giorgis" userId="40c3abfb9174a32c" providerId="LiveId" clId="{C94D05B3-97F2-435C-8B10-EFE3648C4531}" dt="2024-03-29T18:07:55.221" v="229" actId="21"/>
          <ac:spMkLst>
            <pc:docMk/>
            <pc:sldMk cId="3501347425" sldId="260"/>
            <ac:spMk id="7" creationId="{AF6C610F-76B0-A246-31F7-7CF1F4E5E63C}"/>
          </ac:spMkLst>
        </pc:spChg>
        <pc:spChg chg="add mod">
          <ac:chgData name="Giovanni Giorgis" userId="40c3abfb9174a32c" providerId="LiveId" clId="{C94D05B3-97F2-435C-8B10-EFE3648C4531}" dt="2024-03-29T18:16:02.581" v="354" actId="1076"/>
          <ac:spMkLst>
            <pc:docMk/>
            <pc:sldMk cId="3501347425" sldId="260"/>
            <ac:spMk id="8" creationId="{EED72641-D887-569B-B879-48748F4E0186}"/>
          </ac:spMkLst>
        </pc:spChg>
        <pc:spChg chg="add mod">
          <ac:chgData name="Giovanni Giorgis" userId="40c3abfb9174a32c" providerId="LiveId" clId="{C94D05B3-97F2-435C-8B10-EFE3648C4531}" dt="2024-03-29T18:16:13.921" v="358" actId="1076"/>
          <ac:spMkLst>
            <pc:docMk/>
            <pc:sldMk cId="3501347425" sldId="260"/>
            <ac:spMk id="9" creationId="{616AEE1E-9E43-AAD5-394B-B7AD26293E89}"/>
          </ac:spMkLst>
        </pc:spChg>
        <pc:spChg chg="add mod">
          <ac:chgData name="Giovanni Giorgis" userId="40c3abfb9174a32c" providerId="LiveId" clId="{C94D05B3-97F2-435C-8B10-EFE3648C4531}" dt="2024-03-29T18:16:04.511" v="355" actId="1076"/>
          <ac:spMkLst>
            <pc:docMk/>
            <pc:sldMk cId="3501347425" sldId="260"/>
            <ac:spMk id="11" creationId="{5F17D494-4AB7-2587-9CA3-E8DB4A0E529D}"/>
          </ac:spMkLst>
        </pc:spChg>
        <pc:spChg chg="add mod">
          <ac:chgData name="Giovanni Giorgis" userId="40c3abfb9174a32c" providerId="LiveId" clId="{C94D05B3-97F2-435C-8B10-EFE3648C4531}" dt="2024-03-29T18:16:10.975" v="357" actId="1076"/>
          <ac:spMkLst>
            <pc:docMk/>
            <pc:sldMk cId="3501347425" sldId="260"/>
            <ac:spMk id="13" creationId="{1E9AC95E-394F-23FF-8F44-0FC8EFE71E17}"/>
          </ac:spMkLst>
        </pc:spChg>
        <pc:picChg chg="del">
          <ac:chgData name="Giovanni Giorgis" userId="40c3abfb9174a32c" providerId="LiveId" clId="{C94D05B3-97F2-435C-8B10-EFE3648C4531}" dt="2024-03-29T18:06:59.261" v="222" actId="478"/>
          <ac:picMkLst>
            <pc:docMk/>
            <pc:sldMk cId="3501347425" sldId="260"/>
            <ac:picMk id="5" creationId="{A21EA617-6D48-425F-97A8-7FEC82C8F401}"/>
          </ac:picMkLst>
        </pc:picChg>
      </pc:sldChg>
      <pc:sldChg chg="del ord">
        <pc:chgData name="Giovanni Giorgis" userId="40c3abfb9174a32c" providerId="LiveId" clId="{C94D05B3-97F2-435C-8B10-EFE3648C4531}" dt="2024-03-29T18:33:32.299" v="361" actId="2696"/>
        <pc:sldMkLst>
          <pc:docMk/>
          <pc:sldMk cId="1444701053" sldId="262"/>
        </pc:sldMkLst>
      </pc:sldChg>
      <pc:sldChg chg="addSp delSp modSp mod">
        <pc:chgData name="Giovanni Giorgis" userId="40c3abfb9174a32c" providerId="LiveId" clId="{C94D05B3-97F2-435C-8B10-EFE3648C4531}" dt="2024-03-29T18:55:13.453" v="999" actId="20577"/>
        <pc:sldMkLst>
          <pc:docMk/>
          <pc:sldMk cId="3503819057" sldId="263"/>
        </pc:sldMkLst>
        <pc:spChg chg="mod">
          <ac:chgData name="Giovanni Giorgis" userId="40c3abfb9174a32c" providerId="LiveId" clId="{C94D05B3-97F2-435C-8B10-EFE3648C4531}" dt="2024-03-29T18:55:13.453" v="999" actId="20577"/>
          <ac:spMkLst>
            <pc:docMk/>
            <pc:sldMk cId="3503819057" sldId="263"/>
            <ac:spMk id="2" creationId="{921633EB-7DCB-4DDC-80AF-C885A3EE1245}"/>
          </ac:spMkLst>
        </pc:spChg>
        <pc:spChg chg="add mod">
          <ac:chgData name="Giovanni Giorgis" userId="40c3abfb9174a32c" providerId="LiveId" clId="{C94D05B3-97F2-435C-8B10-EFE3648C4531}" dt="2024-03-29T18:51:22.864" v="981" actId="1076"/>
          <ac:spMkLst>
            <pc:docMk/>
            <pc:sldMk cId="3503819057" sldId="263"/>
            <ac:spMk id="14" creationId="{A7ECB917-DF21-D65F-4BF7-DF99C5C0883C}"/>
          </ac:spMkLst>
        </pc:spChg>
        <pc:picChg chg="del">
          <ac:chgData name="Giovanni Giorgis" userId="40c3abfb9174a32c" providerId="LiveId" clId="{C94D05B3-97F2-435C-8B10-EFE3648C4531}" dt="2024-03-29T18:00:13.642" v="0" actId="478"/>
          <ac:picMkLst>
            <pc:docMk/>
            <pc:sldMk cId="3503819057" sldId="263"/>
            <ac:picMk id="4" creationId="{742A73AC-8269-F865-E2D1-C0FEFFABC498}"/>
          </ac:picMkLst>
        </pc:picChg>
        <pc:picChg chg="add del mod">
          <ac:chgData name="Giovanni Giorgis" userId="40c3abfb9174a32c" providerId="LiveId" clId="{C94D05B3-97F2-435C-8B10-EFE3648C4531}" dt="2024-03-29T18:03:33.502" v="21" actId="478"/>
          <ac:picMkLst>
            <pc:docMk/>
            <pc:sldMk cId="3503819057" sldId="263"/>
            <ac:picMk id="9" creationId="{BB78CE0B-755E-57A7-4C50-932035D9D76A}"/>
          </ac:picMkLst>
        </pc:picChg>
        <pc:picChg chg="add mod">
          <ac:chgData name="Giovanni Giorgis" userId="40c3abfb9174a32c" providerId="LiveId" clId="{C94D05B3-97F2-435C-8B10-EFE3648C4531}" dt="2024-03-29T18:04:23.941" v="34" actId="1076"/>
          <ac:picMkLst>
            <pc:docMk/>
            <pc:sldMk cId="3503819057" sldId="263"/>
            <ac:picMk id="11" creationId="{12889498-8DE9-0305-740A-07DA0AE158B0}"/>
          </ac:picMkLst>
        </pc:picChg>
        <pc:picChg chg="add mod modCrop">
          <ac:chgData name="Giovanni Giorgis" userId="40c3abfb9174a32c" providerId="LiveId" clId="{C94D05B3-97F2-435C-8B10-EFE3648C4531}" dt="2024-03-29T18:04:48.961" v="40" actId="14100"/>
          <ac:picMkLst>
            <pc:docMk/>
            <pc:sldMk cId="3503819057" sldId="263"/>
            <ac:picMk id="13" creationId="{9DB651C9-29BD-1DD3-ABD6-29D24C0F66FE}"/>
          </ac:picMkLst>
        </pc:picChg>
      </pc:sldChg>
      <pc:sldChg chg="addSp delSp modSp new mod modClrScheme chgLayout">
        <pc:chgData name="Giovanni Giorgis" userId="40c3abfb9174a32c" providerId="LiveId" clId="{C94D05B3-97F2-435C-8B10-EFE3648C4531}" dt="2024-03-29T18:38:55.934" v="425" actId="255"/>
        <pc:sldMkLst>
          <pc:docMk/>
          <pc:sldMk cId="3973398642" sldId="264"/>
        </pc:sldMkLst>
        <pc:spChg chg="add mod">
          <ac:chgData name="Giovanni Giorgis" userId="40c3abfb9174a32c" providerId="LiveId" clId="{C94D05B3-97F2-435C-8B10-EFE3648C4531}" dt="2024-03-29T18:38:55.934" v="425" actId="255"/>
          <ac:spMkLst>
            <pc:docMk/>
            <pc:sldMk cId="3973398642" sldId="264"/>
            <ac:spMk id="2" creationId="{89022565-97EC-CFAB-93F6-19561FE2749F}"/>
          </ac:spMkLst>
        </pc:spChg>
        <pc:spChg chg="add del mod">
          <ac:chgData name="Giovanni Giorgis" userId="40c3abfb9174a32c" providerId="LiveId" clId="{C94D05B3-97F2-435C-8B10-EFE3648C4531}" dt="2024-03-29T18:37:17.924" v="374" actId="26606"/>
          <ac:spMkLst>
            <pc:docMk/>
            <pc:sldMk cId="3973398642" sldId="264"/>
            <ac:spMk id="1031" creationId="{5F6ED7BC-F7EA-45FE-075C-E70CE064D6BD}"/>
          </ac:spMkLst>
        </pc:spChg>
        <pc:spChg chg="add del mod">
          <ac:chgData name="Giovanni Giorgis" userId="40c3abfb9174a32c" providerId="LiveId" clId="{C94D05B3-97F2-435C-8B10-EFE3648C4531}" dt="2024-03-29T18:37:17.924" v="374" actId="26606"/>
          <ac:spMkLst>
            <pc:docMk/>
            <pc:sldMk cId="3973398642" sldId="264"/>
            <ac:spMk id="1033" creationId="{C7B1E6D8-4E9C-71E9-03B8-A1205BF73386}"/>
          </ac:spMkLst>
        </pc:spChg>
        <pc:picChg chg="add mod">
          <ac:chgData name="Giovanni Giorgis" userId="40c3abfb9174a32c" providerId="LiveId" clId="{C94D05B3-97F2-435C-8B10-EFE3648C4531}" dt="2024-03-29T18:37:49.196" v="382" actId="1076"/>
          <ac:picMkLst>
            <pc:docMk/>
            <pc:sldMk cId="3973398642" sldId="264"/>
            <ac:picMk id="1026" creationId="{17D384B5-A018-BA35-E610-900186EC5C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30/03/2024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30/03/2024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69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30/03/2024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30/03/2024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e scegliere i migliori tipi di grafici per la tua infografica - Venngage  Blog">
            <a:extLst>
              <a:ext uri="{FF2B5EF4-FFF2-40B4-BE49-F238E27FC236}">
                <a16:creationId xmlns:a16="http://schemas.microsoft.com/office/drawing/2014/main" id="{17D384B5-A018-BA35-E610-900186EC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59" y="1602998"/>
            <a:ext cx="6909381" cy="37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9022565-97EC-CFAB-93F6-19561FE2749F}"/>
              </a:ext>
            </a:extLst>
          </p:cNvPr>
          <p:cNvSpPr/>
          <p:nvPr/>
        </p:nvSpPr>
        <p:spPr>
          <a:xfrm>
            <a:off x="642691" y="1802674"/>
            <a:ext cx="3724801" cy="34929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CORRELAZIONE E CAUSALITA’</a:t>
            </a:r>
          </a:p>
        </p:txBody>
      </p:sp>
    </p:spTree>
    <p:extLst>
      <p:ext uri="{BB962C8B-B14F-4D97-AF65-F5344CB8AC3E}">
        <p14:creationId xmlns:p14="http://schemas.microsoft.com/office/powerpoint/2010/main" val="39733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it-IT" dirty="0"/>
              <a:t>Aumento della temperatura terrestre annua </a:t>
            </a:r>
            <a:br>
              <a:rPr lang="it-IT" dirty="0"/>
            </a:br>
            <a:r>
              <a:rPr lang="it-IT" dirty="0"/>
              <a:t>e emissioni totali di co2</a:t>
            </a:r>
          </a:p>
        </p:txBody>
      </p:sp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180E0E4-81EB-B082-454C-01ADA510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2011251"/>
            <a:ext cx="8378588" cy="45558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653BC0-6562-D0EF-049D-37F124148C12}"/>
              </a:ext>
            </a:extLst>
          </p:cNvPr>
          <p:cNvSpPr txBox="1"/>
          <p:nvPr/>
        </p:nvSpPr>
        <p:spPr>
          <a:xfrm>
            <a:off x="8109421" y="2479163"/>
            <a:ext cx="3621024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Tra i due fenomeni in questione (aumento della temperatura annua e emissioni totali di co2) è presente sia correlazione che causalità, a causa del loro impatto sull’inquinamento globale. Inoltre si può definire una correlazione positiva in quanto entrambi seguono un andamento simile.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dirty="0"/>
              <a:t>Aumento della temperatura e andamento </a:t>
            </a:r>
            <a:br>
              <a:rPr lang="it-IT" dirty="0"/>
            </a:br>
            <a:r>
              <a:rPr lang="it-IT" dirty="0"/>
              <a:t>del prezzo dell’oro negli anni</a:t>
            </a:r>
          </a:p>
        </p:txBody>
      </p:sp>
      <p:pic>
        <p:nvPicPr>
          <p:cNvPr id="11" name="Immagine 10" descr="Immagine che contiene linea, Diagramma, diagramma&#10;&#10;Descrizione generata automaticamente">
            <a:extLst>
              <a:ext uri="{FF2B5EF4-FFF2-40B4-BE49-F238E27FC236}">
                <a16:creationId xmlns:a16="http://schemas.microsoft.com/office/drawing/2014/main" id="{12889498-8DE9-0305-740A-07DA0AE1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1" y="1874224"/>
            <a:ext cx="7786521" cy="2281042"/>
          </a:xfrm>
          <a:prstGeom prst="rect">
            <a:avLst/>
          </a:prstGeom>
        </p:spPr>
      </p:pic>
      <p:pic>
        <p:nvPicPr>
          <p:cNvPr id="13" name="Immagine 12" descr="Immagine che contiene linea, Diagramma, diagramma, ricevuta&#10;&#10;Descrizione generata automaticamente">
            <a:extLst>
              <a:ext uri="{FF2B5EF4-FFF2-40B4-BE49-F238E27FC236}">
                <a16:creationId xmlns:a16="http://schemas.microsoft.com/office/drawing/2014/main" id="{9DB651C9-29BD-1DD3-ABD6-29D24C0F6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35" r="2517"/>
          <a:stretch/>
        </p:blipFill>
        <p:spPr>
          <a:xfrm>
            <a:off x="370182" y="4311499"/>
            <a:ext cx="7786520" cy="218197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ECB917-DF21-D65F-4BF7-DF99C5C0883C}"/>
              </a:ext>
            </a:extLst>
          </p:cNvPr>
          <p:cNvSpPr txBox="1"/>
          <p:nvPr/>
        </p:nvSpPr>
        <p:spPr>
          <a:xfrm>
            <a:off x="8245276" y="2741838"/>
            <a:ext cx="3652375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pPr algn="ctr"/>
            <a:r>
              <a:rPr lang="it-IT" dirty="0"/>
              <a:t>Tra i due fenomeni in questione (aumento della temperatura annua e andamento del prezzo dell’oro) è presente correlazione ma non causalità. Non è presente nessun legame tra di essi. Inoltre si può definire una correlazione positiva in quanto entrambi seguono un andamento simile.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38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8A45E44-FA74-AEB8-7149-F10259E9B4C4}"/>
              </a:ext>
            </a:extLst>
          </p:cNvPr>
          <p:cNvSpPr/>
          <p:nvPr/>
        </p:nvSpPr>
        <p:spPr>
          <a:xfrm>
            <a:off x="685755" y="1228590"/>
            <a:ext cx="6427931" cy="48271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D72641-D887-569B-B879-48748F4E0186}"/>
              </a:ext>
            </a:extLst>
          </p:cNvPr>
          <p:cNvSpPr txBox="1"/>
          <p:nvPr/>
        </p:nvSpPr>
        <p:spPr>
          <a:xfrm>
            <a:off x="3170688" y="1626899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FONTI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6AEE1E-9E43-AAD5-394B-B7AD26293E89}"/>
              </a:ext>
            </a:extLst>
          </p:cNvPr>
          <p:cNvSpPr txBox="1"/>
          <p:nvPr/>
        </p:nvSpPr>
        <p:spPr>
          <a:xfrm>
            <a:off x="1145603" y="4887561"/>
            <a:ext cx="503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Andamento Oro: </a:t>
            </a:r>
          </a:p>
          <a:p>
            <a:r>
              <a:rPr lang="it-IT" dirty="0"/>
              <a:t>https://www.intercoins.it/andamento-quotazioni-oro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17D494-4AB7-2587-9CA3-E8DB4A0E529D}"/>
              </a:ext>
            </a:extLst>
          </p:cNvPr>
          <p:cNvSpPr txBox="1"/>
          <p:nvPr/>
        </p:nvSpPr>
        <p:spPr>
          <a:xfrm>
            <a:off x="1145603" y="2502438"/>
            <a:ext cx="471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Aumento della temperatura: </a:t>
            </a:r>
          </a:p>
          <a:p>
            <a:r>
              <a:rPr lang="it-IT" dirty="0"/>
              <a:t>https://www.ispionline.it/it/pubblicazione/fact-checking-i-cambiamenti-climatici-10-grafici-32170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9AC95E-394F-23FF-8F44-0FC8EFE71E17}"/>
              </a:ext>
            </a:extLst>
          </p:cNvPr>
          <p:cNvSpPr txBox="1"/>
          <p:nvPr/>
        </p:nvSpPr>
        <p:spPr>
          <a:xfrm>
            <a:off x="1145603" y="3818413"/>
            <a:ext cx="503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Emissioni di co2: </a:t>
            </a:r>
          </a:p>
          <a:p>
            <a:r>
              <a:rPr lang="it-IT" dirty="0"/>
              <a:t>https://www.ispionline.it/it/pubblicazione/fact-checking-i-cambiamenti-climatici-10-grafici-32170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0</TotalTime>
  <Words>172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Personalizzata</vt:lpstr>
      <vt:lpstr>Presentazione standard di PowerPoint</vt:lpstr>
      <vt:lpstr>Aumento della temperatura terrestre annua  e emissioni totali di co2</vt:lpstr>
      <vt:lpstr>Aumento della temperatura e andamento  del prezzo dell’oro negli anni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tecnologico</dc:title>
  <dc:creator>Giovanni Giorgis</dc:creator>
  <cp:lastModifiedBy>Giovanni Giorgis</cp:lastModifiedBy>
  <cp:revision>1</cp:revision>
  <dcterms:created xsi:type="dcterms:W3CDTF">2024-03-29T17:49:33Z</dcterms:created>
  <dcterms:modified xsi:type="dcterms:W3CDTF">2024-03-30T13:43:20Z</dcterms:modified>
</cp:coreProperties>
</file>