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5E7E7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56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5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91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4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07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296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06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942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2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3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5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16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13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3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1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06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2E90D-0598-4B7E-A551-61CEB5DD1D2D}" type="datetimeFigureOut">
              <a:rPr lang="pt-PT" smtClean="0"/>
              <a:t>11/12/2017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FED007-D364-4DC6-933E-5D30770C55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87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E985C7-5B2F-4C3F-9B87-69269FED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197" y="421296"/>
            <a:ext cx="4857179" cy="2204731"/>
          </a:xfrm>
        </p:spPr>
        <p:txBody>
          <a:bodyPr>
            <a:normAutofit/>
          </a:bodyPr>
          <a:lstStyle/>
          <a:p>
            <a:r>
              <a:rPr lang="pt-PT" sz="6600" dirty="0">
                <a:solidFill>
                  <a:srgbClr val="30ACEC"/>
                </a:solidFill>
              </a:rPr>
              <a:t>Otimização e 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7232B-9AA9-433B-A1A4-21490125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3176" y="2830134"/>
            <a:ext cx="5647170" cy="1415092"/>
          </a:xfrm>
        </p:spPr>
        <p:txBody>
          <a:bodyPr>
            <a:normAutofit/>
          </a:bodyPr>
          <a:lstStyle/>
          <a:p>
            <a:r>
              <a:rPr lang="en-US" sz="3600" dirty="0"/>
              <a:t>Reserving optimal link capacity in a network</a:t>
            </a:r>
            <a:endParaRPr lang="pt-PT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7A279C-4584-403B-96BF-603191BB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5410530"/>
            <a:ext cx="2475979" cy="1749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7EC3D3-B58B-4AD8-A640-1AAD0964DDB6}"/>
              </a:ext>
            </a:extLst>
          </p:cNvPr>
          <p:cNvSpPr txBox="1"/>
          <p:nvPr/>
        </p:nvSpPr>
        <p:spPr>
          <a:xfrm>
            <a:off x="1259477" y="5823691"/>
            <a:ext cx="432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 Graça                                       nº81036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João Loureiro                                      nº81164</a:t>
            </a:r>
          </a:p>
          <a:p>
            <a:r>
              <a:rPr lang="pt-PT" dirty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Pedro Vasco                                        nº81880</a:t>
            </a:r>
          </a:p>
        </p:txBody>
      </p:sp>
    </p:spTree>
    <p:extLst>
      <p:ext uri="{BB962C8B-B14F-4D97-AF65-F5344CB8AC3E}">
        <p14:creationId xmlns:p14="http://schemas.microsoft.com/office/powerpoint/2010/main" val="109854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2E0F-47C6-4377-A9B6-E5806528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8674"/>
            <a:ext cx="10018713" cy="1156252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B5A9BF0-47BC-4F3E-A0B3-DE26FC517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97604"/>
              </p:ext>
            </p:extLst>
          </p:nvPr>
        </p:nvGraphicFramePr>
        <p:xfrm>
          <a:off x="797022" y="1911392"/>
          <a:ext cx="5034035" cy="373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514680" imgH="3352926" progId="Visio.Drawing.15">
                  <p:embed/>
                </p:oleObj>
              </mc:Choice>
              <mc:Fallback>
                <p:oleObj name="Visio" r:id="rId3" imgW="4514680" imgH="33529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022" y="1911392"/>
                        <a:ext cx="5034035" cy="373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81048B4-A9CB-4BEA-9C28-8204753AB55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4153" y="1955750"/>
            <a:ext cx="1618216" cy="3693997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4F9832C-0629-4F09-B13F-57EB0F70EED5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1 unidade de 2 para 7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AB282-8A73-417A-A620-35455D442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80D15-1173-4300-855B-B82A970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3243"/>
          </a:xfrm>
        </p:spPr>
        <p:txBody>
          <a:bodyPr/>
          <a:lstStyle/>
          <a:p>
            <a:r>
              <a:rPr lang="pt-PT" dirty="0"/>
              <a:t>Parte 3 : Resultados</a:t>
            </a:r>
          </a:p>
        </p:txBody>
      </p:sp>
      <p:pic>
        <p:nvPicPr>
          <p:cNvPr id="5" name="Marcador de Posição de Conteúdo 4" descr="Uma imagem com fotografia, céu, esqui&#10;&#10;Descrição gerada com confiança alta">
            <a:extLst>
              <a:ext uri="{FF2B5EF4-FFF2-40B4-BE49-F238E27FC236}">
                <a16:creationId xmlns:a16="http://schemas.microsoft.com/office/drawing/2014/main" id="{95DED46A-1588-44BD-BD4F-2271D401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80" y="2471332"/>
            <a:ext cx="4502170" cy="2829538"/>
          </a:xfr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A3EA32EA-BB9E-4C96-BDBA-C2D4A750B2A6}"/>
              </a:ext>
            </a:extLst>
          </p:cNvPr>
          <p:cNvSpPr txBox="1">
            <a:spLocks/>
          </p:cNvSpPr>
          <p:nvPr/>
        </p:nvSpPr>
        <p:spPr>
          <a:xfrm>
            <a:off x="7139224" y="3122410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Queremos transportar uma unidade de fluxo de 1 para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São reservadas as arestas 2, 3, 4 e 5.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76477-983D-45E9-8855-6EA92066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F1D96-C216-4E05-AC43-C273D248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5763"/>
            <a:ext cx="10018713" cy="1071563"/>
          </a:xfrm>
        </p:spPr>
        <p:txBody>
          <a:bodyPr/>
          <a:lstStyle/>
          <a:p>
            <a:r>
              <a:rPr lang="pt-PT" dirty="0"/>
              <a:t>Parte 4 : Formulação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3CF3F-038F-4380-9102-9BA729A9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Imagem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6330A8C3-0B23-4A05-BA21-2CE0DD54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19" y="1918282"/>
            <a:ext cx="4411704" cy="3308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60D4DB-0F92-4259-9487-AD1E9FF1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4310" y="1918282"/>
            <a:ext cx="5226266" cy="1209675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9A79C1C-6B3B-4C8C-B1E8-AC736030F820}"/>
              </a:ext>
            </a:extLst>
          </p:cNvPr>
          <p:cNvSpPr txBox="1">
            <a:spLocks/>
          </p:cNvSpPr>
          <p:nvPr/>
        </p:nvSpPr>
        <p:spPr>
          <a:xfrm>
            <a:off x="1417975" y="3127957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l[3*2] – matriz com declives</a:t>
            </a:r>
            <a:endParaRPr lang="pt-PT" dirty="0"/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D8BB08-E689-49E1-9E62-371CD723E6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963" y="3891648"/>
            <a:ext cx="1485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9C34-A210-4D5A-A2FA-10910090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3875"/>
            <a:ext cx="10018713" cy="1085850"/>
          </a:xfrm>
        </p:spPr>
        <p:txBody>
          <a:bodyPr/>
          <a:lstStyle/>
          <a:p>
            <a:r>
              <a:rPr lang="pt-PT" dirty="0"/>
              <a:t>Parte 4 :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D19CB-E8AC-4B17-8DCE-BE10D898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6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3C8F23AA-DC5B-41F0-AC5C-CD9B3016B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49" y="1919097"/>
            <a:ext cx="5401429" cy="264832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E8C494-EBAD-4D3B-B593-123FE9AB74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5514" y="1824216"/>
            <a:ext cx="1490473" cy="27432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0796E8-E184-4A38-B997-B500FAF99D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4191" y="1776592"/>
            <a:ext cx="1476375" cy="2790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195F402-69B3-40A2-A206-D7F2724E2426}"/>
              </a:ext>
            </a:extLst>
          </p:cNvPr>
          <p:cNvSpPr/>
          <p:nvPr/>
        </p:nvSpPr>
        <p:spPr>
          <a:xfrm>
            <a:off x="9692079" y="1695858"/>
            <a:ext cx="1810943" cy="30947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5088C-AE5E-4E70-9C4E-EA199041315A}"/>
              </a:ext>
            </a:extLst>
          </p:cNvPr>
          <p:cNvSpPr txBox="1"/>
          <p:nvPr/>
        </p:nvSpPr>
        <p:spPr>
          <a:xfrm>
            <a:off x="9759358" y="4919013"/>
            <a:ext cx="172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Reservas parte 1</a:t>
            </a:r>
          </a:p>
        </p:txBody>
      </p:sp>
    </p:spTree>
    <p:extLst>
      <p:ext uri="{BB962C8B-B14F-4D97-AF65-F5344CB8AC3E}">
        <p14:creationId xmlns:p14="http://schemas.microsoft.com/office/powerpoint/2010/main" val="126095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1F0B-D8C3-4051-8F95-0534D2E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1682"/>
            <a:ext cx="10018713" cy="1050235"/>
          </a:xfrm>
        </p:spPr>
        <p:txBody>
          <a:bodyPr/>
          <a:lstStyle/>
          <a:p>
            <a:r>
              <a:rPr lang="pt-PT" dirty="0"/>
              <a:t>Problema</a:t>
            </a:r>
          </a:p>
        </p:txBody>
      </p:sp>
      <p:pic>
        <p:nvPicPr>
          <p:cNvPr id="4" name="Marcador de Posição de Conteúdo 9" descr="Uma imagem com céu&#10;&#10;Descrição gerada com confiança muito alta">
            <a:extLst>
              <a:ext uri="{FF2B5EF4-FFF2-40B4-BE49-F238E27FC236}">
                <a16:creationId xmlns:a16="http://schemas.microsoft.com/office/drawing/2014/main" id="{8FEF1988-4B01-49F2-BB1B-A445EB951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987826"/>
            <a:ext cx="7596290" cy="3724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725D07-12FF-4402-818D-5677E0F7C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m camião, rua, transporte, exterior&#10;&#10;Descrição gerada com confiança muito alta">
            <a:extLst>
              <a:ext uri="{FF2B5EF4-FFF2-40B4-BE49-F238E27FC236}">
                <a16:creationId xmlns:a16="http://schemas.microsoft.com/office/drawing/2014/main" id="{AE6F5CC5-F203-4E7C-95B5-5C8D0017A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1" y="3055029"/>
            <a:ext cx="5452851" cy="224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Marcador de Posição de Conteúdo 4">
            <a:extLst>
              <a:ext uri="{FF2B5EF4-FFF2-40B4-BE49-F238E27FC236}">
                <a16:creationId xmlns:a16="http://schemas.microsoft.com/office/drawing/2014/main" id="{5A7E4F5F-F027-49AB-8FB8-B5418A4B6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2" y="2508274"/>
            <a:ext cx="5007957" cy="334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E3747-5421-42BA-9D4A-63F6DC27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38" y="520821"/>
            <a:ext cx="4074345" cy="175259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Motivação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C6C27334-7C81-4555-BBCA-3B3F7C76B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27B5-1C6E-4C12-94D8-AD672893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3974"/>
          </a:xfrm>
        </p:spPr>
        <p:txBody>
          <a:bodyPr/>
          <a:lstStyle/>
          <a:p>
            <a:r>
              <a:rPr lang="pt-PT" dirty="0"/>
              <a:t>Parte 1 : Formulação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BE3A874-514F-4DE1-B8F0-C56182E9A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E5E7E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3980" y="1947444"/>
            <a:ext cx="4280452" cy="16579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25DC9F-5B92-4261-8664-F8A697FC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9078" y="1947444"/>
            <a:ext cx="4823946" cy="1481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9E21C0-EB04-47B5-90B0-710C96108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238D178-48B6-41AA-A048-13CB4187895E}"/>
              </a:ext>
            </a:extLst>
          </p:cNvPr>
          <p:cNvSpPr txBox="1">
            <a:spLocks/>
          </p:cNvSpPr>
          <p:nvPr/>
        </p:nvSpPr>
        <p:spPr>
          <a:xfrm>
            <a:off x="3974206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A[nº nós * nº arestas] - ligações na rede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p [nº arestas]- custo de cada aresta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 [nº arestas]– capacidade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r [</a:t>
            </a:r>
            <a:r>
              <a:rPr lang="pt-PT" sz="2000" dirty="0" err="1"/>
              <a:t>nºarestas</a:t>
            </a:r>
            <a:r>
              <a:rPr lang="pt-PT" sz="2000" dirty="0"/>
              <a:t>]– reserva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s [nº arestas * nº cenários]- </a:t>
            </a:r>
            <a:r>
              <a:rPr lang="pt-PT" sz="2000" dirty="0" err="1"/>
              <a:t>flows</a:t>
            </a: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629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8E3C-293D-4DC8-976D-AE2B034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1487"/>
            <a:ext cx="10018713" cy="1752599"/>
          </a:xfrm>
        </p:spPr>
        <p:txBody>
          <a:bodyPr/>
          <a:lstStyle/>
          <a:p>
            <a:r>
              <a:rPr lang="pt-PT" dirty="0"/>
              <a:t>Parte 1 : Resultados</a:t>
            </a:r>
          </a:p>
        </p:txBody>
      </p:sp>
      <p:pic>
        <p:nvPicPr>
          <p:cNvPr id="8" name="Marcador de Posição de Conteúdo 7" descr="Uma imagem com céu&#10;&#10;Descrição gerada com confiança muito alta">
            <a:extLst>
              <a:ext uri="{FF2B5EF4-FFF2-40B4-BE49-F238E27FC236}">
                <a16:creationId xmlns:a16="http://schemas.microsoft.com/office/drawing/2014/main" id="{D4C843FD-BC5A-436F-B146-5B7B6575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47" y="1848908"/>
            <a:ext cx="5401429" cy="2648320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58924A-86F9-4ABE-8037-66CA90787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6BDF6-7785-4AE7-BDC4-3EE6CE62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7025" y="4876789"/>
            <a:ext cx="4076700" cy="13620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5922C8-7913-483F-AAC7-195F313D06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0150" y="1723531"/>
            <a:ext cx="2083301" cy="38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7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3E0CF-378F-4D31-B1AA-5C6B60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88774"/>
          </a:xfrm>
        </p:spPr>
        <p:txBody>
          <a:bodyPr/>
          <a:lstStyle/>
          <a:p>
            <a:r>
              <a:rPr lang="pt-PT" dirty="0"/>
              <a:t>Parte 2 : Formulação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D31A56-2319-428F-B4F4-A2FF0449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5234" y="2251109"/>
            <a:ext cx="4317943" cy="212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EF37FB-BB16-4CD4-82C4-D7FFE0862A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8501" y="2608398"/>
            <a:ext cx="3838302" cy="1288773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241BF52A-80D1-4C05-864D-5AA753841595}"/>
              </a:ext>
            </a:extLst>
          </p:cNvPr>
          <p:cNvSpPr txBox="1">
            <a:spLocks/>
          </p:cNvSpPr>
          <p:nvPr/>
        </p:nvSpPr>
        <p:spPr>
          <a:xfrm>
            <a:off x="4265754" y="476684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E[nº arestas] – </a:t>
            </a:r>
            <a:r>
              <a:rPr lang="pt-PT" sz="2000" dirty="0" err="1"/>
              <a:t>overhead</a:t>
            </a:r>
            <a:r>
              <a:rPr lang="pt-PT" sz="2000" dirty="0"/>
              <a:t> da aresta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54D33E-E25A-421B-A0E6-11065CDC4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DE16-F904-43B9-9BB5-26655C76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395"/>
            <a:ext cx="10018713" cy="1500809"/>
          </a:xfrm>
        </p:spPr>
        <p:txBody>
          <a:bodyPr/>
          <a:lstStyle/>
          <a:p>
            <a:r>
              <a:rPr lang="pt-PT" dirty="0"/>
              <a:t>Parte 2 : Resultados (Relaxação de Aresta)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91B487-976A-4DFB-B063-9871F699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4440" y="2868616"/>
            <a:ext cx="3028950" cy="2819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F8E5D8-7D30-4039-A2E3-B41712FC21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0562" y="2801941"/>
            <a:ext cx="1457325" cy="288607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DFE72C3-AB0C-4A55-B323-7062CA20752A}"/>
              </a:ext>
            </a:extLst>
          </p:cNvPr>
          <p:cNvSpPr/>
          <p:nvPr/>
        </p:nvSpPr>
        <p:spPr>
          <a:xfrm>
            <a:off x="5637557" y="4109246"/>
            <a:ext cx="2128838" cy="271463"/>
          </a:xfrm>
          <a:prstGeom prst="rightArrow">
            <a:avLst/>
          </a:prstGeom>
          <a:ln>
            <a:solidFill>
              <a:srgbClr val="30A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D6277D-EAC1-4A35-9429-0DE266C1E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876170-1D5E-4672-96D3-618A42CB2F0C}"/>
              </a:ext>
            </a:extLst>
          </p:cNvPr>
          <p:cNvSpPr txBox="1"/>
          <p:nvPr/>
        </p:nvSpPr>
        <p:spPr>
          <a:xfrm>
            <a:off x="5880341" y="4380709"/>
            <a:ext cx="164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crítério</a:t>
            </a:r>
            <a:r>
              <a:rPr lang="pt-PT" dirty="0"/>
              <a:t> 0,1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4DA45335-A05F-4448-A875-F980B1C8AE39}"/>
              </a:ext>
            </a:extLst>
          </p:cNvPr>
          <p:cNvSpPr txBox="1">
            <a:spLocks/>
          </p:cNvSpPr>
          <p:nvPr/>
        </p:nvSpPr>
        <p:spPr>
          <a:xfrm>
            <a:off x="4082695" y="1491078"/>
            <a:ext cx="5685192" cy="2363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 err="1"/>
              <a:t>Overheads</a:t>
            </a:r>
            <a:r>
              <a:rPr lang="pt-PT" sz="2000" dirty="0"/>
              <a:t> de 1 nas arestas 1, 6 e 7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43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F96DA-6BA8-498C-AD55-CB1D020C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2291"/>
            <a:ext cx="10018713" cy="1249017"/>
          </a:xfrm>
        </p:spPr>
        <p:txBody>
          <a:bodyPr/>
          <a:lstStyle/>
          <a:p>
            <a:r>
              <a:rPr lang="pt-PT" dirty="0"/>
              <a:t>Parte 2 : Resultados (Força Bruta)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7779FA-C73B-4FFD-B4A4-92B522974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AF7E2BF-9BE7-4D40-89AB-409A0770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9050" y="2495546"/>
            <a:ext cx="1362075" cy="2809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A39FD6-24D0-4D6A-A72D-A281C649AD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8038" y="2314570"/>
            <a:ext cx="1933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15E48-001F-4A74-91AA-DBB2A0D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2048"/>
            <a:ext cx="10018713" cy="1169504"/>
          </a:xfrm>
        </p:spPr>
        <p:txBody>
          <a:bodyPr/>
          <a:lstStyle/>
          <a:p>
            <a:r>
              <a:rPr lang="pt-PT" dirty="0"/>
              <a:t>Parte 3 : Formulação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314A7B-9AE8-4886-BEDA-CA110D31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0007" y="1891127"/>
            <a:ext cx="4407318" cy="2363925"/>
          </a:xfrm>
          <a:prstGeom prst="rect">
            <a:avLst/>
          </a:prstGeom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A15AD1A-7261-4720-A9B8-AAF52C1413B9}"/>
              </a:ext>
            </a:extLst>
          </p:cNvPr>
          <p:cNvSpPr txBox="1">
            <a:spLocks/>
          </p:cNvSpPr>
          <p:nvPr/>
        </p:nvSpPr>
        <p:spPr>
          <a:xfrm>
            <a:off x="4290007" y="5019193"/>
            <a:ext cx="4525521" cy="152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 – rede original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As – rede com arestas trocadas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44BE74-7032-48A7-9BBF-F23E0030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054" y="5688016"/>
            <a:ext cx="2083301" cy="1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570</TotalTime>
  <Words>187</Words>
  <Application>Microsoft Office PowerPoint</Application>
  <PresentationFormat>Ecrã Panorâmico</PresentationFormat>
  <Paragraphs>34</Paragraphs>
  <Slides>13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Paralaxe</vt:lpstr>
      <vt:lpstr>Visio</vt:lpstr>
      <vt:lpstr>Otimização e Algoritmos</vt:lpstr>
      <vt:lpstr>Problema</vt:lpstr>
      <vt:lpstr>Motivação</vt:lpstr>
      <vt:lpstr>Parte 1 : Formulação</vt:lpstr>
      <vt:lpstr>Parte 1 : Resultados</vt:lpstr>
      <vt:lpstr>Parte 2 : Formulação</vt:lpstr>
      <vt:lpstr>Parte 2 : Resultados (Relaxação de Aresta)</vt:lpstr>
      <vt:lpstr>Parte 2 : Resultados (Força Bruta)</vt:lpstr>
      <vt:lpstr>Parte 3 : Formulação</vt:lpstr>
      <vt:lpstr>Parte 3 : Resultados</vt:lpstr>
      <vt:lpstr>Parte 3 : Resultados</vt:lpstr>
      <vt:lpstr>Parte 4 : Formulação</vt:lpstr>
      <vt:lpstr>Parte 4 :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Vasco</dc:creator>
  <cp:lastModifiedBy>Pedro Vasco</cp:lastModifiedBy>
  <cp:revision>23</cp:revision>
  <dcterms:created xsi:type="dcterms:W3CDTF">2017-12-10T11:23:57Z</dcterms:created>
  <dcterms:modified xsi:type="dcterms:W3CDTF">2017-12-11T10:57:03Z</dcterms:modified>
</cp:coreProperties>
</file>