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9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6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42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3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1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97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3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4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8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04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45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8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5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CB7D2B-B0B2-8443-B20F-B30B598E8794}" type="datetimeFigureOut">
              <a:rPr lang="de-DE" smtClean="0"/>
              <a:t>17.02.21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1EFEB2-A16A-9B49-99F4-E4DDD61D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7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stlaz.github.io/stories/emacs/" TargetMode="External"/><Relationship Id="rId2" Type="http://schemas.openxmlformats.org/officeDocument/2006/relationships/hyperlink" Target="https://www.gnu.org/software/ema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Hassan/emacs_config/tree/mac_install/Emacs%20Configu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o immagini per emacs">
            <a:extLst>
              <a:ext uri="{FF2B5EF4-FFF2-40B4-BE49-F238E27FC236}">
                <a16:creationId xmlns:a16="http://schemas.microsoft.com/office/drawing/2014/main" id="{2178C464-AEB3-B141-8BC7-D19A965C2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8" r="-1" b="10807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D09A48-EF7E-F54D-8420-C5DE6E0D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de-DE" sz="4400" dirty="0">
                <a:solidFill>
                  <a:srgbClr val="EBEBEB"/>
                </a:solidFill>
              </a:rPr>
              <a:t>A </a:t>
            </a:r>
            <a:r>
              <a:rPr lang="de-DE" sz="4400" dirty="0" err="1">
                <a:solidFill>
                  <a:srgbClr val="EBEBEB"/>
                </a:solidFill>
              </a:rPr>
              <a:t>Gentle</a:t>
            </a:r>
            <a:r>
              <a:rPr lang="de-DE" sz="4400" dirty="0">
                <a:solidFill>
                  <a:srgbClr val="EBEBEB"/>
                </a:solidFill>
              </a:rPr>
              <a:t> Intro </a:t>
            </a:r>
            <a:r>
              <a:rPr lang="de-DE" sz="4400" dirty="0" err="1">
                <a:solidFill>
                  <a:srgbClr val="EBEBEB"/>
                </a:solidFill>
              </a:rPr>
              <a:t>to</a:t>
            </a:r>
            <a:r>
              <a:rPr lang="de-DE" sz="4400" dirty="0">
                <a:solidFill>
                  <a:srgbClr val="EBEBEB"/>
                </a:solidFill>
              </a:rPr>
              <a:t> </a:t>
            </a:r>
            <a:r>
              <a:rPr lang="de-DE" sz="4400" dirty="0" err="1">
                <a:solidFill>
                  <a:srgbClr val="EBEBEB"/>
                </a:solidFill>
              </a:rPr>
              <a:t>Emacs</a:t>
            </a:r>
            <a:endParaRPr lang="de-DE" sz="4400" dirty="0">
              <a:solidFill>
                <a:srgbClr val="EBEBEB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BF1B9-97BF-A945-BE9F-DC1901D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tx2">
                    <a:lumMod val="40000"/>
                    <a:lumOff val="60000"/>
                  </a:schemeClr>
                </a:solidFill>
              </a:rPr>
              <a:t>Marco Hassan, Zürich, 14/04/2021</a:t>
            </a:r>
          </a:p>
        </p:txBody>
      </p:sp>
      <p:sp>
        <p:nvSpPr>
          <p:cNvPr id="103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79616-D87E-2D4C-8145-3F0A9CF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Emacs</a:t>
            </a:r>
            <a:r>
              <a:rPr lang="de-DE" dirty="0"/>
              <a:t> – </a:t>
            </a:r>
            <a:br>
              <a:rPr lang="de-DE" dirty="0"/>
            </a:br>
            <a:r>
              <a:rPr lang="de-DE" sz="2000" dirty="0" err="1"/>
              <a:t>History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DA574-3FD5-3841-9E5C-EDF2828E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Emacs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editors</a:t>
            </a:r>
            <a:r>
              <a:rPr lang="de-DE" dirty="0"/>
              <a:t> 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extensibility</a:t>
            </a:r>
            <a:r>
              <a:rPr lang="de-DE" dirty="0"/>
              <a:t>. (Wiki)</a:t>
            </a:r>
          </a:p>
          <a:p>
            <a:endParaRPr lang="de-DE" dirty="0"/>
          </a:p>
          <a:p>
            <a:r>
              <a:rPr lang="de-DE" dirty="0"/>
              <a:t>GNU </a:t>
            </a:r>
            <a:r>
              <a:rPr lang="de-DE" dirty="0" err="1"/>
              <a:t>Emacs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Emacs</a:t>
            </a:r>
            <a:r>
              <a:rPr lang="de-DE" dirty="0"/>
              <a:t> –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"</a:t>
            </a:r>
            <a:r>
              <a:rPr lang="de-DE" dirty="0" err="1"/>
              <a:t>the</a:t>
            </a:r>
            <a:r>
              <a:rPr lang="de-DE" dirty="0"/>
              <a:t> extensible, </a:t>
            </a:r>
            <a:r>
              <a:rPr lang="de-DE" dirty="0" err="1"/>
              <a:t>customizable</a:t>
            </a:r>
            <a:r>
              <a:rPr lang="de-DE" dirty="0"/>
              <a:t>, </a:t>
            </a:r>
            <a:r>
              <a:rPr lang="de-DE" dirty="0" err="1"/>
              <a:t>self-documenting</a:t>
            </a:r>
            <a:r>
              <a:rPr lang="de-DE" dirty="0"/>
              <a:t>, real-time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".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 </a:t>
            </a:r>
            <a:r>
              <a:rPr lang="de-DE" dirty="0" err="1"/>
              <a:t>dialect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 Lisp 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). 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open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– check </a:t>
            </a:r>
            <a:r>
              <a:rPr lang="de-DE" dirty="0" err="1"/>
              <a:t>the</a:t>
            </a:r>
            <a:r>
              <a:rPr lang="de-DE" dirty="0"/>
              <a:t> GNU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Manifesto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04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9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80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CE9160-E9DF-3041-AD4B-2A37F603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EBEBEB"/>
                </a:solidFill>
              </a:rPr>
              <a:t>What</a:t>
            </a:r>
            <a:r>
              <a:rPr lang="de-DE" dirty="0">
                <a:solidFill>
                  <a:srgbClr val="EBEBEB"/>
                </a:solidFill>
              </a:rPr>
              <a:t> </a:t>
            </a:r>
            <a:r>
              <a:rPr lang="de-DE" dirty="0" err="1">
                <a:solidFill>
                  <a:srgbClr val="EBEBEB"/>
                </a:solidFill>
              </a:rPr>
              <a:t>is</a:t>
            </a:r>
            <a:r>
              <a:rPr lang="de-DE" dirty="0">
                <a:solidFill>
                  <a:srgbClr val="EBEBEB"/>
                </a:solidFill>
              </a:rPr>
              <a:t> </a:t>
            </a:r>
            <a:r>
              <a:rPr lang="de-DE" dirty="0" err="1">
                <a:solidFill>
                  <a:srgbClr val="EBEBEB"/>
                </a:solidFill>
              </a:rPr>
              <a:t>Emacs</a:t>
            </a:r>
            <a:r>
              <a:rPr lang="de-DE" dirty="0">
                <a:solidFill>
                  <a:srgbClr val="EBEBEB"/>
                </a:solidFill>
              </a:rPr>
              <a:t> – </a:t>
            </a:r>
            <a:br>
              <a:rPr lang="de-DE" dirty="0">
                <a:solidFill>
                  <a:srgbClr val="EBEBEB"/>
                </a:solidFill>
              </a:rPr>
            </a:br>
            <a:r>
              <a:rPr lang="de-DE" sz="2000" dirty="0">
                <a:solidFill>
                  <a:srgbClr val="EBEBEB"/>
                </a:solidFill>
              </a:rPr>
              <a:t>The </a:t>
            </a:r>
            <a:r>
              <a:rPr lang="de-DE" sz="2000" dirty="0" err="1">
                <a:solidFill>
                  <a:srgbClr val="EBEBEB"/>
                </a:solidFill>
              </a:rPr>
              <a:t>One</a:t>
            </a:r>
            <a:r>
              <a:rPr lang="de-DE" sz="2000" dirty="0">
                <a:solidFill>
                  <a:srgbClr val="EBEBEB"/>
                </a:solidFill>
              </a:rPr>
              <a:t> Liner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076" name="Picture 4" descr="Risultato immagini per lord of the rings">
            <a:extLst>
              <a:ext uri="{FF2B5EF4-FFF2-40B4-BE49-F238E27FC236}">
                <a16:creationId xmlns:a16="http://schemas.microsoft.com/office/drawing/2014/main" id="{56A3B570-0A3C-B245-ADBB-52C8EE6FB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4" r="21102" b="-1"/>
          <a:stretch/>
        </p:blipFill>
        <p:spPr bwMode="auto">
          <a:xfrm>
            <a:off x="7418226" y="970119"/>
            <a:ext cx="4125317" cy="493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A1A88-3AFA-9846-998A-EB883E57C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Think it as the </a:t>
            </a:r>
            <a:r>
              <a:rPr lang="de-DE" b="1" i="1">
                <a:solidFill>
                  <a:srgbClr val="FFFFFF"/>
                </a:solidFill>
              </a:rPr>
              <a:t>customizable Ring:</a:t>
            </a:r>
          </a:p>
          <a:p>
            <a:pPr marL="0" indent="0">
              <a:buNone/>
            </a:pPr>
            <a:r>
              <a:rPr lang="de-DE" b="1" i="1">
                <a:solidFill>
                  <a:srgbClr val="FFFFFF"/>
                </a:solidFill>
              </a:rPr>
              <a:t>	 </a:t>
            </a:r>
            <a:r>
              <a:rPr lang="de-CH">
                <a:solidFill>
                  <a:srgbClr val="FFFFFF"/>
                </a:solidFill>
              </a:rPr>
              <a:t>One emacs to rule them all,</a:t>
            </a:r>
            <a:br>
              <a:rPr lang="de-CH">
                <a:solidFill>
                  <a:srgbClr val="FFFFFF"/>
                </a:solidFill>
              </a:rPr>
            </a:br>
            <a:r>
              <a:rPr lang="de-CH">
                <a:solidFill>
                  <a:srgbClr val="FFFFFF"/>
                </a:solidFill>
              </a:rPr>
              <a:t>   		one emacs to find them,</a:t>
            </a:r>
            <a:br>
              <a:rPr lang="de-CH">
                <a:solidFill>
                  <a:srgbClr val="FFFFFF"/>
                </a:solidFill>
              </a:rPr>
            </a:br>
            <a:r>
              <a:rPr lang="de-CH">
                <a:solidFill>
                  <a:srgbClr val="FFFFFF"/>
                </a:solidFill>
              </a:rPr>
              <a:t>	One emacs to bring them all</a:t>
            </a:r>
            <a:br>
              <a:rPr lang="de-CH">
                <a:solidFill>
                  <a:srgbClr val="FFFFFF"/>
                </a:solidFill>
              </a:rPr>
            </a:br>
            <a:r>
              <a:rPr lang="de-CH">
                <a:solidFill>
                  <a:srgbClr val="FFFFFF"/>
                </a:solidFill>
              </a:rPr>
              <a:t>  		 and in the darkness </a:t>
            </a:r>
            <a:r>
              <a:rPr lang="de-CH" i="1">
                <a:solidFill>
                  <a:srgbClr val="FFFFFF"/>
                </a:solidFill>
              </a:rPr>
              <a:t>bind</a:t>
            </a:r>
            <a:r>
              <a:rPr lang="de-CH">
                <a:solidFill>
                  <a:srgbClr val="FFFFFF"/>
                </a:solidFill>
              </a:rPr>
              <a:t> them.</a:t>
            </a: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It can be a terminal, IDE, editor, browser (?), mail client (?), calendar, agenda, task manager and more. </a:t>
            </a:r>
          </a:p>
          <a:p>
            <a:endParaRPr lang="de-DE">
              <a:solidFill>
                <a:srgbClr val="FFFFFF"/>
              </a:solidFill>
            </a:endParaRPr>
          </a:p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4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B4974-97E5-7649-9565-63AC6492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Emacs</a:t>
            </a:r>
            <a:r>
              <a:rPr lang="de-DE" dirty="0"/>
              <a:t> – </a:t>
            </a:r>
            <a:br>
              <a:rPr lang="de-DE" dirty="0"/>
            </a:br>
            <a:r>
              <a:rPr lang="de-DE" sz="2000" dirty="0"/>
              <a:t>The </a:t>
            </a:r>
            <a:r>
              <a:rPr lang="de-DE" sz="2000" dirty="0" err="1"/>
              <a:t>Meme</a:t>
            </a:r>
            <a:r>
              <a:rPr lang="de-DE" sz="2000" dirty="0"/>
              <a:t> </a:t>
            </a:r>
            <a:r>
              <a:rPr lang="de-DE" sz="2000" dirty="0" err="1"/>
              <a:t>Explaination</a:t>
            </a:r>
            <a:endParaRPr lang="de-DE" sz="2000" dirty="0"/>
          </a:p>
        </p:txBody>
      </p:sp>
      <p:pic>
        <p:nvPicPr>
          <p:cNvPr id="2050" name="Picture 2" descr="Risultato immagini per emacs meme">
            <a:extLst>
              <a:ext uri="{FF2B5EF4-FFF2-40B4-BE49-F238E27FC236}">
                <a16:creationId xmlns:a16="http://schemas.microsoft.com/office/drawing/2014/main" id="{14BF7563-CB33-1E4F-99C7-4CB647AF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775" y="2492711"/>
            <a:ext cx="2597199" cy="32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o immagini per emacs meme">
            <a:extLst>
              <a:ext uri="{FF2B5EF4-FFF2-40B4-BE49-F238E27FC236}">
                <a16:creationId xmlns:a16="http://schemas.microsoft.com/office/drawing/2014/main" id="{A9F886CA-3BA2-3E4E-B9FC-71264836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22" y="3108208"/>
            <a:ext cx="4461021" cy="29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o immagini per emacs meme">
            <a:extLst>
              <a:ext uri="{FF2B5EF4-FFF2-40B4-BE49-F238E27FC236}">
                <a16:creationId xmlns:a16="http://schemas.microsoft.com/office/drawing/2014/main" id="{8B045A0D-3EDD-624A-AC16-B4C2D32F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2" y="2359378"/>
            <a:ext cx="2974246" cy="18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ultato immagini per emacs meme">
            <a:extLst>
              <a:ext uri="{FF2B5EF4-FFF2-40B4-BE49-F238E27FC236}">
                <a16:creationId xmlns:a16="http://schemas.microsoft.com/office/drawing/2014/main" id="{A02ACE15-8730-4B49-B8C3-5DCE60FB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98" y="4481689"/>
            <a:ext cx="2237836" cy="22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79FD6-B494-1D46-BEAA-3F9DCB4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Emacs</a:t>
            </a:r>
            <a:r>
              <a:rPr lang="de-DE" dirty="0"/>
              <a:t>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50C93-E68D-DF49-9FCB-ECDFFE0D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Check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OS: </a:t>
            </a:r>
            <a:r>
              <a:rPr lang="de-DE" dirty="0">
                <a:hlinkClick r:id="rId2"/>
              </a:rPr>
              <a:t>https://www.gnu.org/software/emacs/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https://cestlaz.github.io/stories/emacs/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https://github.com/MarcoHassan/emacs_config/tree/mac_install/Emacs%20Configuration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Plenty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: just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Risultato immagini per emacs">
            <a:extLst>
              <a:ext uri="{FF2B5EF4-FFF2-40B4-BE49-F238E27FC236}">
                <a16:creationId xmlns:a16="http://schemas.microsoft.com/office/drawing/2014/main" id="{B4E63061-CF54-194A-B04D-FD363D083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4" r="-1" b="12302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A0505A-7494-364E-A0FE-CE6E5765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Emacs Hands On</a:t>
            </a:r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0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{0A91A078-BC2D-4341-AB73-6EDD2382993E}tf10001076</Template>
  <TotalTime>0</TotalTime>
  <Words>259</Words>
  <Application>Microsoft Macintosh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Ion-Sitzungssaal</vt:lpstr>
      <vt:lpstr>A Gentle Intro to Emacs</vt:lpstr>
      <vt:lpstr>What is Emacs –  History</vt:lpstr>
      <vt:lpstr>What is Emacs –  The One Liner</vt:lpstr>
      <vt:lpstr>What is Emacs –  The Meme Explaination</vt:lpstr>
      <vt:lpstr>Emacs Installation</vt:lpstr>
      <vt:lpstr>Emacs 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 to Emacs</dc:title>
  <dc:creator>Marco Hassan</dc:creator>
  <cp:lastModifiedBy>Marco Hassan</cp:lastModifiedBy>
  <cp:revision>5</cp:revision>
  <dcterms:created xsi:type="dcterms:W3CDTF">2021-02-17T08:58:40Z</dcterms:created>
  <dcterms:modified xsi:type="dcterms:W3CDTF">2021-02-17T09:43:22Z</dcterms:modified>
</cp:coreProperties>
</file>