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E666B-6922-4EC7-AB77-229749DB54A6}" v="6" dt="2022-04-01T17:08:46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IDONEA" userId="c67463fe-176a-4214-87bd-fdca24569af2" providerId="ADAL" clId="{57FE666B-6922-4EC7-AB77-229749DB54A6}"/>
    <pc:docChg chg="undo custSel delSld modSld">
      <pc:chgData name="MARCO IDONEA" userId="c67463fe-176a-4214-87bd-fdca24569af2" providerId="ADAL" clId="{57FE666B-6922-4EC7-AB77-229749DB54A6}" dt="2022-04-01T17:22:24.576" v="650" actId="14100"/>
      <pc:docMkLst>
        <pc:docMk/>
      </pc:docMkLst>
      <pc:sldChg chg="del">
        <pc:chgData name="MARCO IDONEA" userId="c67463fe-176a-4214-87bd-fdca24569af2" providerId="ADAL" clId="{57FE666B-6922-4EC7-AB77-229749DB54A6}" dt="2022-03-31T10:04:04.935" v="0" actId="47"/>
        <pc:sldMkLst>
          <pc:docMk/>
          <pc:sldMk cId="2693910554" sldId="257"/>
        </pc:sldMkLst>
      </pc:sldChg>
      <pc:sldChg chg="addSp delSp modSp mod">
        <pc:chgData name="MARCO IDONEA" userId="c67463fe-176a-4214-87bd-fdca24569af2" providerId="ADAL" clId="{57FE666B-6922-4EC7-AB77-229749DB54A6}" dt="2022-04-01T17:11:01.797" v="628" actId="20577"/>
        <pc:sldMkLst>
          <pc:docMk/>
          <pc:sldMk cId="2861803753" sldId="258"/>
        </pc:sldMkLst>
        <pc:spChg chg="del mod">
          <ac:chgData name="MARCO IDONEA" userId="c67463fe-176a-4214-87bd-fdca24569af2" providerId="ADAL" clId="{57FE666B-6922-4EC7-AB77-229749DB54A6}" dt="2022-04-01T16:20:04.464" v="3"/>
          <ac:spMkLst>
            <pc:docMk/>
            <pc:sldMk cId="2861803753" sldId="258"/>
            <ac:spMk id="3" creationId="{651087AA-8D95-492E-A8B9-A69B9D366364}"/>
          </ac:spMkLst>
        </pc:spChg>
        <pc:spChg chg="add del mod">
          <ac:chgData name="MARCO IDONEA" userId="c67463fe-176a-4214-87bd-fdca24569af2" providerId="ADAL" clId="{57FE666B-6922-4EC7-AB77-229749DB54A6}" dt="2022-04-01T17:06:32.915" v="527" actId="478"/>
          <ac:spMkLst>
            <pc:docMk/>
            <pc:sldMk cId="2861803753" sldId="258"/>
            <ac:spMk id="9" creationId="{94DF637F-2CA5-423D-9932-62656FA7B832}"/>
          </ac:spMkLst>
        </pc:spChg>
        <pc:spChg chg="add mod">
          <ac:chgData name="MARCO IDONEA" userId="c67463fe-176a-4214-87bd-fdca24569af2" providerId="ADAL" clId="{57FE666B-6922-4EC7-AB77-229749DB54A6}" dt="2022-04-01T17:11:01.797" v="628" actId="20577"/>
          <ac:spMkLst>
            <pc:docMk/>
            <pc:sldMk cId="2861803753" sldId="258"/>
            <ac:spMk id="15" creationId="{5FA72B8D-D506-4376-BEB1-BE64360557BF}"/>
          </ac:spMkLst>
        </pc:spChg>
        <pc:picChg chg="add mod">
          <ac:chgData name="MARCO IDONEA" userId="c67463fe-176a-4214-87bd-fdca24569af2" providerId="ADAL" clId="{57FE666B-6922-4EC7-AB77-229749DB54A6}" dt="2022-04-01T16:25:05.928" v="20" actId="1076"/>
          <ac:picMkLst>
            <pc:docMk/>
            <pc:sldMk cId="2861803753" sldId="258"/>
            <ac:picMk id="5" creationId="{385710F2-9DE1-4103-92EA-7666284DE120}"/>
          </ac:picMkLst>
        </pc:picChg>
        <pc:picChg chg="add del mod modCrop">
          <ac:chgData name="MARCO IDONEA" userId="c67463fe-176a-4214-87bd-fdca24569af2" providerId="ADAL" clId="{57FE666B-6922-4EC7-AB77-229749DB54A6}" dt="2022-04-01T17:07:33.145" v="528" actId="478"/>
          <ac:picMkLst>
            <pc:docMk/>
            <pc:sldMk cId="2861803753" sldId="258"/>
            <ac:picMk id="7" creationId="{2684BC76-24E5-478E-AF66-1E60AE4C402C}"/>
          </ac:picMkLst>
        </pc:picChg>
        <pc:picChg chg="add mod modCrop">
          <ac:chgData name="MARCO IDONEA" userId="c67463fe-176a-4214-87bd-fdca24569af2" providerId="ADAL" clId="{57FE666B-6922-4EC7-AB77-229749DB54A6}" dt="2022-04-01T17:08:36.026" v="538" actId="1076"/>
          <ac:picMkLst>
            <pc:docMk/>
            <pc:sldMk cId="2861803753" sldId="258"/>
            <ac:picMk id="13" creationId="{BC337203-49B6-482D-85C4-8447F0778543}"/>
          </ac:picMkLst>
        </pc:picChg>
      </pc:sldChg>
      <pc:sldChg chg="addSp delSp modSp mod">
        <pc:chgData name="MARCO IDONEA" userId="c67463fe-176a-4214-87bd-fdca24569af2" providerId="ADAL" clId="{57FE666B-6922-4EC7-AB77-229749DB54A6}" dt="2022-04-01T17:19:17.380" v="631" actId="1076"/>
        <pc:sldMkLst>
          <pc:docMk/>
          <pc:sldMk cId="3250376665" sldId="259"/>
        </pc:sldMkLst>
        <pc:spChg chg="add del mod">
          <ac:chgData name="MARCO IDONEA" userId="c67463fe-176a-4214-87bd-fdca24569af2" providerId="ADAL" clId="{57FE666B-6922-4EC7-AB77-229749DB54A6}" dt="2022-04-01T17:19:14.591" v="630" actId="22"/>
          <ac:spMkLst>
            <pc:docMk/>
            <pc:sldMk cId="3250376665" sldId="259"/>
            <ac:spMk id="4" creationId="{3C3A9664-F887-4DFD-868F-7F80162DCBCF}"/>
          </ac:spMkLst>
        </pc:spChg>
        <pc:picChg chg="del">
          <ac:chgData name="MARCO IDONEA" userId="c67463fe-176a-4214-87bd-fdca24569af2" providerId="ADAL" clId="{57FE666B-6922-4EC7-AB77-229749DB54A6}" dt="2022-04-01T17:18:40.610" v="629" actId="478"/>
          <ac:picMkLst>
            <pc:docMk/>
            <pc:sldMk cId="3250376665" sldId="259"/>
            <ac:picMk id="5" creationId="{722286FE-0652-49EE-8616-63F1924BE09A}"/>
          </ac:picMkLst>
        </pc:picChg>
        <pc:picChg chg="add mod ord">
          <ac:chgData name="MARCO IDONEA" userId="c67463fe-176a-4214-87bd-fdca24569af2" providerId="ADAL" clId="{57FE666B-6922-4EC7-AB77-229749DB54A6}" dt="2022-04-01T17:19:17.380" v="631" actId="1076"/>
          <ac:picMkLst>
            <pc:docMk/>
            <pc:sldMk cId="3250376665" sldId="259"/>
            <ac:picMk id="9" creationId="{8DD9DCD1-7B46-454C-A9A0-2AE61C54009B}"/>
          </ac:picMkLst>
        </pc:picChg>
      </pc:sldChg>
      <pc:sldChg chg="addSp delSp modSp mod">
        <pc:chgData name="MARCO IDONEA" userId="c67463fe-176a-4214-87bd-fdca24569af2" providerId="ADAL" clId="{57FE666B-6922-4EC7-AB77-229749DB54A6}" dt="2022-04-01T17:22:24.576" v="650" actId="14100"/>
        <pc:sldMkLst>
          <pc:docMk/>
          <pc:sldMk cId="994131774" sldId="262"/>
        </pc:sldMkLst>
        <pc:spChg chg="mod">
          <ac:chgData name="MARCO IDONEA" userId="c67463fe-176a-4214-87bd-fdca24569af2" providerId="ADAL" clId="{57FE666B-6922-4EC7-AB77-229749DB54A6}" dt="2022-04-01T16:28:24.319" v="28" actId="26606"/>
          <ac:spMkLst>
            <pc:docMk/>
            <pc:sldMk cId="994131774" sldId="262"/>
            <ac:spMk id="2" creationId="{E9FFD19F-75CA-4966-B79C-2935A271ADBD}"/>
          </ac:spMkLst>
        </pc:spChg>
        <pc:spChg chg="del mod">
          <ac:chgData name="MARCO IDONEA" userId="c67463fe-176a-4214-87bd-fdca24569af2" providerId="ADAL" clId="{57FE666B-6922-4EC7-AB77-229749DB54A6}" dt="2022-04-01T16:28:17.440" v="24" actId="22"/>
          <ac:spMkLst>
            <pc:docMk/>
            <pc:sldMk cId="994131774" sldId="262"/>
            <ac:spMk id="3" creationId="{BFF2E38C-F4DE-4D47-8590-BBA66F1B1435}"/>
          </ac:spMkLst>
        </pc:spChg>
        <pc:spChg chg="add del mod">
          <ac:chgData name="MARCO IDONEA" userId="c67463fe-176a-4214-87bd-fdca24569af2" providerId="ADAL" clId="{57FE666B-6922-4EC7-AB77-229749DB54A6}" dt="2022-04-01T17:20:54.211" v="644" actId="478"/>
          <ac:spMkLst>
            <pc:docMk/>
            <pc:sldMk cId="994131774" sldId="262"/>
            <ac:spMk id="4" creationId="{9FB6123F-9731-44CA-B0EF-472C8AAA92E7}"/>
          </ac:spMkLst>
        </pc:spChg>
        <pc:spChg chg="add del">
          <ac:chgData name="MARCO IDONEA" userId="c67463fe-176a-4214-87bd-fdca24569af2" providerId="ADAL" clId="{57FE666B-6922-4EC7-AB77-229749DB54A6}" dt="2022-04-01T16:28:24.319" v="28" actId="26606"/>
          <ac:spMkLst>
            <pc:docMk/>
            <pc:sldMk cId="994131774" sldId="262"/>
            <ac:spMk id="8" creationId="{09588DA8-065E-4F6F-8EFD-43104AB2E0CF}"/>
          </ac:spMkLst>
        </pc:spChg>
        <pc:spChg chg="add del">
          <ac:chgData name="MARCO IDONEA" userId="c67463fe-176a-4214-87bd-fdca24569af2" providerId="ADAL" clId="{57FE666B-6922-4EC7-AB77-229749DB54A6}" dt="2022-04-01T16:28:24.319" v="28" actId="26606"/>
          <ac:spMkLst>
            <pc:docMk/>
            <pc:sldMk cId="994131774" sldId="262"/>
            <ac:spMk id="10" creationId="{C4285719-470E-454C-AF62-8323075F1F5B}"/>
          </ac:spMkLst>
        </pc:spChg>
        <pc:spChg chg="add del">
          <ac:chgData name="MARCO IDONEA" userId="c67463fe-176a-4214-87bd-fdca24569af2" providerId="ADAL" clId="{57FE666B-6922-4EC7-AB77-229749DB54A6}" dt="2022-04-01T16:28:24.319" v="28" actId="26606"/>
          <ac:spMkLst>
            <pc:docMk/>
            <pc:sldMk cId="994131774" sldId="262"/>
            <ac:spMk id="12" creationId="{CD9FE4EF-C4D8-49A0-B2FF-81D8DB7D8A24}"/>
          </ac:spMkLst>
        </pc:spChg>
        <pc:spChg chg="add del">
          <ac:chgData name="MARCO IDONEA" userId="c67463fe-176a-4214-87bd-fdca24569af2" providerId="ADAL" clId="{57FE666B-6922-4EC7-AB77-229749DB54A6}" dt="2022-04-01T16:28:24.319" v="28" actId="26606"/>
          <ac:spMkLst>
            <pc:docMk/>
            <pc:sldMk cId="994131774" sldId="262"/>
            <ac:spMk id="14" creationId="{4300840D-0A0B-4512-BACA-B439D5B9C57C}"/>
          </ac:spMkLst>
        </pc:spChg>
        <pc:spChg chg="add del">
          <ac:chgData name="MARCO IDONEA" userId="c67463fe-176a-4214-87bd-fdca24569af2" providerId="ADAL" clId="{57FE666B-6922-4EC7-AB77-229749DB54A6}" dt="2022-04-01T16:28:24.319" v="28" actId="26606"/>
          <ac:spMkLst>
            <pc:docMk/>
            <pc:sldMk cId="994131774" sldId="262"/>
            <ac:spMk id="16" creationId="{D2B78728-A580-49A7-84F9-6EF6F583ADE0}"/>
          </ac:spMkLst>
        </pc:spChg>
        <pc:spChg chg="add del">
          <ac:chgData name="MARCO IDONEA" userId="c67463fe-176a-4214-87bd-fdca24569af2" providerId="ADAL" clId="{57FE666B-6922-4EC7-AB77-229749DB54A6}" dt="2022-04-01T16:28:24.319" v="28" actId="26606"/>
          <ac:spMkLst>
            <pc:docMk/>
            <pc:sldMk cId="994131774" sldId="262"/>
            <ac:spMk id="18" creationId="{38FAA1A1-D861-433F-88FA-1E9D6FD31D11}"/>
          </ac:spMkLst>
        </pc:spChg>
        <pc:spChg chg="add del">
          <ac:chgData name="MARCO IDONEA" userId="c67463fe-176a-4214-87bd-fdca24569af2" providerId="ADAL" clId="{57FE666B-6922-4EC7-AB77-229749DB54A6}" dt="2022-04-01T16:28:24.319" v="28" actId="26606"/>
          <ac:spMkLst>
            <pc:docMk/>
            <pc:sldMk cId="994131774" sldId="262"/>
            <ac:spMk id="20" creationId="{8D71EDA1-87BF-4D5D-AB79-F346FD19278A}"/>
          </ac:spMkLst>
        </pc:spChg>
        <pc:spChg chg="add del">
          <ac:chgData name="MARCO IDONEA" userId="c67463fe-176a-4214-87bd-fdca24569af2" providerId="ADAL" clId="{57FE666B-6922-4EC7-AB77-229749DB54A6}" dt="2022-04-01T16:28:24.319" v="28" actId="26606"/>
          <ac:spMkLst>
            <pc:docMk/>
            <pc:sldMk cId="994131774" sldId="262"/>
            <ac:spMk id="25" creationId="{D4771268-CB57-404A-9271-370EB28F6090}"/>
          </ac:spMkLst>
        </pc:spChg>
        <pc:picChg chg="add del mod ord modCrop">
          <ac:chgData name="MARCO IDONEA" userId="c67463fe-176a-4214-87bd-fdca24569af2" providerId="ADAL" clId="{57FE666B-6922-4EC7-AB77-229749DB54A6}" dt="2022-04-01T17:19:59.336" v="633" actId="478"/>
          <ac:picMkLst>
            <pc:docMk/>
            <pc:sldMk cId="994131774" sldId="262"/>
            <ac:picMk id="5" creationId="{D9181C32-1C49-410B-B243-F82EE55DB906}"/>
          </ac:picMkLst>
        </pc:picChg>
        <pc:picChg chg="add mod">
          <ac:chgData name="MARCO IDONEA" userId="c67463fe-176a-4214-87bd-fdca24569af2" providerId="ADAL" clId="{57FE666B-6922-4EC7-AB77-229749DB54A6}" dt="2022-04-01T17:20:37.976" v="642" actId="14100"/>
          <ac:picMkLst>
            <pc:docMk/>
            <pc:sldMk cId="994131774" sldId="262"/>
            <ac:picMk id="7" creationId="{5AB0F5E8-ECF9-4EFA-A711-1B4EE4EBAE5D}"/>
          </ac:picMkLst>
        </pc:picChg>
        <pc:picChg chg="add del">
          <ac:chgData name="MARCO IDONEA" userId="c67463fe-176a-4214-87bd-fdca24569af2" providerId="ADAL" clId="{57FE666B-6922-4EC7-AB77-229749DB54A6}" dt="2022-04-01T16:35:36.012" v="35" actId="478"/>
          <ac:picMkLst>
            <pc:docMk/>
            <pc:sldMk cId="994131774" sldId="262"/>
            <ac:picMk id="7" creationId="{8F847C6A-19A9-4A44-B86E-7AB842A39971}"/>
          </ac:picMkLst>
        </pc:picChg>
        <pc:picChg chg="add del mod modCrop">
          <ac:chgData name="MARCO IDONEA" userId="c67463fe-176a-4214-87bd-fdca24569af2" providerId="ADAL" clId="{57FE666B-6922-4EC7-AB77-229749DB54A6}" dt="2022-04-01T17:20:59.539" v="646" actId="478"/>
          <ac:picMkLst>
            <pc:docMk/>
            <pc:sldMk cId="994131774" sldId="262"/>
            <ac:picMk id="11" creationId="{FC8EE084-1F70-4418-9111-837EE65EE6B2}"/>
          </ac:picMkLst>
        </pc:picChg>
        <pc:picChg chg="add mod">
          <ac:chgData name="MARCO IDONEA" userId="c67463fe-176a-4214-87bd-fdca24569af2" providerId="ADAL" clId="{57FE666B-6922-4EC7-AB77-229749DB54A6}" dt="2022-04-01T17:22:24.576" v="650" actId="14100"/>
          <ac:picMkLst>
            <pc:docMk/>
            <pc:sldMk cId="994131774" sldId="262"/>
            <ac:picMk id="13" creationId="{5FE303CE-4A84-40CA-9E0F-AC96A9CFB378}"/>
          </ac:picMkLst>
        </pc:picChg>
        <pc:picChg chg="add del mod modCrop">
          <ac:chgData name="MARCO IDONEA" userId="c67463fe-176a-4214-87bd-fdca24569af2" providerId="ADAL" clId="{57FE666B-6922-4EC7-AB77-229749DB54A6}" dt="2022-04-01T16:40:26.981" v="61" actId="478"/>
          <ac:picMkLst>
            <pc:docMk/>
            <pc:sldMk cId="994131774" sldId="262"/>
            <ac:picMk id="15" creationId="{0DB911F5-AC7A-47EB-BA76-FEB2B0347869}"/>
          </ac:picMkLst>
        </pc:picChg>
        <pc:picChg chg="add mod modCrop">
          <ac:chgData name="MARCO IDONEA" userId="c67463fe-176a-4214-87bd-fdca24569af2" providerId="ADAL" clId="{57FE666B-6922-4EC7-AB77-229749DB54A6}" dt="2022-04-01T16:57:14.641" v="160" actId="1076"/>
          <ac:picMkLst>
            <pc:docMk/>
            <pc:sldMk cId="994131774" sldId="262"/>
            <ac:picMk id="19" creationId="{D33735EC-F82E-4C58-9CDF-6DF4F8A18C34}"/>
          </ac:picMkLst>
        </pc:picChg>
        <pc:picChg chg="add del mod modCrop">
          <ac:chgData name="MARCO IDONEA" userId="c67463fe-176a-4214-87bd-fdca24569af2" providerId="ADAL" clId="{57FE666B-6922-4EC7-AB77-229749DB54A6}" dt="2022-04-01T16:42:16.856" v="80" actId="478"/>
          <ac:picMkLst>
            <pc:docMk/>
            <pc:sldMk cId="994131774" sldId="262"/>
            <ac:picMk id="22" creationId="{A6525B15-12D9-4411-B123-2ADA58CCE4DD}"/>
          </ac:picMkLst>
        </pc:picChg>
        <pc:picChg chg="add mod modCrop">
          <ac:chgData name="MARCO IDONEA" userId="c67463fe-176a-4214-87bd-fdca24569af2" providerId="ADAL" clId="{57FE666B-6922-4EC7-AB77-229749DB54A6}" dt="2022-04-01T16:57:18.952" v="162" actId="1076"/>
          <ac:picMkLst>
            <pc:docMk/>
            <pc:sldMk cId="994131774" sldId="262"/>
            <ac:picMk id="24" creationId="{EE30358F-C924-4D81-805F-1438828B28F0}"/>
          </ac:picMkLst>
        </pc:picChg>
        <pc:picChg chg="add del mod modCrop">
          <ac:chgData name="MARCO IDONEA" userId="c67463fe-176a-4214-87bd-fdca24569af2" providerId="ADAL" clId="{57FE666B-6922-4EC7-AB77-229749DB54A6}" dt="2022-04-01T16:46:48.797" v="91" actId="478"/>
          <ac:picMkLst>
            <pc:docMk/>
            <pc:sldMk cId="994131774" sldId="262"/>
            <ac:picMk id="27" creationId="{4314AA25-F7A0-4B12-A6CF-B31BA3B59BD9}"/>
          </ac:picMkLst>
        </pc:picChg>
        <pc:picChg chg="add mod modCrop">
          <ac:chgData name="MARCO IDONEA" userId="c67463fe-176a-4214-87bd-fdca24569af2" providerId="ADAL" clId="{57FE666B-6922-4EC7-AB77-229749DB54A6}" dt="2022-04-01T16:57:32.752" v="166" actId="1076"/>
          <ac:picMkLst>
            <pc:docMk/>
            <pc:sldMk cId="994131774" sldId="262"/>
            <ac:picMk id="29" creationId="{CBDB1688-1C36-4EB3-983A-514C2E2F01E5}"/>
          </ac:picMkLst>
        </pc:picChg>
        <pc:picChg chg="add mod modCrop">
          <ac:chgData name="MARCO IDONEA" userId="c67463fe-176a-4214-87bd-fdca24569af2" providerId="ADAL" clId="{57FE666B-6922-4EC7-AB77-229749DB54A6}" dt="2022-04-01T16:57:36.161" v="168" actId="1076"/>
          <ac:picMkLst>
            <pc:docMk/>
            <pc:sldMk cId="994131774" sldId="262"/>
            <ac:picMk id="31" creationId="{18E3A497-5899-4590-99EE-D0E6DE36409F}"/>
          </ac:picMkLst>
        </pc:picChg>
        <pc:picChg chg="add del mod modCrop">
          <ac:chgData name="MARCO IDONEA" userId="c67463fe-176a-4214-87bd-fdca24569af2" providerId="ADAL" clId="{57FE666B-6922-4EC7-AB77-229749DB54A6}" dt="2022-04-01T16:53:40.010" v="139" actId="478"/>
          <ac:picMkLst>
            <pc:docMk/>
            <pc:sldMk cId="994131774" sldId="262"/>
            <ac:picMk id="33" creationId="{E018CFBA-0E13-45AD-BC44-84592A032957}"/>
          </ac:picMkLst>
        </pc:picChg>
        <pc:picChg chg="add mod modCrop">
          <ac:chgData name="MARCO IDONEA" userId="c67463fe-176a-4214-87bd-fdca24569af2" providerId="ADAL" clId="{57FE666B-6922-4EC7-AB77-229749DB54A6}" dt="2022-04-01T16:57:43.923" v="171" actId="1076"/>
          <ac:picMkLst>
            <pc:docMk/>
            <pc:sldMk cId="994131774" sldId="262"/>
            <ac:picMk id="35" creationId="{E640D267-D7D0-4689-B52C-3278C419FA5B}"/>
          </ac:picMkLst>
        </pc:picChg>
        <pc:picChg chg="add mod modCrop">
          <ac:chgData name="MARCO IDONEA" userId="c67463fe-176a-4214-87bd-fdca24569af2" providerId="ADAL" clId="{57FE666B-6922-4EC7-AB77-229749DB54A6}" dt="2022-04-01T16:58:04.989" v="173" actId="14100"/>
          <ac:picMkLst>
            <pc:docMk/>
            <pc:sldMk cId="994131774" sldId="262"/>
            <ac:picMk id="37" creationId="{BC0E8E06-5346-481E-8FB5-708A9E86445A}"/>
          </ac:picMkLst>
        </pc:picChg>
        <pc:picChg chg="add mod modCrop">
          <ac:chgData name="MARCO IDONEA" userId="c67463fe-176a-4214-87bd-fdca24569af2" providerId="ADAL" clId="{57FE666B-6922-4EC7-AB77-229749DB54A6}" dt="2022-04-01T16:58:31.752" v="182" actId="1076"/>
          <ac:picMkLst>
            <pc:docMk/>
            <pc:sldMk cId="994131774" sldId="262"/>
            <ac:picMk id="39" creationId="{10976CC2-8928-4B76-8F1F-19BFB7175C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 Cognome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 descr="Immagine che contiene testo, albero, screenshot&#10;&#10;Descrizione generata automaticamente">
            <a:extLst>
              <a:ext uri="{FF2B5EF4-FFF2-40B4-BE49-F238E27FC236}">
                <a16:creationId xmlns:a16="http://schemas.microsoft.com/office/drawing/2014/main" id="{385710F2-9DE1-4103-92EA-7666284DE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47" y="66289"/>
            <a:ext cx="2072016" cy="6725420"/>
          </a:xfr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C337203-49B6-482D-85C4-8447F0778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3463" r="30796" b="17141"/>
          <a:stretch/>
        </p:blipFill>
        <p:spPr>
          <a:xfrm>
            <a:off x="7136730" y="511388"/>
            <a:ext cx="5052222" cy="369035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A72B8D-D506-4376-BEB1-BE64360557BF}"/>
              </a:ext>
            </a:extLst>
          </p:cNvPr>
          <p:cNvSpPr txBox="1"/>
          <p:nvPr/>
        </p:nvSpPr>
        <p:spPr>
          <a:xfrm>
            <a:off x="7119891" y="4625266"/>
            <a:ext cx="432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pagina è impostata con un width:</a:t>
            </a:r>
            <a:r>
              <a:rPr lang="it-IT"/>
              <a:t>66.67%.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E3359D3-CF76-4437-94E6-41240F8A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85" y="4224462"/>
            <a:ext cx="3133741" cy="1405791"/>
          </a:xfrm>
          <a:prstGeom prst="rect">
            <a:avLst/>
          </a:prstGeo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DD9DCD1-7B46-454C-A9A0-2AE61C540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34810" y="1761279"/>
            <a:ext cx="4725059" cy="1657581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3B8A6AF-38F9-4B85-946F-6D81AE8A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991" y="377324"/>
            <a:ext cx="6554788" cy="12612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62AFA7-FF47-4988-B071-BB16072A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72" y="4160176"/>
            <a:ext cx="4549977" cy="28460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D06D229-D7BD-4F08-8325-E87E09E7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818" y="1586844"/>
            <a:ext cx="440116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D33735EC-F82E-4C58-9CDF-6DF4F8A18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7" t="10615" r="38325" b="8557"/>
          <a:stretch/>
        </p:blipFill>
        <p:spPr>
          <a:xfrm>
            <a:off x="4012820" y="4597671"/>
            <a:ext cx="2058174" cy="181879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E30358F-C924-4D81-805F-1438828B2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4" t="10356" r="68004" b="72945"/>
          <a:stretch/>
        </p:blipFill>
        <p:spPr>
          <a:xfrm>
            <a:off x="4009772" y="6360987"/>
            <a:ext cx="1843105" cy="702573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CBDB1688-1C36-4EB3-983A-514C2E2F0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45" t="9710" r="65485" b="17140"/>
          <a:stretch/>
        </p:blipFill>
        <p:spPr>
          <a:xfrm>
            <a:off x="7095944" y="-16042"/>
            <a:ext cx="1504642" cy="2253864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18E3A497-5899-4590-99EE-D0E6DE3640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46" t="9361" r="31601" b="9833"/>
          <a:stretch/>
        </p:blipFill>
        <p:spPr>
          <a:xfrm>
            <a:off x="6461981" y="2247964"/>
            <a:ext cx="2870883" cy="208276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E640D267-D7D0-4689-B52C-3278C419FA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56" t="10417" r="51016" b="7457"/>
          <a:stretch/>
        </p:blipFill>
        <p:spPr>
          <a:xfrm>
            <a:off x="6557388" y="4300648"/>
            <a:ext cx="2194571" cy="2412840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BC0E8E06-5346-481E-8FB5-708A9E8644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66" t="9861" r="71491" b="12037"/>
          <a:stretch/>
        </p:blipFill>
        <p:spPr>
          <a:xfrm>
            <a:off x="9861336" y="10138"/>
            <a:ext cx="2194571" cy="4538517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0976CC2-8928-4B76-8F1F-19BFB7175C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031" t="11111" r="79375" b="27500"/>
          <a:stretch/>
        </p:blipFill>
        <p:spPr>
          <a:xfrm>
            <a:off x="11067899" y="4002985"/>
            <a:ext cx="1123920" cy="285501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B0F5E8-ECF9-4EFA-A711-1B4EE4EBAE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9450" y="-30418"/>
            <a:ext cx="2060910" cy="236776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FE303CE-4A84-40CA-9E0F-AC96A9CFB3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7811" y="2342502"/>
            <a:ext cx="2143197" cy="23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3ECF3E5-8911-4925-AEDB-46F15F318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827" y="0"/>
            <a:ext cx="8154174" cy="116297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5B8F3C9-B092-45F2-B945-5389529F8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1632812"/>
            <a:ext cx="6134956" cy="12955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C337FF3-CDE6-4CFC-A500-7FAB06182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914" y="2938535"/>
            <a:ext cx="403916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MHW1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Marco Idonea</cp:lastModifiedBy>
  <cp:revision>2</cp:revision>
  <dcterms:created xsi:type="dcterms:W3CDTF">2021-03-24T16:57:46Z</dcterms:created>
  <dcterms:modified xsi:type="dcterms:W3CDTF">2022-04-01T17:22:33Z</dcterms:modified>
</cp:coreProperties>
</file>