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29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74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878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44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038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84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856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365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04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596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1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23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01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799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964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218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E1D2C35-42E6-4043-B0FA-1C94D038BCE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ADD0-F29E-49CB-874E-153018554A6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4837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2466" y="1481666"/>
            <a:ext cx="8825658" cy="3329581"/>
          </a:xfrm>
        </p:spPr>
        <p:txBody>
          <a:bodyPr/>
          <a:lstStyle/>
          <a:p>
            <a:r>
              <a:rPr lang="es-MX" sz="8000" dirty="0" smtClean="0">
                <a:latin typeface="Arial Black" panose="020B0A04020102020204" pitchFamily="34" charset="0"/>
              </a:rPr>
              <a:t>BIBLIOGRAFIA PERSONAL</a:t>
            </a:r>
            <a:endParaRPr lang="es-MX" sz="8000" dirty="0">
              <a:latin typeface="Arial Black" panose="020B0A04020102020204" pitchFamily="34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82085" y="-140053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MX" sz="6000" smtClean="0"/>
              <a:t>¿Quién soy yo?</a:t>
            </a:r>
            <a:endParaRPr lang="es-MX" sz="6000" dirty="0"/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5890467" y="7100040"/>
            <a:ext cx="4396341" cy="420024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Mis hobbies son ver películas o series y dormir</a:t>
            </a:r>
          </a:p>
          <a:p>
            <a:r>
              <a:rPr lang="es-MX" smtClean="0"/>
              <a:t>Mis colores favoritos son el azul y el negro</a:t>
            </a:r>
          </a:p>
          <a:p>
            <a:r>
              <a:rPr lang="es-MX" smtClean="0"/>
              <a:t>Mi anime favorito es One Piece</a:t>
            </a:r>
          </a:p>
          <a:p>
            <a:r>
              <a:rPr lang="es-MX" smtClean="0"/>
              <a:t>De grande me gustaría ser ingeniero en sistemas</a:t>
            </a:r>
          </a:p>
          <a:p>
            <a:r>
              <a:rPr lang="es-MX" smtClean="0"/>
              <a:t>Cuando estoy aburrido suelo ver videos en youtube o leer mangas/manhwas</a:t>
            </a:r>
            <a:endParaRPr lang="es-MX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1188107" y="7458484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Mi nombre completo es:       Marco Gael Irizar Cazares</a:t>
            </a:r>
          </a:p>
          <a:p>
            <a:r>
              <a:rPr lang="es-MX" smtClean="0"/>
              <a:t>Nací el 11/08/2009</a:t>
            </a:r>
          </a:p>
          <a:p>
            <a:r>
              <a:rPr lang="es-MX" smtClean="0"/>
              <a:t>Mi comida favorita es el sushi, pollo en crema y enchiladas verdes</a:t>
            </a:r>
          </a:p>
          <a:p>
            <a:r>
              <a:rPr lang="es-MX" smtClean="0"/>
              <a:t>Mis videojuegos favoritos son Valorant y Red Dead Redemption2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62051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sz="6000" dirty="0" smtClean="0"/>
              <a:t>¿Quién soy yo?</a:t>
            </a:r>
            <a:endParaRPr lang="es-MX" sz="600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Mi nombre completo es:       Marco Gael </a:t>
            </a:r>
            <a:r>
              <a:rPr lang="es-MX" dirty="0" err="1" smtClean="0"/>
              <a:t>Irizar</a:t>
            </a:r>
            <a:r>
              <a:rPr lang="es-MX" dirty="0" smtClean="0"/>
              <a:t> Cazares</a:t>
            </a:r>
          </a:p>
          <a:p>
            <a:r>
              <a:rPr lang="es-MX" dirty="0" smtClean="0"/>
              <a:t>Nací el 11/08/2009</a:t>
            </a:r>
          </a:p>
          <a:p>
            <a:r>
              <a:rPr lang="es-MX" dirty="0" smtClean="0"/>
              <a:t>Mi comida favorita es el sushi, pollo en crema y enchiladas verdes</a:t>
            </a:r>
          </a:p>
          <a:p>
            <a:r>
              <a:rPr lang="es-MX" dirty="0" smtClean="0"/>
              <a:t>Mis videojuegos favoritos son </a:t>
            </a:r>
            <a:r>
              <a:rPr lang="es-MX" dirty="0" err="1" smtClean="0"/>
              <a:t>Valorant</a:t>
            </a:r>
            <a:r>
              <a:rPr lang="es-MX" dirty="0" smtClean="0"/>
              <a:t> y Red </a:t>
            </a:r>
            <a:r>
              <a:rPr lang="es-MX" dirty="0" err="1" smtClean="0"/>
              <a:t>Dead</a:t>
            </a:r>
            <a:r>
              <a:rPr lang="es-MX" dirty="0" smtClean="0"/>
              <a:t> Redemption2</a:t>
            </a:r>
          </a:p>
          <a:p>
            <a:endParaRPr lang="es-MX" dirty="0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Mis hobbies son ver películas o series y dormir</a:t>
            </a:r>
          </a:p>
          <a:p>
            <a:r>
              <a:rPr lang="es-MX" dirty="0" smtClean="0"/>
              <a:t>Mis colores favoritos son el azul y el negro</a:t>
            </a:r>
          </a:p>
          <a:p>
            <a:r>
              <a:rPr lang="es-MX" dirty="0" smtClean="0"/>
              <a:t>Mi anime favorito es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Piece</a:t>
            </a:r>
            <a:endParaRPr lang="es-MX" dirty="0" smtClean="0"/>
          </a:p>
          <a:p>
            <a:r>
              <a:rPr lang="es-MX" dirty="0" smtClean="0"/>
              <a:t>De grande me gustaría ser ingeniero en sistemas</a:t>
            </a:r>
          </a:p>
          <a:p>
            <a:r>
              <a:rPr lang="es-MX" dirty="0" smtClean="0"/>
              <a:t>Cuando estoy aburrido suelo ver videos en </a:t>
            </a:r>
            <a:r>
              <a:rPr lang="es-MX" dirty="0" err="1" smtClean="0"/>
              <a:t>youtube</a:t>
            </a:r>
            <a:r>
              <a:rPr lang="es-MX" dirty="0" smtClean="0"/>
              <a:t> o leer mangas/</a:t>
            </a:r>
            <a:r>
              <a:rPr lang="es-MX" dirty="0" err="1" smtClean="0"/>
              <a:t>manhwas</a:t>
            </a:r>
            <a:endParaRPr lang="es-MX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-8834546" y="1152983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smtClean="0">
                <a:latin typeface="Arial Black" panose="020B0A04020102020204" pitchFamily="34" charset="0"/>
              </a:rPr>
              <a:t>BIBLIOGRAFIA PERSONAL</a:t>
            </a:r>
            <a:endParaRPr lang="es-MX" sz="8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640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168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Ion</vt:lpstr>
      <vt:lpstr>BIBLIOGRAFIA PERSONAL</vt:lpstr>
      <vt:lpstr>¿Quién soy yo?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BIBLIOGRAFIA PERSONAL</dc:title>
  <dc:creator>PC-19</dc:creator>
  <cp:lastModifiedBy>PC-19</cp:lastModifiedBy>
  <cp:revision>2</cp:revision>
  <dcterms:created xsi:type="dcterms:W3CDTF">2025-02-14T00:08:40Z</dcterms:created>
  <dcterms:modified xsi:type="dcterms:W3CDTF">2025-02-14T00:17:42Z</dcterms:modified>
</cp:coreProperties>
</file>