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2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48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87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44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038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84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85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4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96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1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3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1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99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6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18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2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1D2C35-42E6-4043-B0FA-1C94D038BCE6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837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2466" y="1481666"/>
            <a:ext cx="8825658" cy="3329581"/>
          </a:xfrm>
        </p:spPr>
        <p:txBody>
          <a:bodyPr/>
          <a:lstStyle/>
          <a:p>
            <a:r>
              <a:rPr lang="es-MX" sz="8000" dirty="0" smtClean="0">
                <a:latin typeface="Arial Black" panose="020B0A04020102020204" pitchFamily="34" charset="0"/>
              </a:rPr>
              <a:t>BIBLIOGRAFIA PERSONAL</a:t>
            </a:r>
            <a:endParaRPr lang="es-MX" sz="8000" dirty="0">
              <a:latin typeface="Arial Black" panose="020B0A040201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82085" y="-140053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6000" smtClean="0"/>
              <a:t>¿Quién soy yo?</a:t>
            </a:r>
            <a:endParaRPr lang="es-MX" sz="6000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5890467" y="7100040"/>
            <a:ext cx="4396341" cy="4200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mtClean="0"/>
              <a:t>Mis hobbies son ver películas o series y dormir</a:t>
            </a:r>
          </a:p>
          <a:p>
            <a:r>
              <a:rPr lang="es-MX" smtClean="0"/>
              <a:t>Mis colores favoritos son el azul y el negro</a:t>
            </a:r>
          </a:p>
          <a:p>
            <a:r>
              <a:rPr lang="es-MX" smtClean="0"/>
              <a:t>Mi anime favorito es One Piece</a:t>
            </a:r>
          </a:p>
          <a:p>
            <a:r>
              <a:rPr lang="es-MX" smtClean="0"/>
              <a:t>De grande me gustaría ser ingeniero en sistemas</a:t>
            </a:r>
          </a:p>
          <a:p>
            <a:r>
              <a:rPr lang="es-MX" smtClean="0"/>
              <a:t>Cuando estoy aburrido suelo ver videos en youtube o leer mangas/manhwas</a:t>
            </a:r>
            <a:endParaRPr lang="es-MX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188107" y="7458484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mtClean="0"/>
              <a:t>Mi nombre completo es:       Marco Gael Irizar Cazares</a:t>
            </a:r>
          </a:p>
          <a:p>
            <a:r>
              <a:rPr lang="es-MX" smtClean="0"/>
              <a:t>Nací el 11/08/2009</a:t>
            </a:r>
          </a:p>
          <a:p>
            <a:r>
              <a:rPr lang="es-MX" smtClean="0"/>
              <a:t>Mi comida favorita es el sushi, pollo en crema y enchiladas verdes</a:t>
            </a:r>
          </a:p>
          <a:p>
            <a:r>
              <a:rPr lang="es-MX" smtClean="0"/>
              <a:t>Mis videojuegos favoritos son Valorant y Red Dead Redemption2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2051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6000" dirty="0" smtClean="0"/>
              <a:t>¿Quién soy yo?</a:t>
            </a:r>
            <a:endParaRPr lang="es-MX" sz="6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8834546" y="1152983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dirty="0" smtClean="0">
                <a:latin typeface="Arial Black" panose="020B0A04020102020204" pitchFamily="34" charset="0"/>
              </a:rPr>
              <a:t>BIBLIOGRAFIA PERSONAL</a:t>
            </a:r>
            <a:endParaRPr lang="es-MX" sz="8000" dirty="0">
              <a:latin typeface="Arial Black" panose="020B0A040201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87232" y="2154532"/>
            <a:ext cx="33112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Mi </a:t>
            </a:r>
            <a:r>
              <a:rPr lang="es-MX" dirty="0"/>
              <a:t>nombre completo es:       Marco Gael </a:t>
            </a:r>
            <a:r>
              <a:rPr lang="es-MX" dirty="0" err="1"/>
              <a:t>Irizar</a:t>
            </a:r>
            <a:r>
              <a:rPr lang="es-MX" dirty="0"/>
              <a:t> Cazares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Nací </a:t>
            </a:r>
            <a:r>
              <a:rPr lang="es-MX" dirty="0"/>
              <a:t>el 11/08/2009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Mi comida favorita es el sushi, pollo en crema y enchiladas verdes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Mis videojuegos favoritos son </a:t>
            </a:r>
            <a:r>
              <a:rPr lang="es-MX" dirty="0" err="1"/>
              <a:t>Valorant</a:t>
            </a:r>
            <a:r>
              <a:rPr lang="es-MX" dirty="0"/>
              <a:t> y Red </a:t>
            </a:r>
            <a:r>
              <a:rPr lang="es-MX" dirty="0" err="1"/>
              <a:t>Dead</a:t>
            </a:r>
            <a:r>
              <a:rPr lang="es-MX" dirty="0"/>
              <a:t> </a:t>
            </a:r>
            <a:r>
              <a:rPr lang="es-MX" dirty="0" smtClean="0"/>
              <a:t>Redemption2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/>
              <a:t>Vivo en </a:t>
            </a:r>
            <a:r>
              <a:rPr lang="es-MX" dirty="0" err="1" smtClean="0"/>
              <a:t>Culiacan</a:t>
            </a:r>
            <a:r>
              <a:rPr lang="es-MX" dirty="0" smtClean="0"/>
              <a:t>, </a:t>
            </a:r>
            <a:r>
              <a:rPr lang="es-MX" dirty="0" err="1" smtClean="0"/>
              <a:t>Sinaloal</a:t>
            </a:r>
            <a:r>
              <a:rPr lang="es-MX" dirty="0" smtClean="0"/>
              <a:t>.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664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6000" dirty="0" smtClean="0"/>
              <a:t>¿Quién soy yo?</a:t>
            </a:r>
            <a:endParaRPr lang="es-MX" sz="6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8834546" y="1152983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smtClean="0">
                <a:latin typeface="Arial Black" panose="020B0A04020102020204" pitchFamily="34" charset="0"/>
              </a:rPr>
              <a:t>BIBLIOGRAFIA PERSONAL</a:t>
            </a:r>
            <a:endParaRPr lang="es-MX" sz="8000" dirty="0">
              <a:latin typeface="Arial Black" panose="020B0A040201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489427" y="1853248"/>
            <a:ext cx="35224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Mis hobbies son ver películas o series y dormir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Mis colores </a:t>
            </a:r>
            <a:r>
              <a:rPr lang="es-MX" dirty="0" err="1"/>
              <a:t>fvoritos</a:t>
            </a:r>
            <a:r>
              <a:rPr lang="es-MX" dirty="0"/>
              <a:t> son el azul y el negro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Mi anime favorito es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Piece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De grande me </a:t>
            </a:r>
            <a:r>
              <a:rPr lang="es-MX" dirty="0" err="1"/>
              <a:t>gustaaría</a:t>
            </a:r>
            <a:r>
              <a:rPr lang="es-MX" dirty="0"/>
              <a:t> ser ingeniero en sistemas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Cuando estoy aburrido suelo ver videos en </a:t>
            </a:r>
            <a:r>
              <a:rPr lang="es-MX" dirty="0" err="1"/>
              <a:t>youtube</a:t>
            </a:r>
            <a:r>
              <a:rPr lang="es-MX" dirty="0"/>
              <a:t> o leer mangas/</a:t>
            </a:r>
            <a:r>
              <a:rPr lang="es-MX" dirty="0" err="1"/>
              <a:t>manhwas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706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9486" y="1735183"/>
            <a:ext cx="7999315" cy="2323374"/>
          </a:xfrm>
        </p:spPr>
        <p:txBody>
          <a:bodyPr/>
          <a:lstStyle/>
          <a:p>
            <a:pPr algn="ctr"/>
            <a:r>
              <a:rPr lang="es-MX" sz="6000" dirty="0" smtClean="0"/>
              <a:t>Muchas Gracias Por Prestar </a:t>
            </a:r>
            <a:r>
              <a:rPr lang="es-MX" sz="6000" dirty="0" err="1" smtClean="0"/>
              <a:t>Atencion</a:t>
            </a:r>
            <a:r>
              <a:rPr lang="es-MX" sz="6000" dirty="0" smtClean="0"/>
              <a:t>.</a:t>
            </a:r>
            <a:endParaRPr lang="es-MX" sz="600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4"/>
          </p:nvPr>
        </p:nvSpPr>
        <p:spPr>
          <a:xfrm>
            <a:off x="2113279" y="3716383"/>
            <a:ext cx="7279649" cy="342174"/>
          </a:xfrm>
        </p:spPr>
        <p:txBody>
          <a:bodyPr>
            <a:normAutofit/>
          </a:bodyPr>
          <a:lstStyle/>
          <a:p>
            <a:r>
              <a:rPr lang="es-MX" sz="1500" dirty="0" err="1" smtClean="0"/>
              <a:t>By</a:t>
            </a:r>
            <a:r>
              <a:rPr lang="es-MX" sz="1500" dirty="0" smtClean="0"/>
              <a:t>: Marco Gael </a:t>
            </a:r>
            <a:r>
              <a:rPr lang="es-MX" sz="1500" dirty="0" err="1" smtClean="0"/>
              <a:t>Irizar</a:t>
            </a:r>
            <a:r>
              <a:rPr lang="es-MX" sz="1500" dirty="0" smtClean="0"/>
              <a:t> Cazares</a:t>
            </a: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7060123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193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Century Gothic</vt:lpstr>
      <vt:lpstr>Wingdings 3</vt:lpstr>
      <vt:lpstr>Ion</vt:lpstr>
      <vt:lpstr>BIBLIOGRAFIA PERSONAL</vt:lpstr>
      <vt:lpstr>¿Quién soy yo?</vt:lpstr>
      <vt:lpstr>¿Quién soy yo?</vt:lpstr>
      <vt:lpstr>Muchas Gracias Por Prestar Atencion.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BIBLIOGRAFIA PERSONAL</dc:title>
  <dc:creator>PC-19</dc:creator>
  <cp:lastModifiedBy>PC-45</cp:lastModifiedBy>
  <cp:revision>5</cp:revision>
  <dcterms:created xsi:type="dcterms:W3CDTF">2025-02-14T00:08:40Z</dcterms:created>
  <dcterms:modified xsi:type="dcterms:W3CDTF">2025-02-19T00:07:53Z</dcterms:modified>
</cp:coreProperties>
</file>