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9906000" cy="6858000" type="A4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78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29EC536-1688-4DFF-B4B0-991548EBEF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7" y="198050"/>
            <a:ext cx="1672025" cy="16720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C2CF8C-FC9B-49EF-9753-22856F0CC3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4" y="4995860"/>
            <a:ext cx="1666568" cy="166656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3F88530-B513-4A68-AD1F-D06868E78B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67" y="197159"/>
            <a:ext cx="1666568" cy="16665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D98B654-66BB-433A-A031-042720E603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67" y="4995858"/>
            <a:ext cx="1666568" cy="166656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1021DDA-2E99-4446-A547-900E24CAA735}"/>
              </a:ext>
            </a:extLst>
          </p:cNvPr>
          <p:cNvSpPr/>
          <p:nvPr userDrawn="1"/>
        </p:nvSpPr>
        <p:spPr>
          <a:xfrm>
            <a:off x="1893001" y="368300"/>
            <a:ext cx="6120000" cy="61214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51683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orient="horz" pos="4088" userDrawn="1">
          <p15:clr>
            <a:srgbClr val="FBAE40"/>
          </p15:clr>
        </p15:guide>
        <p15:guide id="3" pos="1192" userDrawn="1">
          <p15:clr>
            <a:srgbClr val="FBAE40"/>
          </p15:clr>
        </p15:guide>
        <p15:guide id="4" pos="50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72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42" indent="-228582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4" indent="-228582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9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E824E3EE-41E8-44B0-A082-18E4E7F86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07623"/>
              </p:ext>
            </p:extLst>
          </p:nvPr>
        </p:nvGraphicFramePr>
        <p:xfrm>
          <a:off x="1892302" y="368302"/>
          <a:ext cx="6121404" cy="612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56">
                  <a:extLst>
                    <a:ext uri="{9D8B030D-6E8A-4147-A177-3AD203B41FA5}">
                      <a16:colId xmlns:a16="http://schemas.microsoft.com/office/drawing/2014/main" val="1545656366"/>
                    </a:ext>
                  </a:extLst>
                </a:gridCol>
                <a:gridCol w="680156">
                  <a:extLst>
                    <a:ext uri="{9D8B030D-6E8A-4147-A177-3AD203B41FA5}">
                      <a16:colId xmlns:a16="http://schemas.microsoft.com/office/drawing/2014/main" val="1817799207"/>
                    </a:ext>
                  </a:extLst>
                </a:gridCol>
                <a:gridCol w="680156">
                  <a:extLst>
                    <a:ext uri="{9D8B030D-6E8A-4147-A177-3AD203B41FA5}">
                      <a16:colId xmlns:a16="http://schemas.microsoft.com/office/drawing/2014/main" val="2035855696"/>
                    </a:ext>
                  </a:extLst>
                </a:gridCol>
                <a:gridCol w="680156">
                  <a:extLst>
                    <a:ext uri="{9D8B030D-6E8A-4147-A177-3AD203B41FA5}">
                      <a16:colId xmlns:a16="http://schemas.microsoft.com/office/drawing/2014/main" val="134624615"/>
                    </a:ext>
                  </a:extLst>
                </a:gridCol>
                <a:gridCol w="680156">
                  <a:extLst>
                    <a:ext uri="{9D8B030D-6E8A-4147-A177-3AD203B41FA5}">
                      <a16:colId xmlns:a16="http://schemas.microsoft.com/office/drawing/2014/main" val="1386984816"/>
                    </a:ext>
                  </a:extLst>
                </a:gridCol>
                <a:gridCol w="680156">
                  <a:extLst>
                    <a:ext uri="{9D8B030D-6E8A-4147-A177-3AD203B41FA5}">
                      <a16:colId xmlns:a16="http://schemas.microsoft.com/office/drawing/2014/main" val="2708511829"/>
                    </a:ext>
                  </a:extLst>
                </a:gridCol>
                <a:gridCol w="680156">
                  <a:extLst>
                    <a:ext uri="{9D8B030D-6E8A-4147-A177-3AD203B41FA5}">
                      <a16:colId xmlns:a16="http://schemas.microsoft.com/office/drawing/2014/main" val="2124048716"/>
                    </a:ext>
                  </a:extLst>
                </a:gridCol>
                <a:gridCol w="680156">
                  <a:extLst>
                    <a:ext uri="{9D8B030D-6E8A-4147-A177-3AD203B41FA5}">
                      <a16:colId xmlns:a16="http://schemas.microsoft.com/office/drawing/2014/main" val="4077837973"/>
                    </a:ext>
                  </a:extLst>
                </a:gridCol>
                <a:gridCol w="680156">
                  <a:extLst>
                    <a:ext uri="{9D8B030D-6E8A-4147-A177-3AD203B41FA5}">
                      <a16:colId xmlns:a16="http://schemas.microsoft.com/office/drawing/2014/main" val="3027231809"/>
                    </a:ext>
                  </a:extLst>
                </a:gridCol>
              </a:tblGrid>
              <a:tr h="680156">
                <a:tc>
                  <a:txBody>
                    <a:bodyPr/>
                    <a:lstStyle/>
                    <a:p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26113"/>
                  </a:ext>
                </a:extLst>
              </a:tr>
              <a:tr h="680156"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466528"/>
                  </a:ext>
                </a:extLst>
              </a:tr>
              <a:tr h="680156"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456558"/>
                  </a:ext>
                </a:extLst>
              </a:tr>
              <a:tr h="680156">
                <a:tc>
                  <a:txBody>
                    <a:bodyPr/>
                    <a:lstStyle/>
                    <a:p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748875"/>
                  </a:ext>
                </a:extLst>
              </a:tr>
              <a:tr h="680156"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160971"/>
                  </a:ext>
                </a:extLst>
              </a:tr>
              <a:tr h="680156"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422289"/>
                  </a:ext>
                </a:extLst>
              </a:tr>
              <a:tr h="680156"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859902"/>
                  </a:ext>
                </a:extLst>
              </a:tr>
              <a:tr h="680156"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38760"/>
                  </a:ext>
                </a:extLst>
              </a:tr>
              <a:tr h="680156">
                <a:tc>
                  <a:txBody>
                    <a:bodyPr/>
                    <a:lstStyle/>
                    <a:p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15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46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BAB7BBC7-1AAB-410D-A5F8-1A2121C42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01784"/>
              </p:ext>
            </p:extLst>
          </p:nvPr>
        </p:nvGraphicFramePr>
        <p:xfrm>
          <a:off x="1892303" y="368303"/>
          <a:ext cx="6121395" cy="612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93">
                  <a:extLst>
                    <a:ext uri="{9D8B030D-6E8A-4147-A177-3AD203B41FA5}">
                      <a16:colId xmlns:a16="http://schemas.microsoft.com/office/drawing/2014/main" val="4206683243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2475371882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183264876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1219056832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1814378504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2580525652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2952704599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2869581619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3654172086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256197070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1048815458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3204354395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309877757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4166452599"/>
                    </a:ext>
                  </a:extLst>
                </a:gridCol>
                <a:gridCol w="408093">
                  <a:extLst>
                    <a:ext uri="{9D8B030D-6E8A-4147-A177-3AD203B41FA5}">
                      <a16:colId xmlns:a16="http://schemas.microsoft.com/office/drawing/2014/main" val="1430890582"/>
                    </a:ext>
                  </a:extLst>
                </a:gridCol>
              </a:tblGrid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041051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47132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17341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66904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061936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17579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77791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80707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22560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135065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50505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7658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801013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23644"/>
                  </a:ext>
                </a:extLst>
              </a:tr>
              <a:tr h="40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W3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13854"/>
                  </a:ext>
                </a:extLst>
              </a:tr>
            </a:tbl>
          </a:graphicData>
        </a:graphic>
      </p:graphicFrame>
      <p:sp>
        <p:nvSpPr>
          <p:cNvPr id="5" name="Stern: 5 Zacken 4">
            <a:extLst>
              <a:ext uri="{FF2B5EF4-FFF2-40B4-BE49-F238E27FC236}">
                <a16:creationId xmlns:a16="http://schemas.microsoft.com/office/drawing/2014/main" id="{8CA43865-C737-4F2E-B5AF-B46DAB114CA8}"/>
              </a:ext>
            </a:extLst>
          </p:cNvPr>
          <p:cNvSpPr/>
          <p:nvPr/>
        </p:nvSpPr>
        <p:spPr>
          <a:xfrm>
            <a:off x="4799617" y="3280779"/>
            <a:ext cx="306766" cy="296442"/>
          </a:xfrm>
          <a:prstGeom prst="star5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DD1DE62C-E7B1-470A-A09F-8BADF8E6D82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957155" y="989370"/>
            <a:ext cx="0" cy="17276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5A4577E-03C9-4CD8-875E-6C84EDAB0576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4953000" y="4140963"/>
            <a:ext cx="4156" cy="172766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098E4247-AECD-464A-8718-65457FFF9FAA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513370" y="3429000"/>
            <a:ext cx="17276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501BC83A-4C41-48C1-ABA6-7DB0EE9415AB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5664963" y="3429000"/>
            <a:ext cx="172990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E4F7685-9848-4382-9517-652B6DD05CC8}"/>
              </a:ext>
            </a:extLst>
          </p:cNvPr>
          <p:cNvCxnSpPr>
            <a:stCxn id="47" idx="6"/>
            <a:endCxn id="42" idx="2"/>
          </p:cNvCxnSpPr>
          <p:nvPr/>
        </p:nvCxnSpPr>
        <p:spPr>
          <a:xfrm>
            <a:off x="2513370" y="3960963"/>
            <a:ext cx="169579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FA01B67-622E-4D3E-9B91-B79402F80ECC}"/>
              </a:ext>
            </a:extLst>
          </p:cNvPr>
          <p:cNvCxnSpPr>
            <a:cxnSpLocks/>
          </p:cNvCxnSpPr>
          <p:nvPr/>
        </p:nvCxnSpPr>
        <p:spPr>
          <a:xfrm>
            <a:off x="4429349" y="4181148"/>
            <a:ext cx="0" cy="168748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B2B5DC1C-87E7-4229-9358-5623DA8DDC0B}"/>
              </a:ext>
            </a:extLst>
          </p:cNvPr>
          <p:cNvCxnSpPr>
            <a:stCxn id="46" idx="6"/>
            <a:endCxn id="31" idx="2"/>
          </p:cNvCxnSpPr>
          <p:nvPr/>
        </p:nvCxnSpPr>
        <p:spPr>
          <a:xfrm>
            <a:off x="4649534" y="6088815"/>
            <a:ext cx="61524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E9D701F4-3453-407C-8CD8-26E57E1A58D1}"/>
              </a:ext>
            </a:extLst>
          </p:cNvPr>
          <p:cNvCxnSpPr>
            <a:stCxn id="31" idx="0"/>
            <a:endCxn id="27" idx="4"/>
          </p:cNvCxnSpPr>
          <p:nvPr/>
        </p:nvCxnSpPr>
        <p:spPr>
          <a:xfrm flipV="1">
            <a:off x="5484963" y="4181148"/>
            <a:ext cx="0" cy="168748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0E4D9F7-11B0-4B8E-A953-6EBDF5FA4D2A}"/>
              </a:ext>
            </a:extLst>
          </p:cNvPr>
          <p:cNvCxnSpPr>
            <a:cxnSpLocks/>
            <a:stCxn id="27" idx="6"/>
            <a:endCxn id="58" idx="2"/>
          </p:cNvCxnSpPr>
          <p:nvPr/>
        </p:nvCxnSpPr>
        <p:spPr>
          <a:xfrm>
            <a:off x="5705148" y="3960963"/>
            <a:ext cx="168748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D868F9DB-7BB6-47C7-B8F9-8588E3D0DD07}"/>
              </a:ext>
            </a:extLst>
          </p:cNvPr>
          <p:cNvCxnSpPr>
            <a:cxnSpLocks/>
            <a:stCxn id="58" idx="0"/>
            <a:endCxn id="62" idx="4"/>
          </p:cNvCxnSpPr>
          <p:nvPr/>
        </p:nvCxnSpPr>
        <p:spPr>
          <a:xfrm flipV="1">
            <a:off x="7612815" y="3117222"/>
            <a:ext cx="0" cy="62355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070C5D93-3D7F-4066-9A46-97DE7CAEFCCA}"/>
              </a:ext>
            </a:extLst>
          </p:cNvPr>
          <p:cNvCxnSpPr>
            <a:stCxn id="62" idx="2"/>
            <a:endCxn id="36" idx="6"/>
          </p:cNvCxnSpPr>
          <p:nvPr/>
        </p:nvCxnSpPr>
        <p:spPr>
          <a:xfrm flipH="1">
            <a:off x="5705148" y="2897037"/>
            <a:ext cx="168748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93720475-DB90-48AA-9BFD-FDCBD6F40CC2}"/>
              </a:ext>
            </a:extLst>
          </p:cNvPr>
          <p:cNvCxnSpPr>
            <a:cxnSpLocks/>
            <a:stCxn id="36" idx="0"/>
            <a:endCxn id="32" idx="4"/>
          </p:cNvCxnSpPr>
          <p:nvPr/>
        </p:nvCxnSpPr>
        <p:spPr>
          <a:xfrm flipV="1">
            <a:off x="5484963" y="989370"/>
            <a:ext cx="0" cy="168748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4139C62-6DE0-4A3E-AE9D-62DC9E22BF70}"/>
              </a:ext>
            </a:extLst>
          </p:cNvPr>
          <p:cNvCxnSpPr>
            <a:cxnSpLocks/>
            <a:stCxn id="32" idx="2"/>
            <a:endCxn id="37" idx="6"/>
          </p:cNvCxnSpPr>
          <p:nvPr/>
        </p:nvCxnSpPr>
        <p:spPr>
          <a:xfrm flipH="1">
            <a:off x="4641222" y="769185"/>
            <a:ext cx="62355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E7A7E458-E53F-4B2C-B38E-475D65F17580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421037" y="989370"/>
            <a:ext cx="0" cy="168748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197E2D86-AFEE-4F40-803D-7F4EC6BAB025}"/>
              </a:ext>
            </a:extLst>
          </p:cNvPr>
          <p:cNvCxnSpPr>
            <a:stCxn id="51" idx="4"/>
            <a:endCxn id="47" idx="0"/>
          </p:cNvCxnSpPr>
          <p:nvPr/>
        </p:nvCxnSpPr>
        <p:spPr>
          <a:xfrm>
            <a:off x="2293185" y="3117222"/>
            <a:ext cx="0" cy="62355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C9825CD-8060-4375-923F-76E803C8D518}"/>
              </a:ext>
            </a:extLst>
          </p:cNvPr>
          <p:cNvCxnSpPr>
            <a:stCxn id="51" idx="6"/>
            <a:endCxn id="41" idx="2"/>
          </p:cNvCxnSpPr>
          <p:nvPr/>
        </p:nvCxnSpPr>
        <p:spPr>
          <a:xfrm>
            <a:off x="2513370" y="2897037"/>
            <a:ext cx="168748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72C5EF0-E27F-462C-A4AE-4429EAE9AD08}"/>
              </a:ext>
            </a:extLst>
          </p:cNvPr>
          <p:cNvSpPr/>
          <p:nvPr/>
        </p:nvSpPr>
        <p:spPr>
          <a:xfrm>
            <a:off x="2073000" y="3208815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7A49DD8-E23A-4677-AFE1-A3F34B8F31D5}"/>
              </a:ext>
            </a:extLst>
          </p:cNvPr>
          <p:cNvSpPr/>
          <p:nvPr/>
        </p:nvSpPr>
        <p:spPr>
          <a:xfrm>
            <a:off x="2645148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8514211-90D0-4861-9587-00351C8CEFDD}"/>
              </a:ext>
            </a:extLst>
          </p:cNvPr>
          <p:cNvSpPr/>
          <p:nvPr/>
        </p:nvSpPr>
        <p:spPr>
          <a:xfrm>
            <a:off x="3177111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4E22AD6-6096-4A0E-9480-AB10267A00A7}"/>
              </a:ext>
            </a:extLst>
          </p:cNvPr>
          <p:cNvSpPr/>
          <p:nvPr/>
        </p:nvSpPr>
        <p:spPr>
          <a:xfrm>
            <a:off x="3709073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5626486-8957-408B-ABB5-8F739A163C7C}"/>
              </a:ext>
            </a:extLst>
          </p:cNvPr>
          <p:cNvSpPr/>
          <p:nvPr/>
        </p:nvSpPr>
        <p:spPr>
          <a:xfrm>
            <a:off x="4241037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46945F-96CB-4EB6-ABFE-D18C7F152450}"/>
              </a:ext>
            </a:extLst>
          </p:cNvPr>
          <p:cNvSpPr/>
          <p:nvPr/>
        </p:nvSpPr>
        <p:spPr>
          <a:xfrm>
            <a:off x="7392630" y="3208815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85CFE94-1EEA-404D-8E5F-EC741D27014C}"/>
              </a:ext>
            </a:extLst>
          </p:cNvPr>
          <p:cNvSpPr/>
          <p:nvPr/>
        </p:nvSpPr>
        <p:spPr>
          <a:xfrm>
            <a:off x="6897881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A82A68-B367-47B3-9055-F18887C03837}"/>
              </a:ext>
            </a:extLst>
          </p:cNvPr>
          <p:cNvSpPr/>
          <p:nvPr/>
        </p:nvSpPr>
        <p:spPr>
          <a:xfrm>
            <a:off x="6366975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AF50D3E-41F0-479E-B048-BB897B9633EF}"/>
              </a:ext>
            </a:extLst>
          </p:cNvPr>
          <p:cNvSpPr/>
          <p:nvPr/>
        </p:nvSpPr>
        <p:spPr>
          <a:xfrm>
            <a:off x="583172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09D453B-AF41-4476-A96F-EF99EC866F14}"/>
              </a:ext>
            </a:extLst>
          </p:cNvPr>
          <p:cNvSpPr/>
          <p:nvPr/>
        </p:nvSpPr>
        <p:spPr>
          <a:xfrm>
            <a:off x="5304963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51876BE-2380-4826-B685-79754F153802}"/>
              </a:ext>
            </a:extLst>
          </p:cNvPr>
          <p:cNvSpPr/>
          <p:nvPr/>
        </p:nvSpPr>
        <p:spPr>
          <a:xfrm>
            <a:off x="4732815" y="549000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A7282F6-8F4B-42E8-9B53-1650D5902C99}"/>
              </a:ext>
            </a:extLst>
          </p:cNvPr>
          <p:cNvSpPr/>
          <p:nvPr/>
        </p:nvSpPr>
        <p:spPr>
          <a:xfrm>
            <a:off x="4777155" y="112114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343F11D-9C4D-4A45-9E01-AB6296DCAE51}"/>
              </a:ext>
            </a:extLst>
          </p:cNvPr>
          <p:cNvSpPr/>
          <p:nvPr/>
        </p:nvSpPr>
        <p:spPr>
          <a:xfrm>
            <a:off x="4777155" y="165311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64F0AED-78C9-4EB6-842B-3AEC0FB3D1BE}"/>
              </a:ext>
            </a:extLst>
          </p:cNvPr>
          <p:cNvSpPr/>
          <p:nvPr/>
        </p:nvSpPr>
        <p:spPr>
          <a:xfrm>
            <a:off x="4777155" y="218507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9745A9C-4021-4C19-989E-B9BB4919CADD}"/>
              </a:ext>
            </a:extLst>
          </p:cNvPr>
          <p:cNvSpPr/>
          <p:nvPr/>
        </p:nvSpPr>
        <p:spPr>
          <a:xfrm>
            <a:off x="4777155" y="271703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908BAFF-4789-4482-BBF3-CECA3D901C36}"/>
              </a:ext>
            </a:extLst>
          </p:cNvPr>
          <p:cNvSpPr/>
          <p:nvPr/>
        </p:nvSpPr>
        <p:spPr>
          <a:xfrm>
            <a:off x="4777156" y="378096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81CD0E1-F48F-4442-AB24-ACE0F25F89FE}"/>
              </a:ext>
            </a:extLst>
          </p:cNvPr>
          <p:cNvSpPr/>
          <p:nvPr/>
        </p:nvSpPr>
        <p:spPr>
          <a:xfrm>
            <a:off x="4777156" y="431292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80EBBB4-D261-48C8-9460-D23F97AA85D7}"/>
              </a:ext>
            </a:extLst>
          </p:cNvPr>
          <p:cNvSpPr/>
          <p:nvPr/>
        </p:nvSpPr>
        <p:spPr>
          <a:xfrm>
            <a:off x="4777156" y="484488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786C020-1615-4C03-8068-44ACFD8F2E73}"/>
              </a:ext>
            </a:extLst>
          </p:cNvPr>
          <p:cNvSpPr/>
          <p:nvPr/>
        </p:nvSpPr>
        <p:spPr>
          <a:xfrm>
            <a:off x="4777156" y="537685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90B7576-979E-4B42-B15C-7DF4A9EA17E3}"/>
              </a:ext>
            </a:extLst>
          </p:cNvPr>
          <p:cNvSpPr/>
          <p:nvPr/>
        </p:nvSpPr>
        <p:spPr>
          <a:xfrm>
            <a:off x="4736971" y="5868630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E3F297A-CB03-475F-83AF-5DB08F6ED217}"/>
              </a:ext>
            </a:extLst>
          </p:cNvPr>
          <p:cNvSpPr/>
          <p:nvPr/>
        </p:nvSpPr>
        <p:spPr>
          <a:xfrm>
            <a:off x="5264778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8404382-1926-4A8E-A1EE-863D4E44113A}"/>
              </a:ext>
            </a:extLst>
          </p:cNvPr>
          <p:cNvSpPr/>
          <p:nvPr/>
        </p:nvSpPr>
        <p:spPr>
          <a:xfrm>
            <a:off x="5264778" y="4272741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28FA33B-AEFA-40B7-91D6-6EF97E7DDAE0}"/>
              </a:ext>
            </a:extLst>
          </p:cNvPr>
          <p:cNvSpPr/>
          <p:nvPr/>
        </p:nvSpPr>
        <p:spPr>
          <a:xfrm>
            <a:off x="5264778" y="4804704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4E2CBA2-4FBF-4551-A22D-CB0A5BD0D6CE}"/>
              </a:ext>
            </a:extLst>
          </p:cNvPr>
          <p:cNvSpPr/>
          <p:nvPr/>
        </p:nvSpPr>
        <p:spPr>
          <a:xfrm>
            <a:off x="5264778" y="5336667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DC1DEF6-1A30-4AC7-A042-328664958B12}"/>
              </a:ext>
            </a:extLst>
          </p:cNvPr>
          <p:cNvSpPr/>
          <p:nvPr/>
        </p:nvSpPr>
        <p:spPr>
          <a:xfrm>
            <a:off x="5264778" y="5868630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882B2A5-2966-43CB-A682-9310F6CBE0E2}"/>
              </a:ext>
            </a:extLst>
          </p:cNvPr>
          <p:cNvSpPr/>
          <p:nvPr/>
        </p:nvSpPr>
        <p:spPr>
          <a:xfrm>
            <a:off x="5264778" y="549000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6855B5B-16E0-49BB-9206-CDDCC009BE9D}"/>
              </a:ext>
            </a:extLst>
          </p:cNvPr>
          <p:cNvSpPr/>
          <p:nvPr/>
        </p:nvSpPr>
        <p:spPr>
          <a:xfrm>
            <a:off x="5264778" y="1080963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2646C96-30BF-4AB4-80C6-034A073A4414}"/>
              </a:ext>
            </a:extLst>
          </p:cNvPr>
          <p:cNvSpPr/>
          <p:nvPr/>
        </p:nvSpPr>
        <p:spPr>
          <a:xfrm>
            <a:off x="5264778" y="1612926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C8F539A-260F-47CE-BEDF-A8A126BA0A9B}"/>
              </a:ext>
            </a:extLst>
          </p:cNvPr>
          <p:cNvSpPr/>
          <p:nvPr/>
        </p:nvSpPr>
        <p:spPr>
          <a:xfrm>
            <a:off x="5264778" y="2144889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43E98B2-F5E0-43ED-BB75-AF0AC7F8713E}"/>
              </a:ext>
            </a:extLst>
          </p:cNvPr>
          <p:cNvSpPr/>
          <p:nvPr/>
        </p:nvSpPr>
        <p:spPr>
          <a:xfrm>
            <a:off x="5264778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F5A9AE5-8E19-43D1-8E8A-04D615B750EE}"/>
              </a:ext>
            </a:extLst>
          </p:cNvPr>
          <p:cNvSpPr/>
          <p:nvPr/>
        </p:nvSpPr>
        <p:spPr>
          <a:xfrm>
            <a:off x="4200852" y="549000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25C5EBE-6584-4E36-BA08-F1D6C03AEA9C}"/>
              </a:ext>
            </a:extLst>
          </p:cNvPr>
          <p:cNvSpPr/>
          <p:nvPr/>
        </p:nvSpPr>
        <p:spPr>
          <a:xfrm>
            <a:off x="4200852" y="1080963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9A4129-D173-4ADC-A6F6-27DC633BD5B2}"/>
              </a:ext>
            </a:extLst>
          </p:cNvPr>
          <p:cNvSpPr/>
          <p:nvPr/>
        </p:nvSpPr>
        <p:spPr>
          <a:xfrm>
            <a:off x="4200852" y="1612926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14F09C6-4C66-45B1-B77F-8F0B79E3BC7B}"/>
              </a:ext>
            </a:extLst>
          </p:cNvPr>
          <p:cNvSpPr/>
          <p:nvPr/>
        </p:nvSpPr>
        <p:spPr>
          <a:xfrm>
            <a:off x="4200852" y="2144889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E5EFB65-C799-47B0-B724-1064E38FC947}"/>
              </a:ext>
            </a:extLst>
          </p:cNvPr>
          <p:cNvSpPr/>
          <p:nvPr/>
        </p:nvSpPr>
        <p:spPr>
          <a:xfrm>
            <a:off x="4200852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69CF38C-064E-43A3-9A63-147583E3A4E3}"/>
              </a:ext>
            </a:extLst>
          </p:cNvPr>
          <p:cNvSpPr/>
          <p:nvPr/>
        </p:nvSpPr>
        <p:spPr>
          <a:xfrm>
            <a:off x="4209165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9D1F694-6C09-40A7-B084-99E64DB5C463}"/>
              </a:ext>
            </a:extLst>
          </p:cNvPr>
          <p:cNvSpPr/>
          <p:nvPr/>
        </p:nvSpPr>
        <p:spPr>
          <a:xfrm>
            <a:off x="4209165" y="4272741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9944DD9-2518-4599-89D0-B05F3A4BCA16}"/>
              </a:ext>
            </a:extLst>
          </p:cNvPr>
          <p:cNvSpPr/>
          <p:nvPr/>
        </p:nvSpPr>
        <p:spPr>
          <a:xfrm>
            <a:off x="4209165" y="4804704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23420329-75E5-4B59-BC44-DF2C9148DB93}"/>
              </a:ext>
            </a:extLst>
          </p:cNvPr>
          <p:cNvSpPr/>
          <p:nvPr/>
        </p:nvSpPr>
        <p:spPr>
          <a:xfrm>
            <a:off x="4209165" y="5336667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E8760C3-B620-4A19-AF15-E9F07DCC821E}"/>
              </a:ext>
            </a:extLst>
          </p:cNvPr>
          <p:cNvSpPr/>
          <p:nvPr/>
        </p:nvSpPr>
        <p:spPr>
          <a:xfrm>
            <a:off x="4209165" y="5868630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DE2CC3C-76E9-49C1-87E5-511572A44299}"/>
              </a:ext>
            </a:extLst>
          </p:cNvPr>
          <p:cNvSpPr/>
          <p:nvPr/>
        </p:nvSpPr>
        <p:spPr>
          <a:xfrm>
            <a:off x="2073000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FCB84DD-2367-4C7E-B268-B7711B32F5F2}"/>
              </a:ext>
            </a:extLst>
          </p:cNvPr>
          <p:cNvSpPr/>
          <p:nvPr/>
        </p:nvSpPr>
        <p:spPr>
          <a:xfrm>
            <a:off x="2604963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FF5505-86F4-4CD5-A345-791C1ED06A18}"/>
              </a:ext>
            </a:extLst>
          </p:cNvPr>
          <p:cNvSpPr/>
          <p:nvPr/>
        </p:nvSpPr>
        <p:spPr>
          <a:xfrm>
            <a:off x="3136926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4453885-2D50-439F-A95B-AFB036D266EA}"/>
              </a:ext>
            </a:extLst>
          </p:cNvPr>
          <p:cNvSpPr/>
          <p:nvPr/>
        </p:nvSpPr>
        <p:spPr>
          <a:xfrm>
            <a:off x="3668889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8D028A5-982D-482E-A371-345FB40693EF}"/>
              </a:ext>
            </a:extLst>
          </p:cNvPr>
          <p:cNvSpPr/>
          <p:nvPr/>
        </p:nvSpPr>
        <p:spPr>
          <a:xfrm>
            <a:off x="2073000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0734611-CC24-45FA-A303-B7C1BD04ACE2}"/>
              </a:ext>
            </a:extLst>
          </p:cNvPr>
          <p:cNvSpPr/>
          <p:nvPr/>
        </p:nvSpPr>
        <p:spPr>
          <a:xfrm>
            <a:off x="2604963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28BC4D9-99F2-46E3-9F3F-A5563EAEC082}"/>
              </a:ext>
            </a:extLst>
          </p:cNvPr>
          <p:cNvSpPr/>
          <p:nvPr/>
        </p:nvSpPr>
        <p:spPr>
          <a:xfrm>
            <a:off x="3136926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A3E31536-5199-4E15-9C3D-34B5372C0713}"/>
              </a:ext>
            </a:extLst>
          </p:cNvPr>
          <p:cNvSpPr/>
          <p:nvPr/>
        </p:nvSpPr>
        <p:spPr>
          <a:xfrm>
            <a:off x="3668889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1BC19A8-76BA-44C0-AF34-63050F3C9DF7}"/>
              </a:ext>
            </a:extLst>
          </p:cNvPr>
          <p:cNvSpPr/>
          <p:nvPr/>
        </p:nvSpPr>
        <p:spPr>
          <a:xfrm>
            <a:off x="5796741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170BD79-2725-433D-BE06-B6FC3E9DF08E}"/>
              </a:ext>
            </a:extLst>
          </p:cNvPr>
          <p:cNvSpPr/>
          <p:nvPr/>
        </p:nvSpPr>
        <p:spPr>
          <a:xfrm>
            <a:off x="6328704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D90EC21-1533-4FFC-BF2A-CF156C630CEA}"/>
              </a:ext>
            </a:extLst>
          </p:cNvPr>
          <p:cNvSpPr/>
          <p:nvPr/>
        </p:nvSpPr>
        <p:spPr>
          <a:xfrm>
            <a:off x="6860667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1CE366F-15A5-4608-80BB-D59BA5356948}"/>
              </a:ext>
            </a:extLst>
          </p:cNvPr>
          <p:cNvSpPr/>
          <p:nvPr/>
        </p:nvSpPr>
        <p:spPr>
          <a:xfrm>
            <a:off x="7392630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DAA103F-D6E4-46D6-8576-220B3E323370}"/>
              </a:ext>
            </a:extLst>
          </p:cNvPr>
          <p:cNvSpPr/>
          <p:nvPr/>
        </p:nvSpPr>
        <p:spPr>
          <a:xfrm>
            <a:off x="5796741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0A7D964-2059-43CF-8AD2-32A62B3A11BE}"/>
              </a:ext>
            </a:extLst>
          </p:cNvPr>
          <p:cNvSpPr/>
          <p:nvPr/>
        </p:nvSpPr>
        <p:spPr>
          <a:xfrm>
            <a:off x="6328704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E5A113C-014E-4DAE-9C98-5364107C2530}"/>
              </a:ext>
            </a:extLst>
          </p:cNvPr>
          <p:cNvSpPr/>
          <p:nvPr/>
        </p:nvSpPr>
        <p:spPr>
          <a:xfrm>
            <a:off x="6860667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552FC5AE-AE0A-4D6A-A0DA-1B77DF899C32}"/>
              </a:ext>
            </a:extLst>
          </p:cNvPr>
          <p:cNvSpPr/>
          <p:nvPr/>
        </p:nvSpPr>
        <p:spPr>
          <a:xfrm>
            <a:off x="7392630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9A9CE641-458A-45DB-976C-078559D3B158}"/>
              </a:ext>
            </a:extLst>
          </p:cNvPr>
          <p:cNvSpPr/>
          <p:nvPr/>
        </p:nvSpPr>
        <p:spPr>
          <a:xfrm>
            <a:off x="2113185" y="58918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4DD2933-9E60-430E-A95F-4F46707D0E3D}"/>
              </a:ext>
            </a:extLst>
          </p:cNvPr>
          <p:cNvSpPr/>
          <p:nvPr/>
        </p:nvSpPr>
        <p:spPr>
          <a:xfrm>
            <a:off x="2113185" y="112114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B73F9B14-76CD-4CE4-A748-BEEEE8820920}"/>
              </a:ext>
            </a:extLst>
          </p:cNvPr>
          <p:cNvSpPr/>
          <p:nvPr/>
        </p:nvSpPr>
        <p:spPr>
          <a:xfrm>
            <a:off x="2645148" y="112114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F6E26A4F-6BF9-462D-B6A3-CB459A6B88BA}"/>
              </a:ext>
            </a:extLst>
          </p:cNvPr>
          <p:cNvSpPr/>
          <p:nvPr/>
        </p:nvSpPr>
        <p:spPr>
          <a:xfrm>
            <a:off x="2645148" y="58918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F953741F-CDEC-4B36-B245-A896E25BBEF1}"/>
              </a:ext>
            </a:extLst>
          </p:cNvPr>
          <p:cNvGrpSpPr/>
          <p:nvPr/>
        </p:nvGrpSpPr>
        <p:grpSpPr>
          <a:xfrm>
            <a:off x="6900852" y="589185"/>
            <a:ext cx="891963" cy="891963"/>
            <a:chOff x="2113185" y="589185"/>
            <a:chExt cx="891963" cy="891963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A82AA371-C61C-4ED7-ABBB-B254C6FE9229}"/>
                </a:ext>
              </a:extLst>
            </p:cNvPr>
            <p:cNvSpPr/>
            <p:nvPr/>
          </p:nvSpPr>
          <p:spPr>
            <a:xfrm>
              <a:off x="2113185" y="5891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3618AE09-50CA-4500-AC92-43C39807A193}"/>
                </a:ext>
              </a:extLst>
            </p:cNvPr>
            <p:cNvSpPr/>
            <p:nvPr/>
          </p:nvSpPr>
          <p:spPr>
            <a:xfrm>
              <a:off x="2113185" y="112114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CD692D42-2910-4494-B978-D3DDE49B9EEB}"/>
                </a:ext>
              </a:extLst>
            </p:cNvPr>
            <p:cNvSpPr/>
            <p:nvPr/>
          </p:nvSpPr>
          <p:spPr>
            <a:xfrm>
              <a:off x="2645148" y="112114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0E2C4114-6475-47B0-9C48-7F8C691BB3F3}"/>
                </a:ext>
              </a:extLst>
            </p:cNvPr>
            <p:cNvSpPr/>
            <p:nvPr/>
          </p:nvSpPr>
          <p:spPr>
            <a:xfrm>
              <a:off x="2645148" y="5891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5CB4B102-3187-4E11-B177-1A367B87F203}"/>
              </a:ext>
            </a:extLst>
          </p:cNvPr>
          <p:cNvGrpSpPr/>
          <p:nvPr/>
        </p:nvGrpSpPr>
        <p:grpSpPr>
          <a:xfrm>
            <a:off x="6900852" y="5376851"/>
            <a:ext cx="891963" cy="891963"/>
            <a:chOff x="2113185" y="589185"/>
            <a:chExt cx="891963" cy="891963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568848AF-0CF9-41A7-9F7C-FB4BFA660F03}"/>
                </a:ext>
              </a:extLst>
            </p:cNvPr>
            <p:cNvSpPr/>
            <p:nvPr/>
          </p:nvSpPr>
          <p:spPr>
            <a:xfrm>
              <a:off x="2113185" y="5891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A70F7840-A664-48A0-9019-9B5A20E170A1}"/>
                </a:ext>
              </a:extLst>
            </p:cNvPr>
            <p:cNvSpPr/>
            <p:nvPr/>
          </p:nvSpPr>
          <p:spPr>
            <a:xfrm>
              <a:off x="2113185" y="112114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8C568D5-19C1-4A2A-9272-F03847B9B8A9}"/>
                </a:ext>
              </a:extLst>
            </p:cNvPr>
            <p:cNvSpPr/>
            <p:nvPr/>
          </p:nvSpPr>
          <p:spPr>
            <a:xfrm>
              <a:off x="2645148" y="112114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814A4E5-8756-4B4E-80E9-28FE195EA9CD}"/>
                </a:ext>
              </a:extLst>
            </p:cNvPr>
            <p:cNvSpPr/>
            <p:nvPr/>
          </p:nvSpPr>
          <p:spPr>
            <a:xfrm>
              <a:off x="2645148" y="5891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8B1E1E5-C4D8-4D7D-8FCA-8E1C83BD0BC9}"/>
              </a:ext>
            </a:extLst>
          </p:cNvPr>
          <p:cNvGrpSpPr/>
          <p:nvPr/>
        </p:nvGrpSpPr>
        <p:grpSpPr>
          <a:xfrm>
            <a:off x="2113185" y="5376851"/>
            <a:ext cx="891963" cy="891963"/>
            <a:chOff x="2113185" y="589185"/>
            <a:chExt cx="891963" cy="891963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61D09D4F-74C1-4728-B61E-DA0A520E078E}"/>
                </a:ext>
              </a:extLst>
            </p:cNvPr>
            <p:cNvSpPr/>
            <p:nvPr/>
          </p:nvSpPr>
          <p:spPr>
            <a:xfrm>
              <a:off x="2113185" y="5891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04761EB7-B001-4558-B533-935B60D0256F}"/>
                </a:ext>
              </a:extLst>
            </p:cNvPr>
            <p:cNvSpPr/>
            <p:nvPr/>
          </p:nvSpPr>
          <p:spPr>
            <a:xfrm>
              <a:off x="2113185" y="112114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63D95136-6CAF-4BDF-8208-C9D655F2A2A6}"/>
                </a:ext>
              </a:extLst>
            </p:cNvPr>
            <p:cNvSpPr/>
            <p:nvPr/>
          </p:nvSpPr>
          <p:spPr>
            <a:xfrm>
              <a:off x="2645148" y="112114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9A5560ED-E4C1-41A1-933F-80563275F66E}"/>
                </a:ext>
              </a:extLst>
            </p:cNvPr>
            <p:cNvSpPr/>
            <p:nvPr/>
          </p:nvSpPr>
          <p:spPr>
            <a:xfrm>
              <a:off x="2645148" y="5891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Pfeil: nach rechts 134">
            <a:extLst>
              <a:ext uri="{FF2B5EF4-FFF2-40B4-BE49-F238E27FC236}">
                <a16:creationId xmlns:a16="http://schemas.microsoft.com/office/drawing/2014/main" id="{E7CAA145-C84D-4DF1-8A8E-9A5ADB019DC2}"/>
              </a:ext>
            </a:extLst>
          </p:cNvPr>
          <p:cNvSpPr/>
          <p:nvPr/>
        </p:nvSpPr>
        <p:spPr>
          <a:xfrm>
            <a:off x="2173680" y="2816657"/>
            <a:ext cx="239009" cy="160760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feil: nach rechts 135">
            <a:extLst>
              <a:ext uri="{FF2B5EF4-FFF2-40B4-BE49-F238E27FC236}">
                <a16:creationId xmlns:a16="http://schemas.microsoft.com/office/drawing/2014/main" id="{B50A0E92-ED23-498E-8C38-4162E50AA975}"/>
              </a:ext>
            </a:extLst>
          </p:cNvPr>
          <p:cNvSpPr/>
          <p:nvPr/>
        </p:nvSpPr>
        <p:spPr>
          <a:xfrm rot="5400000">
            <a:off x="5365459" y="688805"/>
            <a:ext cx="239009" cy="160760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feil: nach rechts 136">
            <a:extLst>
              <a:ext uri="{FF2B5EF4-FFF2-40B4-BE49-F238E27FC236}">
                <a16:creationId xmlns:a16="http://schemas.microsoft.com/office/drawing/2014/main" id="{DE320CA9-39DD-4429-9D76-BE2518516E89}"/>
              </a:ext>
            </a:extLst>
          </p:cNvPr>
          <p:cNvSpPr/>
          <p:nvPr/>
        </p:nvSpPr>
        <p:spPr>
          <a:xfrm rot="10800000">
            <a:off x="7493310" y="3880584"/>
            <a:ext cx="239009" cy="160760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Pfeil: nach rechts 137">
            <a:extLst>
              <a:ext uri="{FF2B5EF4-FFF2-40B4-BE49-F238E27FC236}">
                <a16:creationId xmlns:a16="http://schemas.microsoft.com/office/drawing/2014/main" id="{6734EBB7-8CBC-4AFE-AAA9-F30954E85E00}"/>
              </a:ext>
            </a:extLst>
          </p:cNvPr>
          <p:cNvSpPr/>
          <p:nvPr/>
        </p:nvSpPr>
        <p:spPr>
          <a:xfrm rot="16200000">
            <a:off x="4309846" y="6008436"/>
            <a:ext cx="239009" cy="160760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2CE4922-9C79-490E-97EE-E409EB7F40A9}"/>
              </a:ext>
            </a:extLst>
          </p:cNvPr>
          <p:cNvSpPr/>
          <p:nvPr/>
        </p:nvSpPr>
        <p:spPr>
          <a:xfrm>
            <a:off x="1892300" y="368300"/>
            <a:ext cx="6121400" cy="6121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DD1DE62C-E7B1-470A-A09F-8BADF8E6D82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957155" y="989370"/>
            <a:ext cx="0" cy="1727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5A4577E-03C9-4CD8-875E-6C84EDAB0576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4953000" y="4140963"/>
            <a:ext cx="4156" cy="1727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098E4247-AECD-464A-8718-65457FFF9FAA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513370" y="3429000"/>
            <a:ext cx="17276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501BC83A-4C41-48C1-ABA6-7DB0EE9415AB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5664963" y="3429000"/>
            <a:ext cx="17299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E4F7685-9848-4382-9517-652B6DD05CC8}"/>
              </a:ext>
            </a:extLst>
          </p:cNvPr>
          <p:cNvCxnSpPr>
            <a:stCxn id="47" idx="6"/>
            <a:endCxn id="42" idx="2"/>
          </p:cNvCxnSpPr>
          <p:nvPr/>
        </p:nvCxnSpPr>
        <p:spPr>
          <a:xfrm>
            <a:off x="2513370" y="3960963"/>
            <a:ext cx="16957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FA01B67-622E-4D3E-9B91-B79402F80ECC}"/>
              </a:ext>
            </a:extLst>
          </p:cNvPr>
          <p:cNvCxnSpPr>
            <a:cxnSpLocks/>
          </p:cNvCxnSpPr>
          <p:nvPr/>
        </p:nvCxnSpPr>
        <p:spPr>
          <a:xfrm>
            <a:off x="4429349" y="4181148"/>
            <a:ext cx="0" cy="1687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B2B5DC1C-87E7-4229-9358-5623DA8DDC0B}"/>
              </a:ext>
            </a:extLst>
          </p:cNvPr>
          <p:cNvCxnSpPr>
            <a:stCxn id="46" idx="6"/>
            <a:endCxn id="31" idx="2"/>
          </p:cNvCxnSpPr>
          <p:nvPr/>
        </p:nvCxnSpPr>
        <p:spPr>
          <a:xfrm>
            <a:off x="4649534" y="6088815"/>
            <a:ext cx="615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E9D701F4-3453-407C-8CD8-26E57E1A58D1}"/>
              </a:ext>
            </a:extLst>
          </p:cNvPr>
          <p:cNvCxnSpPr>
            <a:stCxn id="31" idx="0"/>
            <a:endCxn id="27" idx="4"/>
          </p:cNvCxnSpPr>
          <p:nvPr/>
        </p:nvCxnSpPr>
        <p:spPr>
          <a:xfrm flipV="1">
            <a:off x="5484963" y="4181148"/>
            <a:ext cx="0" cy="1687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0E4D9F7-11B0-4B8E-A953-6EBDF5FA4D2A}"/>
              </a:ext>
            </a:extLst>
          </p:cNvPr>
          <p:cNvCxnSpPr>
            <a:cxnSpLocks/>
            <a:stCxn id="27" idx="6"/>
            <a:endCxn id="58" idx="2"/>
          </p:cNvCxnSpPr>
          <p:nvPr/>
        </p:nvCxnSpPr>
        <p:spPr>
          <a:xfrm>
            <a:off x="5705148" y="3960963"/>
            <a:ext cx="16874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D868F9DB-7BB6-47C7-B8F9-8588E3D0DD07}"/>
              </a:ext>
            </a:extLst>
          </p:cNvPr>
          <p:cNvCxnSpPr>
            <a:cxnSpLocks/>
            <a:stCxn id="58" idx="0"/>
            <a:endCxn id="62" idx="4"/>
          </p:cNvCxnSpPr>
          <p:nvPr/>
        </p:nvCxnSpPr>
        <p:spPr>
          <a:xfrm flipV="1">
            <a:off x="7612815" y="3117222"/>
            <a:ext cx="0" cy="623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070C5D93-3D7F-4066-9A46-97DE7CAEFCCA}"/>
              </a:ext>
            </a:extLst>
          </p:cNvPr>
          <p:cNvCxnSpPr>
            <a:stCxn id="62" idx="2"/>
            <a:endCxn id="36" idx="6"/>
          </p:cNvCxnSpPr>
          <p:nvPr/>
        </p:nvCxnSpPr>
        <p:spPr>
          <a:xfrm flipH="1">
            <a:off x="5705148" y="2897037"/>
            <a:ext cx="16874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93720475-DB90-48AA-9BFD-FDCBD6F40CC2}"/>
              </a:ext>
            </a:extLst>
          </p:cNvPr>
          <p:cNvCxnSpPr>
            <a:cxnSpLocks/>
            <a:stCxn id="36" idx="0"/>
            <a:endCxn id="32" idx="4"/>
          </p:cNvCxnSpPr>
          <p:nvPr/>
        </p:nvCxnSpPr>
        <p:spPr>
          <a:xfrm flipV="1">
            <a:off x="5484963" y="989370"/>
            <a:ext cx="0" cy="1687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4139C62-6DE0-4A3E-AE9D-62DC9E22BF70}"/>
              </a:ext>
            </a:extLst>
          </p:cNvPr>
          <p:cNvCxnSpPr>
            <a:cxnSpLocks/>
            <a:stCxn id="32" idx="2"/>
            <a:endCxn id="37" idx="6"/>
          </p:cNvCxnSpPr>
          <p:nvPr/>
        </p:nvCxnSpPr>
        <p:spPr>
          <a:xfrm flipH="1">
            <a:off x="4641222" y="769185"/>
            <a:ext cx="6235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E7A7E458-E53F-4B2C-B38E-475D65F17580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421037" y="989370"/>
            <a:ext cx="0" cy="1687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197E2D86-AFEE-4F40-803D-7F4EC6BAB025}"/>
              </a:ext>
            </a:extLst>
          </p:cNvPr>
          <p:cNvCxnSpPr>
            <a:stCxn id="51" idx="4"/>
            <a:endCxn id="47" idx="0"/>
          </p:cNvCxnSpPr>
          <p:nvPr/>
        </p:nvCxnSpPr>
        <p:spPr>
          <a:xfrm>
            <a:off x="2293185" y="3117222"/>
            <a:ext cx="0" cy="623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C9825CD-8060-4375-923F-76E803C8D518}"/>
              </a:ext>
            </a:extLst>
          </p:cNvPr>
          <p:cNvCxnSpPr>
            <a:stCxn id="51" idx="6"/>
            <a:endCxn id="41" idx="2"/>
          </p:cNvCxnSpPr>
          <p:nvPr/>
        </p:nvCxnSpPr>
        <p:spPr>
          <a:xfrm>
            <a:off x="2513370" y="2897037"/>
            <a:ext cx="16874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72C5EF0-E27F-462C-A4AE-4429EAE9AD08}"/>
              </a:ext>
            </a:extLst>
          </p:cNvPr>
          <p:cNvSpPr/>
          <p:nvPr/>
        </p:nvSpPr>
        <p:spPr>
          <a:xfrm>
            <a:off x="2073000" y="3208815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7A49DD8-E23A-4677-AFE1-A3F34B8F31D5}"/>
              </a:ext>
            </a:extLst>
          </p:cNvPr>
          <p:cNvSpPr/>
          <p:nvPr/>
        </p:nvSpPr>
        <p:spPr>
          <a:xfrm>
            <a:off x="2645148" y="3249000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8514211-90D0-4861-9587-00351C8CEFDD}"/>
              </a:ext>
            </a:extLst>
          </p:cNvPr>
          <p:cNvSpPr/>
          <p:nvPr/>
        </p:nvSpPr>
        <p:spPr>
          <a:xfrm>
            <a:off x="3177111" y="3249000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4E22AD6-6096-4A0E-9480-AB10267A00A7}"/>
              </a:ext>
            </a:extLst>
          </p:cNvPr>
          <p:cNvSpPr/>
          <p:nvPr/>
        </p:nvSpPr>
        <p:spPr>
          <a:xfrm>
            <a:off x="3709073" y="3249000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5626486-8957-408B-ABB5-8F739A163C7C}"/>
              </a:ext>
            </a:extLst>
          </p:cNvPr>
          <p:cNvSpPr/>
          <p:nvPr/>
        </p:nvSpPr>
        <p:spPr>
          <a:xfrm>
            <a:off x="4241037" y="3249000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46945F-96CB-4EB6-ABFE-D18C7F152450}"/>
              </a:ext>
            </a:extLst>
          </p:cNvPr>
          <p:cNvSpPr/>
          <p:nvPr/>
        </p:nvSpPr>
        <p:spPr>
          <a:xfrm>
            <a:off x="7392630" y="3208815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85CFE94-1EEA-404D-8E5F-EC741D27014C}"/>
              </a:ext>
            </a:extLst>
          </p:cNvPr>
          <p:cNvSpPr/>
          <p:nvPr/>
        </p:nvSpPr>
        <p:spPr>
          <a:xfrm>
            <a:off x="6897881" y="32490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A82A68-B367-47B3-9055-F18887C03837}"/>
              </a:ext>
            </a:extLst>
          </p:cNvPr>
          <p:cNvSpPr/>
          <p:nvPr/>
        </p:nvSpPr>
        <p:spPr>
          <a:xfrm>
            <a:off x="6366975" y="32490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AF50D3E-41F0-479E-B048-BB897B9633EF}"/>
              </a:ext>
            </a:extLst>
          </p:cNvPr>
          <p:cNvSpPr/>
          <p:nvPr/>
        </p:nvSpPr>
        <p:spPr>
          <a:xfrm>
            <a:off x="5831720" y="32490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09D453B-AF41-4476-A96F-EF99EC866F14}"/>
              </a:ext>
            </a:extLst>
          </p:cNvPr>
          <p:cNvSpPr/>
          <p:nvPr/>
        </p:nvSpPr>
        <p:spPr>
          <a:xfrm>
            <a:off x="5304963" y="32490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51876BE-2380-4826-B685-79754F153802}"/>
              </a:ext>
            </a:extLst>
          </p:cNvPr>
          <p:cNvSpPr/>
          <p:nvPr/>
        </p:nvSpPr>
        <p:spPr>
          <a:xfrm>
            <a:off x="4732815" y="549000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A7282F6-8F4B-42E8-9B53-1650D5902C99}"/>
              </a:ext>
            </a:extLst>
          </p:cNvPr>
          <p:cNvSpPr/>
          <p:nvPr/>
        </p:nvSpPr>
        <p:spPr>
          <a:xfrm>
            <a:off x="4777155" y="112114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343F11D-9C4D-4A45-9E01-AB6296DCAE51}"/>
              </a:ext>
            </a:extLst>
          </p:cNvPr>
          <p:cNvSpPr/>
          <p:nvPr/>
        </p:nvSpPr>
        <p:spPr>
          <a:xfrm>
            <a:off x="4777155" y="1653111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64F0AED-78C9-4EB6-842B-3AEC0FB3D1BE}"/>
              </a:ext>
            </a:extLst>
          </p:cNvPr>
          <p:cNvSpPr/>
          <p:nvPr/>
        </p:nvSpPr>
        <p:spPr>
          <a:xfrm>
            <a:off x="4777155" y="21850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9745A9C-4021-4C19-989E-B9BB4919CADD}"/>
              </a:ext>
            </a:extLst>
          </p:cNvPr>
          <p:cNvSpPr/>
          <p:nvPr/>
        </p:nvSpPr>
        <p:spPr>
          <a:xfrm>
            <a:off x="4777155" y="2717037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908BAFF-4789-4482-BBF3-CECA3D901C36}"/>
              </a:ext>
            </a:extLst>
          </p:cNvPr>
          <p:cNvSpPr/>
          <p:nvPr/>
        </p:nvSpPr>
        <p:spPr>
          <a:xfrm>
            <a:off x="4777156" y="3780963"/>
            <a:ext cx="360000" cy="360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81CD0E1-F48F-4442-AB24-ACE0F25F89FE}"/>
              </a:ext>
            </a:extLst>
          </p:cNvPr>
          <p:cNvSpPr/>
          <p:nvPr/>
        </p:nvSpPr>
        <p:spPr>
          <a:xfrm>
            <a:off x="4777156" y="4312926"/>
            <a:ext cx="360000" cy="360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80EBBB4-D261-48C8-9460-D23F97AA85D7}"/>
              </a:ext>
            </a:extLst>
          </p:cNvPr>
          <p:cNvSpPr/>
          <p:nvPr/>
        </p:nvSpPr>
        <p:spPr>
          <a:xfrm>
            <a:off x="4777156" y="4844889"/>
            <a:ext cx="360000" cy="360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786C020-1615-4C03-8068-44ACFD8F2E73}"/>
              </a:ext>
            </a:extLst>
          </p:cNvPr>
          <p:cNvSpPr/>
          <p:nvPr/>
        </p:nvSpPr>
        <p:spPr>
          <a:xfrm>
            <a:off x="4777156" y="5376852"/>
            <a:ext cx="360000" cy="360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90B7576-979E-4B42-B15C-7DF4A9EA17E3}"/>
              </a:ext>
            </a:extLst>
          </p:cNvPr>
          <p:cNvSpPr/>
          <p:nvPr/>
        </p:nvSpPr>
        <p:spPr>
          <a:xfrm>
            <a:off x="4736971" y="5868630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E3F297A-CB03-475F-83AF-5DB08F6ED217}"/>
              </a:ext>
            </a:extLst>
          </p:cNvPr>
          <p:cNvSpPr/>
          <p:nvPr/>
        </p:nvSpPr>
        <p:spPr>
          <a:xfrm>
            <a:off x="5264778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8404382-1926-4A8E-A1EE-863D4E44113A}"/>
              </a:ext>
            </a:extLst>
          </p:cNvPr>
          <p:cNvSpPr/>
          <p:nvPr/>
        </p:nvSpPr>
        <p:spPr>
          <a:xfrm>
            <a:off x="5264778" y="4272741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28FA33B-AEFA-40B7-91D6-6EF97E7DDAE0}"/>
              </a:ext>
            </a:extLst>
          </p:cNvPr>
          <p:cNvSpPr/>
          <p:nvPr/>
        </p:nvSpPr>
        <p:spPr>
          <a:xfrm>
            <a:off x="5264778" y="4804704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4E2CBA2-4FBF-4551-A22D-CB0A5BD0D6CE}"/>
              </a:ext>
            </a:extLst>
          </p:cNvPr>
          <p:cNvSpPr/>
          <p:nvPr/>
        </p:nvSpPr>
        <p:spPr>
          <a:xfrm>
            <a:off x="5264778" y="5336667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DC1DEF6-1A30-4AC7-A042-328664958B12}"/>
              </a:ext>
            </a:extLst>
          </p:cNvPr>
          <p:cNvSpPr/>
          <p:nvPr/>
        </p:nvSpPr>
        <p:spPr>
          <a:xfrm>
            <a:off x="5264778" y="5868630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882B2A5-2966-43CB-A682-9310F6CBE0E2}"/>
              </a:ext>
            </a:extLst>
          </p:cNvPr>
          <p:cNvSpPr/>
          <p:nvPr/>
        </p:nvSpPr>
        <p:spPr>
          <a:xfrm>
            <a:off x="5264778" y="549000"/>
            <a:ext cx="440370" cy="44037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6855B5B-16E0-49BB-9206-CDDCC009BE9D}"/>
              </a:ext>
            </a:extLst>
          </p:cNvPr>
          <p:cNvSpPr/>
          <p:nvPr/>
        </p:nvSpPr>
        <p:spPr>
          <a:xfrm>
            <a:off x="5264778" y="1080963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2646C96-30BF-4AB4-80C6-034A073A4414}"/>
              </a:ext>
            </a:extLst>
          </p:cNvPr>
          <p:cNvSpPr/>
          <p:nvPr/>
        </p:nvSpPr>
        <p:spPr>
          <a:xfrm>
            <a:off x="5264778" y="1612926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C8F539A-260F-47CE-BEDF-A8A126BA0A9B}"/>
              </a:ext>
            </a:extLst>
          </p:cNvPr>
          <p:cNvSpPr/>
          <p:nvPr/>
        </p:nvSpPr>
        <p:spPr>
          <a:xfrm>
            <a:off x="5264778" y="2144889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43E98B2-F5E0-43ED-BB75-AF0AC7F8713E}"/>
              </a:ext>
            </a:extLst>
          </p:cNvPr>
          <p:cNvSpPr/>
          <p:nvPr/>
        </p:nvSpPr>
        <p:spPr>
          <a:xfrm>
            <a:off x="5264778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F5A9AE5-8E19-43D1-8E8A-04D615B750EE}"/>
              </a:ext>
            </a:extLst>
          </p:cNvPr>
          <p:cNvSpPr/>
          <p:nvPr/>
        </p:nvSpPr>
        <p:spPr>
          <a:xfrm>
            <a:off x="4200852" y="549000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25C5EBE-6584-4E36-BA08-F1D6C03AEA9C}"/>
              </a:ext>
            </a:extLst>
          </p:cNvPr>
          <p:cNvSpPr/>
          <p:nvPr/>
        </p:nvSpPr>
        <p:spPr>
          <a:xfrm>
            <a:off x="4200852" y="1080963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9A4129-D173-4ADC-A6F6-27DC633BD5B2}"/>
              </a:ext>
            </a:extLst>
          </p:cNvPr>
          <p:cNvSpPr/>
          <p:nvPr/>
        </p:nvSpPr>
        <p:spPr>
          <a:xfrm>
            <a:off x="4200852" y="1612926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14F09C6-4C66-45B1-B77F-8F0B79E3BC7B}"/>
              </a:ext>
            </a:extLst>
          </p:cNvPr>
          <p:cNvSpPr/>
          <p:nvPr/>
        </p:nvSpPr>
        <p:spPr>
          <a:xfrm>
            <a:off x="4200852" y="2144889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E5EFB65-C799-47B0-B724-1064E38FC947}"/>
              </a:ext>
            </a:extLst>
          </p:cNvPr>
          <p:cNvSpPr/>
          <p:nvPr/>
        </p:nvSpPr>
        <p:spPr>
          <a:xfrm>
            <a:off x="4200852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69CF38C-064E-43A3-9A63-147583E3A4E3}"/>
              </a:ext>
            </a:extLst>
          </p:cNvPr>
          <p:cNvSpPr/>
          <p:nvPr/>
        </p:nvSpPr>
        <p:spPr>
          <a:xfrm>
            <a:off x="4209165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9D1F694-6C09-40A7-B084-99E64DB5C463}"/>
              </a:ext>
            </a:extLst>
          </p:cNvPr>
          <p:cNvSpPr/>
          <p:nvPr/>
        </p:nvSpPr>
        <p:spPr>
          <a:xfrm>
            <a:off x="4209165" y="4272741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9944DD9-2518-4599-89D0-B05F3A4BCA16}"/>
              </a:ext>
            </a:extLst>
          </p:cNvPr>
          <p:cNvSpPr/>
          <p:nvPr/>
        </p:nvSpPr>
        <p:spPr>
          <a:xfrm>
            <a:off x="4209165" y="4804704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23420329-75E5-4B59-BC44-DF2C9148DB93}"/>
              </a:ext>
            </a:extLst>
          </p:cNvPr>
          <p:cNvSpPr/>
          <p:nvPr/>
        </p:nvSpPr>
        <p:spPr>
          <a:xfrm>
            <a:off x="4209165" y="5336667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E8760C3-B620-4A19-AF15-E9F07DCC821E}"/>
              </a:ext>
            </a:extLst>
          </p:cNvPr>
          <p:cNvSpPr/>
          <p:nvPr/>
        </p:nvSpPr>
        <p:spPr>
          <a:xfrm>
            <a:off x="4209165" y="5868630"/>
            <a:ext cx="440370" cy="44037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DE2CC3C-76E9-49C1-87E5-511572A44299}"/>
              </a:ext>
            </a:extLst>
          </p:cNvPr>
          <p:cNvSpPr/>
          <p:nvPr/>
        </p:nvSpPr>
        <p:spPr>
          <a:xfrm>
            <a:off x="2073000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FCB84DD-2367-4C7E-B268-B7711B32F5F2}"/>
              </a:ext>
            </a:extLst>
          </p:cNvPr>
          <p:cNvSpPr/>
          <p:nvPr/>
        </p:nvSpPr>
        <p:spPr>
          <a:xfrm>
            <a:off x="2604963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FF5505-86F4-4CD5-A345-791C1ED06A18}"/>
              </a:ext>
            </a:extLst>
          </p:cNvPr>
          <p:cNvSpPr/>
          <p:nvPr/>
        </p:nvSpPr>
        <p:spPr>
          <a:xfrm>
            <a:off x="3136926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4453885-2D50-439F-A95B-AFB036D266EA}"/>
              </a:ext>
            </a:extLst>
          </p:cNvPr>
          <p:cNvSpPr/>
          <p:nvPr/>
        </p:nvSpPr>
        <p:spPr>
          <a:xfrm>
            <a:off x="3668889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8D028A5-982D-482E-A371-345FB40693EF}"/>
              </a:ext>
            </a:extLst>
          </p:cNvPr>
          <p:cNvSpPr/>
          <p:nvPr/>
        </p:nvSpPr>
        <p:spPr>
          <a:xfrm>
            <a:off x="2073000" y="2676852"/>
            <a:ext cx="440370" cy="44037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0734611-CC24-45FA-A303-B7C1BD04ACE2}"/>
              </a:ext>
            </a:extLst>
          </p:cNvPr>
          <p:cNvSpPr/>
          <p:nvPr/>
        </p:nvSpPr>
        <p:spPr>
          <a:xfrm>
            <a:off x="2604963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28BC4D9-99F2-46E3-9F3F-A5563EAEC082}"/>
              </a:ext>
            </a:extLst>
          </p:cNvPr>
          <p:cNvSpPr/>
          <p:nvPr/>
        </p:nvSpPr>
        <p:spPr>
          <a:xfrm>
            <a:off x="3136926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A3E31536-5199-4E15-9C3D-34B5372C0713}"/>
              </a:ext>
            </a:extLst>
          </p:cNvPr>
          <p:cNvSpPr/>
          <p:nvPr/>
        </p:nvSpPr>
        <p:spPr>
          <a:xfrm>
            <a:off x="3668889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1BC19A8-76BA-44C0-AF34-63050F3C9DF7}"/>
              </a:ext>
            </a:extLst>
          </p:cNvPr>
          <p:cNvSpPr/>
          <p:nvPr/>
        </p:nvSpPr>
        <p:spPr>
          <a:xfrm>
            <a:off x="5796741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170BD79-2725-433D-BE06-B6FC3E9DF08E}"/>
              </a:ext>
            </a:extLst>
          </p:cNvPr>
          <p:cNvSpPr/>
          <p:nvPr/>
        </p:nvSpPr>
        <p:spPr>
          <a:xfrm>
            <a:off x="6328704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D90EC21-1533-4FFC-BF2A-CF156C630CEA}"/>
              </a:ext>
            </a:extLst>
          </p:cNvPr>
          <p:cNvSpPr/>
          <p:nvPr/>
        </p:nvSpPr>
        <p:spPr>
          <a:xfrm>
            <a:off x="6860667" y="3740778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1CE366F-15A5-4608-80BB-D59BA5356948}"/>
              </a:ext>
            </a:extLst>
          </p:cNvPr>
          <p:cNvSpPr/>
          <p:nvPr/>
        </p:nvSpPr>
        <p:spPr>
          <a:xfrm>
            <a:off x="7392630" y="3740778"/>
            <a:ext cx="440370" cy="4403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DAA103F-D6E4-46D6-8576-220B3E323370}"/>
              </a:ext>
            </a:extLst>
          </p:cNvPr>
          <p:cNvSpPr/>
          <p:nvPr/>
        </p:nvSpPr>
        <p:spPr>
          <a:xfrm>
            <a:off x="5796741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0A7D964-2059-43CF-8AD2-32A62B3A11BE}"/>
              </a:ext>
            </a:extLst>
          </p:cNvPr>
          <p:cNvSpPr/>
          <p:nvPr/>
        </p:nvSpPr>
        <p:spPr>
          <a:xfrm>
            <a:off x="6328704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E5A113C-014E-4DAE-9C98-5364107C2530}"/>
              </a:ext>
            </a:extLst>
          </p:cNvPr>
          <p:cNvSpPr/>
          <p:nvPr/>
        </p:nvSpPr>
        <p:spPr>
          <a:xfrm>
            <a:off x="6860667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552FC5AE-AE0A-4D6A-A0DA-1B77DF899C32}"/>
              </a:ext>
            </a:extLst>
          </p:cNvPr>
          <p:cNvSpPr/>
          <p:nvPr/>
        </p:nvSpPr>
        <p:spPr>
          <a:xfrm>
            <a:off x="7392630" y="2676852"/>
            <a:ext cx="440370" cy="440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9A9CE641-458A-45DB-976C-078559D3B158}"/>
              </a:ext>
            </a:extLst>
          </p:cNvPr>
          <p:cNvSpPr/>
          <p:nvPr/>
        </p:nvSpPr>
        <p:spPr>
          <a:xfrm>
            <a:off x="2113185" y="589185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4DD2933-9E60-430E-A95F-4F46707D0E3D}"/>
              </a:ext>
            </a:extLst>
          </p:cNvPr>
          <p:cNvSpPr/>
          <p:nvPr/>
        </p:nvSpPr>
        <p:spPr>
          <a:xfrm>
            <a:off x="2113185" y="1121148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B73F9B14-76CD-4CE4-A748-BEEEE8820920}"/>
              </a:ext>
            </a:extLst>
          </p:cNvPr>
          <p:cNvSpPr/>
          <p:nvPr/>
        </p:nvSpPr>
        <p:spPr>
          <a:xfrm>
            <a:off x="2645148" y="1121148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F6E26A4F-6BF9-462D-B6A3-CB459A6B88BA}"/>
              </a:ext>
            </a:extLst>
          </p:cNvPr>
          <p:cNvSpPr/>
          <p:nvPr/>
        </p:nvSpPr>
        <p:spPr>
          <a:xfrm>
            <a:off x="2645148" y="589185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A82AA371-C61C-4ED7-ABBB-B254C6FE9229}"/>
              </a:ext>
            </a:extLst>
          </p:cNvPr>
          <p:cNvSpPr/>
          <p:nvPr/>
        </p:nvSpPr>
        <p:spPr>
          <a:xfrm>
            <a:off x="6900852" y="58918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3618AE09-50CA-4500-AC92-43C39807A193}"/>
              </a:ext>
            </a:extLst>
          </p:cNvPr>
          <p:cNvSpPr/>
          <p:nvPr/>
        </p:nvSpPr>
        <p:spPr>
          <a:xfrm>
            <a:off x="6900852" y="112114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CD692D42-2910-4494-B978-D3DDE49B9EEB}"/>
              </a:ext>
            </a:extLst>
          </p:cNvPr>
          <p:cNvSpPr/>
          <p:nvPr/>
        </p:nvSpPr>
        <p:spPr>
          <a:xfrm>
            <a:off x="7432815" y="112114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0E2C4114-6475-47B0-9C48-7F8C691BB3F3}"/>
              </a:ext>
            </a:extLst>
          </p:cNvPr>
          <p:cNvSpPr/>
          <p:nvPr/>
        </p:nvSpPr>
        <p:spPr>
          <a:xfrm>
            <a:off x="7432815" y="58918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568848AF-0CF9-41A7-9F7C-FB4BFA660F03}"/>
              </a:ext>
            </a:extLst>
          </p:cNvPr>
          <p:cNvSpPr/>
          <p:nvPr/>
        </p:nvSpPr>
        <p:spPr>
          <a:xfrm>
            <a:off x="6900852" y="5376851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A70F7840-A664-48A0-9019-9B5A20E170A1}"/>
              </a:ext>
            </a:extLst>
          </p:cNvPr>
          <p:cNvSpPr/>
          <p:nvPr/>
        </p:nvSpPr>
        <p:spPr>
          <a:xfrm>
            <a:off x="6900852" y="590881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8C568D5-19C1-4A2A-9272-F03847B9B8A9}"/>
              </a:ext>
            </a:extLst>
          </p:cNvPr>
          <p:cNvSpPr/>
          <p:nvPr/>
        </p:nvSpPr>
        <p:spPr>
          <a:xfrm>
            <a:off x="7432815" y="590881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3814A4E5-8756-4B4E-80E9-28FE195EA9CD}"/>
              </a:ext>
            </a:extLst>
          </p:cNvPr>
          <p:cNvSpPr/>
          <p:nvPr/>
        </p:nvSpPr>
        <p:spPr>
          <a:xfrm>
            <a:off x="7432815" y="5376851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61D09D4F-74C1-4728-B61E-DA0A520E078E}"/>
              </a:ext>
            </a:extLst>
          </p:cNvPr>
          <p:cNvSpPr/>
          <p:nvPr/>
        </p:nvSpPr>
        <p:spPr>
          <a:xfrm>
            <a:off x="2113185" y="5376851"/>
            <a:ext cx="360000" cy="360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4761EB7-B001-4558-B533-935B60D0256F}"/>
              </a:ext>
            </a:extLst>
          </p:cNvPr>
          <p:cNvSpPr/>
          <p:nvPr/>
        </p:nvSpPr>
        <p:spPr>
          <a:xfrm>
            <a:off x="2113185" y="5908814"/>
            <a:ext cx="360000" cy="360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3D95136-6CAF-4BDF-8208-C9D655F2A2A6}"/>
              </a:ext>
            </a:extLst>
          </p:cNvPr>
          <p:cNvSpPr/>
          <p:nvPr/>
        </p:nvSpPr>
        <p:spPr>
          <a:xfrm>
            <a:off x="2645148" y="5908814"/>
            <a:ext cx="360000" cy="360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9A5560ED-E4C1-41A1-933F-80563275F66E}"/>
              </a:ext>
            </a:extLst>
          </p:cNvPr>
          <p:cNvSpPr/>
          <p:nvPr/>
        </p:nvSpPr>
        <p:spPr>
          <a:xfrm>
            <a:off x="2645148" y="5376851"/>
            <a:ext cx="360000" cy="360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Pfeil: nach rechts 134">
            <a:extLst>
              <a:ext uri="{FF2B5EF4-FFF2-40B4-BE49-F238E27FC236}">
                <a16:creationId xmlns:a16="http://schemas.microsoft.com/office/drawing/2014/main" id="{E7CAA145-C84D-4DF1-8A8E-9A5ADB019DC2}"/>
              </a:ext>
            </a:extLst>
          </p:cNvPr>
          <p:cNvSpPr/>
          <p:nvPr/>
        </p:nvSpPr>
        <p:spPr>
          <a:xfrm>
            <a:off x="2173680" y="2816657"/>
            <a:ext cx="239009" cy="1607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feil: nach rechts 135">
            <a:extLst>
              <a:ext uri="{FF2B5EF4-FFF2-40B4-BE49-F238E27FC236}">
                <a16:creationId xmlns:a16="http://schemas.microsoft.com/office/drawing/2014/main" id="{B50A0E92-ED23-498E-8C38-4162E50AA975}"/>
              </a:ext>
            </a:extLst>
          </p:cNvPr>
          <p:cNvSpPr/>
          <p:nvPr/>
        </p:nvSpPr>
        <p:spPr>
          <a:xfrm rot="5400000">
            <a:off x="5365459" y="688805"/>
            <a:ext cx="239009" cy="1607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feil: nach rechts 136">
            <a:extLst>
              <a:ext uri="{FF2B5EF4-FFF2-40B4-BE49-F238E27FC236}">
                <a16:creationId xmlns:a16="http://schemas.microsoft.com/office/drawing/2014/main" id="{DE320CA9-39DD-4429-9D76-BE2518516E89}"/>
              </a:ext>
            </a:extLst>
          </p:cNvPr>
          <p:cNvSpPr/>
          <p:nvPr/>
        </p:nvSpPr>
        <p:spPr>
          <a:xfrm rot="10800000">
            <a:off x="7493310" y="3880584"/>
            <a:ext cx="239009" cy="1607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Pfeil: nach rechts 137">
            <a:extLst>
              <a:ext uri="{FF2B5EF4-FFF2-40B4-BE49-F238E27FC236}">
                <a16:creationId xmlns:a16="http://schemas.microsoft.com/office/drawing/2014/main" id="{6734EBB7-8CBC-4AFE-AAA9-F30954E85E00}"/>
              </a:ext>
            </a:extLst>
          </p:cNvPr>
          <p:cNvSpPr/>
          <p:nvPr/>
        </p:nvSpPr>
        <p:spPr>
          <a:xfrm rot="16200000">
            <a:off x="4309846" y="6008436"/>
            <a:ext cx="239009" cy="1607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Ellipse 254">
            <a:extLst>
              <a:ext uri="{FF2B5EF4-FFF2-40B4-BE49-F238E27FC236}">
                <a16:creationId xmlns:a16="http://schemas.microsoft.com/office/drawing/2014/main" id="{77DA0FF0-20D1-4C5C-ACD5-870382C3DC7A}"/>
              </a:ext>
            </a:extLst>
          </p:cNvPr>
          <p:cNvSpPr/>
          <p:nvPr/>
        </p:nvSpPr>
        <p:spPr>
          <a:xfrm>
            <a:off x="1892301" y="368301"/>
            <a:ext cx="6121400" cy="6121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46298C39-8053-434C-8209-5C51401C8590}"/>
              </a:ext>
            </a:extLst>
          </p:cNvPr>
          <p:cNvGrpSpPr/>
          <p:nvPr/>
        </p:nvGrpSpPr>
        <p:grpSpPr>
          <a:xfrm>
            <a:off x="4209165" y="3780963"/>
            <a:ext cx="1495983" cy="2528037"/>
            <a:chOff x="4209165" y="3780963"/>
            <a:chExt cx="1495983" cy="2528037"/>
          </a:xfrm>
        </p:grpSpPr>
        <p:cxnSp>
          <p:nvCxnSpPr>
            <p:cNvPr id="156" name="Gerader Verbinder 155">
              <a:extLst>
                <a:ext uri="{FF2B5EF4-FFF2-40B4-BE49-F238E27FC236}">
                  <a16:creationId xmlns:a16="http://schemas.microsoft.com/office/drawing/2014/main" id="{E7FFF83A-2B6C-4B4F-BC7A-B55C1E8785C3}"/>
                </a:ext>
              </a:extLst>
            </p:cNvPr>
            <p:cNvCxnSpPr/>
            <p:nvPr/>
          </p:nvCxnSpPr>
          <p:spPr>
            <a:xfrm flipV="1">
              <a:off x="5484963" y="4549982"/>
              <a:ext cx="0" cy="130981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B4E8EC18-9CBC-42AF-8CC9-24118AAC57E4}"/>
                </a:ext>
              </a:extLst>
            </p:cNvPr>
            <p:cNvCxnSpPr>
              <a:stCxn id="46" idx="0"/>
              <a:endCxn id="155" idx="4"/>
            </p:cNvCxnSpPr>
            <p:nvPr/>
          </p:nvCxnSpPr>
          <p:spPr>
            <a:xfrm flipV="1">
              <a:off x="4429350" y="4558817"/>
              <a:ext cx="0" cy="130981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45A4577E-03C9-4CD8-875E-6C84EDAB0576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 flipH="1">
              <a:off x="4953000" y="4140963"/>
              <a:ext cx="4156" cy="1727667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B2B5DC1C-87E7-4229-9358-5623DA8DDC0B}"/>
                </a:ext>
              </a:extLst>
            </p:cNvPr>
            <p:cNvCxnSpPr>
              <a:stCxn id="46" idx="6"/>
              <a:endCxn id="31" idx="2"/>
            </p:cNvCxnSpPr>
            <p:nvPr/>
          </p:nvCxnSpPr>
          <p:spPr>
            <a:xfrm>
              <a:off x="4649534" y="6088815"/>
              <a:ext cx="615244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908BAFF-4789-4482-BBF3-CECA3D901C36}"/>
                </a:ext>
              </a:extLst>
            </p:cNvPr>
            <p:cNvSpPr/>
            <p:nvPr/>
          </p:nvSpPr>
          <p:spPr>
            <a:xfrm>
              <a:off x="4777156" y="378096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81CD0E1-F48F-4442-AB24-ACE0F25F89FE}"/>
                </a:ext>
              </a:extLst>
            </p:cNvPr>
            <p:cNvSpPr/>
            <p:nvPr/>
          </p:nvSpPr>
          <p:spPr>
            <a:xfrm>
              <a:off x="4777156" y="431292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80EBBB4-D261-48C8-9460-D23F97AA85D7}"/>
                </a:ext>
              </a:extLst>
            </p:cNvPr>
            <p:cNvSpPr/>
            <p:nvPr/>
          </p:nvSpPr>
          <p:spPr>
            <a:xfrm>
              <a:off x="4777156" y="484488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786C020-1615-4C03-8068-44ACFD8F2E73}"/>
                </a:ext>
              </a:extLst>
            </p:cNvPr>
            <p:cNvSpPr/>
            <p:nvPr/>
          </p:nvSpPr>
          <p:spPr>
            <a:xfrm>
              <a:off x="4777156" y="537685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90B7576-979E-4B42-B15C-7DF4A9EA17E3}"/>
                </a:ext>
              </a:extLst>
            </p:cNvPr>
            <p:cNvSpPr/>
            <p:nvPr/>
          </p:nvSpPr>
          <p:spPr>
            <a:xfrm>
              <a:off x="4736971" y="5868630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28FA33B-AEFA-40B7-91D6-6EF97E7DDAE0}"/>
                </a:ext>
              </a:extLst>
            </p:cNvPr>
            <p:cNvSpPr/>
            <p:nvPr/>
          </p:nvSpPr>
          <p:spPr>
            <a:xfrm>
              <a:off x="5264778" y="4701841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4E2CBA2-4FBF-4551-A22D-CB0A5BD0D6CE}"/>
                </a:ext>
              </a:extLst>
            </p:cNvPr>
            <p:cNvSpPr/>
            <p:nvPr/>
          </p:nvSpPr>
          <p:spPr>
            <a:xfrm>
              <a:off x="5264778" y="5285235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DC1DEF6-1A30-4AC7-A042-328664958B12}"/>
                </a:ext>
              </a:extLst>
            </p:cNvPr>
            <p:cNvSpPr/>
            <p:nvPr/>
          </p:nvSpPr>
          <p:spPr>
            <a:xfrm>
              <a:off x="5264778" y="5868630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9944DD9-2518-4599-89D0-B05F3A4BCA16}"/>
                </a:ext>
              </a:extLst>
            </p:cNvPr>
            <p:cNvSpPr/>
            <p:nvPr/>
          </p:nvSpPr>
          <p:spPr>
            <a:xfrm>
              <a:off x="4209165" y="4701841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3420329-75E5-4B59-BC44-DF2C9148DB93}"/>
                </a:ext>
              </a:extLst>
            </p:cNvPr>
            <p:cNvSpPr/>
            <p:nvPr/>
          </p:nvSpPr>
          <p:spPr>
            <a:xfrm>
              <a:off x="4209165" y="5285235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E8760C3-B620-4A19-AF15-E9F07DCC821E}"/>
                </a:ext>
              </a:extLst>
            </p:cNvPr>
            <p:cNvSpPr/>
            <p:nvPr/>
          </p:nvSpPr>
          <p:spPr>
            <a:xfrm>
              <a:off x="4209165" y="5868630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feil: nach rechts 137">
              <a:extLst>
                <a:ext uri="{FF2B5EF4-FFF2-40B4-BE49-F238E27FC236}">
                  <a16:creationId xmlns:a16="http://schemas.microsoft.com/office/drawing/2014/main" id="{6734EBB7-8CBC-4AFE-AAA9-F30954E85E00}"/>
                </a:ext>
              </a:extLst>
            </p:cNvPr>
            <p:cNvSpPr/>
            <p:nvPr/>
          </p:nvSpPr>
          <p:spPr>
            <a:xfrm rot="16200000">
              <a:off x="4309846" y="6008436"/>
              <a:ext cx="239009" cy="16076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C9721A33-A957-4D1E-8F1B-AAEB3A3D40C3}"/>
                </a:ext>
              </a:extLst>
            </p:cNvPr>
            <p:cNvSpPr/>
            <p:nvPr/>
          </p:nvSpPr>
          <p:spPr>
            <a:xfrm>
              <a:off x="4209165" y="4118447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6D06C5E7-089B-4B65-86A4-BAFAAE416EC4}"/>
              </a:ext>
            </a:extLst>
          </p:cNvPr>
          <p:cNvGrpSpPr/>
          <p:nvPr/>
        </p:nvGrpSpPr>
        <p:grpSpPr>
          <a:xfrm rot="10800000">
            <a:off x="4205008" y="549000"/>
            <a:ext cx="1495983" cy="2528037"/>
            <a:chOff x="4209165" y="3780963"/>
            <a:chExt cx="1495983" cy="2528037"/>
          </a:xfrm>
        </p:grpSpPr>
        <p:cxnSp>
          <p:nvCxnSpPr>
            <p:cNvPr id="158" name="Gerader Verbinder 157">
              <a:extLst>
                <a:ext uri="{FF2B5EF4-FFF2-40B4-BE49-F238E27FC236}">
                  <a16:creationId xmlns:a16="http://schemas.microsoft.com/office/drawing/2014/main" id="{80A1E137-C869-4EEF-8A90-40ADBAD9F674}"/>
                </a:ext>
              </a:extLst>
            </p:cNvPr>
            <p:cNvCxnSpPr/>
            <p:nvPr/>
          </p:nvCxnSpPr>
          <p:spPr>
            <a:xfrm flipV="1">
              <a:off x="5484963" y="4549982"/>
              <a:ext cx="0" cy="130981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68DCF8C4-348A-4E06-8F4F-0F79BEEA0DFB}"/>
                </a:ext>
              </a:extLst>
            </p:cNvPr>
            <p:cNvCxnSpPr>
              <a:stCxn id="172" idx="0"/>
              <a:endCxn id="174" idx="4"/>
            </p:cNvCxnSpPr>
            <p:nvPr/>
          </p:nvCxnSpPr>
          <p:spPr>
            <a:xfrm flipV="1">
              <a:off x="4429350" y="4558817"/>
              <a:ext cx="0" cy="1309813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>
              <a:extLst>
                <a:ext uri="{FF2B5EF4-FFF2-40B4-BE49-F238E27FC236}">
                  <a16:creationId xmlns:a16="http://schemas.microsoft.com/office/drawing/2014/main" id="{8BDB46E6-0BC3-4319-89C8-89B958ACA216}"/>
                </a:ext>
              </a:extLst>
            </p:cNvPr>
            <p:cNvCxnSpPr>
              <a:cxnSpLocks/>
              <a:stCxn id="162" idx="4"/>
            </p:cNvCxnSpPr>
            <p:nvPr/>
          </p:nvCxnSpPr>
          <p:spPr>
            <a:xfrm flipH="1">
              <a:off x="4953000" y="4140963"/>
              <a:ext cx="4156" cy="1727667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1CC77031-8B8F-4A50-BB58-DACF095E55F6}"/>
                </a:ext>
              </a:extLst>
            </p:cNvPr>
            <p:cNvCxnSpPr>
              <a:stCxn id="172" idx="6"/>
              <a:endCxn id="169" idx="2"/>
            </p:cNvCxnSpPr>
            <p:nvPr/>
          </p:nvCxnSpPr>
          <p:spPr>
            <a:xfrm>
              <a:off x="4649534" y="6088815"/>
              <a:ext cx="615244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FA020DEA-6367-4C8D-9E54-A221941C2A93}"/>
                </a:ext>
              </a:extLst>
            </p:cNvPr>
            <p:cNvSpPr/>
            <p:nvPr/>
          </p:nvSpPr>
          <p:spPr>
            <a:xfrm>
              <a:off x="4777156" y="378096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2A038472-A51F-42E7-9E7E-29632635134C}"/>
                </a:ext>
              </a:extLst>
            </p:cNvPr>
            <p:cNvSpPr/>
            <p:nvPr/>
          </p:nvSpPr>
          <p:spPr>
            <a:xfrm>
              <a:off x="4777156" y="431292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28035055-1552-481E-83B7-AB2937CEA95C}"/>
                </a:ext>
              </a:extLst>
            </p:cNvPr>
            <p:cNvSpPr/>
            <p:nvPr/>
          </p:nvSpPr>
          <p:spPr>
            <a:xfrm>
              <a:off x="4777156" y="484488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DED7C550-1E66-4C5C-B39D-F425FF272DF4}"/>
                </a:ext>
              </a:extLst>
            </p:cNvPr>
            <p:cNvSpPr/>
            <p:nvPr/>
          </p:nvSpPr>
          <p:spPr>
            <a:xfrm>
              <a:off x="4777156" y="537685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D85DA9B5-25E8-466F-8E5F-DB9C3363A591}"/>
                </a:ext>
              </a:extLst>
            </p:cNvPr>
            <p:cNvSpPr/>
            <p:nvPr/>
          </p:nvSpPr>
          <p:spPr>
            <a:xfrm>
              <a:off x="4736971" y="5868630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EB7183AB-AEAD-4AD9-9610-27E2233A824D}"/>
                </a:ext>
              </a:extLst>
            </p:cNvPr>
            <p:cNvSpPr/>
            <p:nvPr/>
          </p:nvSpPr>
          <p:spPr>
            <a:xfrm>
              <a:off x="5264778" y="4701841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EB1EA22D-E946-4469-9698-AC99334C8CFD}"/>
                </a:ext>
              </a:extLst>
            </p:cNvPr>
            <p:cNvSpPr/>
            <p:nvPr/>
          </p:nvSpPr>
          <p:spPr>
            <a:xfrm>
              <a:off x="5264778" y="5285235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DDBFFB9A-C537-4FFF-BC8B-225BB5F7EE9F}"/>
                </a:ext>
              </a:extLst>
            </p:cNvPr>
            <p:cNvSpPr/>
            <p:nvPr/>
          </p:nvSpPr>
          <p:spPr>
            <a:xfrm>
              <a:off x="5264778" y="5868630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BC01E724-96B6-4120-8A5C-03F384F78A69}"/>
                </a:ext>
              </a:extLst>
            </p:cNvPr>
            <p:cNvSpPr/>
            <p:nvPr/>
          </p:nvSpPr>
          <p:spPr>
            <a:xfrm>
              <a:off x="4209165" y="4701841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D29FEE7F-51EF-4EC3-95EE-DD2762AF7276}"/>
                </a:ext>
              </a:extLst>
            </p:cNvPr>
            <p:cNvSpPr/>
            <p:nvPr/>
          </p:nvSpPr>
          <p:spPr>
            <a:xfrm>
              <a:off x="4209165" y="5285235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304C130C-6B36-4581-910F-AEEE711A59C2}"/>
                </a:ext>
              </a:extLst>
            </p:cNvPr>
            <p:cNvSpPr/>
            <p:nvPr/>
          </p:nvSpPr>
          <p:spPr>
            <a:xfrm>
              <a:off x="4209165" y="5868630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Pfeil: nach rechts 172">
              <a:extLst>
                <a:ext uri="{FF2B5EF4-FFF2-40B4-BE49-F238E27FC236}">
                  <a16:creationId xmlns:a16="http://schemas.microsoft.com/office/drawing/2014/main" id="{97E240BD-E96D-4D04-B0D1-C403A0324DA1}"/>
                </a:ext>
              </a:extLst>
            </p:cNvPr>
            <p:cNvSpPr/>
            <p:nvPr/>
          </p:nvSpPr>
          <p:spPr>
            <a:xfrm rot="16200000">
              <a:off x="4309846" y="6008436"/>
              <a:ext cx="239009" cy="16076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EDE903B9-84F0-436E-91EE-925F1684A256}"/>
                </a:ext>
              </a:extLst>
            </p:cNvPr>
            <p:cNvSpPr/>
            <p:nvPr/>
          </p:nvSpPr>
          <p:spPr>
            <a:xfrm>
              <a:off x="4209165" y="4118447"/>
              <a:ext cx="440370" cy="4403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4233739-6BEA-4E77-881C-B84C50F6449F}"/>
              </a:ext>
            </a:extLst>
          </p:cNvPr>
          <p:cNvGrpSpPr/>
          <p:nvPr/>
        </p:nvGrpSpPr>
        <p:grpSpPr>
          <a:xfrm>
            <a:off x="2279986" y="1865211"/>
            <a:ext cx="2528037" cy="3127579"/>
            <a:chOff x="2274087" y="1854018"/>
            <a:chExt cx="2528037" cy="3127579"/>
          </a:xfrm>
        </p:grpSpPr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C3C0AED2-5AEC-4F56-9BC3-2BA587FA5534}"/>
                </a:ext>
              </a:extLst>
            </p:cNvPr>
            <p:cNvGrpSpPr/>
            <p:nvPr/>
          </p:nvGrpSpPr>
          <p:grpSpPr>
            <a:xfrm rot="3600000">
              <a:off x="2790114" y="2969587"/>
              <a:ext cx="1495983" cy="2528037"/>
              <a:chOff x="4209165" y="3780963"/>
              <a:chExt cx="1495983" cy="2528037"/>
            </a:xfrm>
          </p:grpSpPr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07231366-3BA9-4EDC-A2B8-2CB7C3CC6449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3BF5896E-2D28-4626-8F6A-55E1BA09B3C4}"/>
                  </a:ext>
                </a:extLst>
              </p:cNvPr>
              <p:cNvCxnSpPr>
                <a:stCxn id="190" idx="0"/>
                <a:endCxn id="192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803EA576-91E1-4119-AC38-7688862FB116}"/>
                  </a:ext>
                </a:extLst>
              </p:cNvPr>
              <p:cNvCxnSpPr>
                <a:cxnSpLocks/>
                <a:stCxn id="180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6380EC2F-6415-4944-8957-FBE656C33CA1}"/>
                  </a:ext>
                </a:extLst>
              </p:cNvPr>
              <p:cNvCxnSpPr>
                <a:stCxn id="190" idx="6"/>
                <a:endCxn id="187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ABF15C26-0EF0-43BA-934E-F9E1D169E8D4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51E91A2F-6218-492C-9B80-CABAAEF81F95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4A142134-B7D5-457A-956D-BAA9309818F9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A10EC16-C4C1-4B98-99C2-09F418B079BF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3F3FF069-9DA1-4E64-893E-5E336C17AF4F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1185122C-2689-4BF3-A594-67243270D1E6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3A070E4D-84E6-43D5-BAC9-07B824B67FDC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6DB278E5-E978-49CB-BEE4-92720C60C518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763059C1-1FE1-44C5-A890-4EA4F6E97F53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1E22124A-91C9-40F3-802A-1522A1B3A63D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FCA5F549-915B-4EB4-8331-0A06AFB87856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feil: nach rechts 190">
                <a:extLst>
                  <a:ext uri="{FF2B5EF4-FFF2-40B4-BE49-F238E27FC236}">
                    <a16:creationId xmlns:a16="http://schemas.microsoft.com/office/drawing/2014/main" id="{36221B50-69F2-41A5-B36F-01876D99BAF6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14A694B4-96E7-47F2-8EF5-4FB945338674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uppieren 192">
              <a:extLst>
                <a:ext uri="{FF2B5EF4-FFF2-40B4-BE49-F238E27FC236}">
                  <a16:creationId xmlns:a16="http://schemas.microsoft.com/office/drawing/2014/main" id="{4DA12F69-4386-4525-BFB7-C7E800D85D02}"/>
                </a:ext>
              </a:extLst>
            </p:cNvPr>
            <p:cNvGrpSpPr/>
            <p:nvPr/>
          </p:nvGrpSpPr>
          <p:grpSpPr>
            <a:xfrm rot="7200000">
              <a:off x="2790114" y="1337991"/>
              <a:ext cx="1495983" cy="2528037"/>
              <a:chOff x="4209165" y="3780963"/>
              <a:chExt cx="1495983" cy="2528037"/>
            </a:xfrm>
          </p:grpSpPr>
          <p:cxnSp>
            <p:nvCxnSpPr>
              <p:cNvPr id="194" name="Gerader Verbinder 193">
                <a:extLst>
                  <a:ext uri="{FF2B5EF4-FFF2-40B4-BE49-F238E27FC236}">
                    <a16:creationId xmlns:a16="http://schemas.microsoft.com/office/drawing/2014/main" id="{E8AD2E07-3F22-4337-9CF4-04D399BA068B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r Verbinder 194">
                <a:extLst>
                  <a:ext uri="{FF2B5EF4-FFF2-40B4-BE49-F238E27FC236}">
                    <a16:creationId xmlns:a16="http://schemas.microsoft.com/office/drawing/2014/main" id="{4152365B-A7F4-440F-AC85-C074DEA8F497}"/>
                  </a:ext>
                </a:extLst>
              </p:cNvPr>
              <p:cNvCxnSpPr>
                <a:stCxn id="208" idx="0"/>
                <a:endCxn id="210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r Verbinder 195">
                <a:extLst>
                  <a:ext uri="{FF2B5EF4-FFF2-40B4-BE49-F238E27FC236}">
                    <a16:creationId xmlns:a16="http://schemas.microsoft.com/office/drawing/2014/main" id="{FBE6F5EA-ECD3-4160-9DB3-4F83D7F618FA}"/>
                  </a:ext>
                </a:extLst>
              </p:cNvPr>
              <p:cNvCxnSpPr>
                <a:cxnSpLocks/>
                <a:stCxn id="198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>
                <a:extLst>
                  <a:ext uri="{FF2B5EF4-FFF2-40B4-BE49-F238E27FC236}">
                    <a16:creationId xmlns:a16="http://schemas.microsoft.com/office/drawing/2014/main" id="{D63B1BA3-0E41-4D77-A838-5DC9BCB62D7B}"/>
                  </a:ext>
                </a:extLst>
              </p:cNvPr>
              <p:cNvCxnSpPr>
                <a:stCxn id="208" idx="6"/>
                <a:endCxn id="205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F944A0DA-6844-4DE5-9511-FC1E7A197A85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60110D4D-D4B2-40A2-8F8C-791F70098725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0B5E7EF7-FC2C-4D11-8839-710480DE8EB4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3D49BADC-BFF2-484B-B739-1A2D06EC7C29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BB2E3D5E-0C15-46BB-B036-39968AE2B106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55830672-1690-4D0F-88FB-37F84D0F0F85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7FA25139-2B57-4542-92E9-39FE6A011D94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86076B3D-37EB-41AE-A190-0277E6A699B8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5D108091-8062-42D9-A437-F4BED8FE3C7C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49DFF00-64AF-4049-8078-C1502D5D4537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F4266FBA-9A4D-4F53-8738-BD89B371925B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Pfeil: nach rechts 208">
                <a:extLst>
                  <a:ext uri="{FF2B5EF4-FFF2-40B4-BE49-F238E27FC236}">
                    <a16:creationId xmlns:a16="http://schemas.microsoft.com/office/drawing/2014/main" id="{A8CE9585-9222-4015-8AEA-99C7942E78B2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EF7B976E-9E2E-48D4-9571-13CFDA44D01E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DA21AD3B-11C0-4B6E-A4D5-158FE4234C9B}"/>
              </a:ext>
            </a:extLst>
          </p:cNvPr>
          <p:cNvGrpSpPr/>
          <p:nvPr/>
        </p:nvGrpSpPr>
        <p:grpSpPr>
          <a:xfrm rot="10800000">
            <a:off x="5091443" y="1865213"/>
            <a:ext cx="2528037" cy="3127579"/>
            <a:chOff x="2274087" y="1854018"/>
            <a:chExt cx="2528037" cy="3127579"/>
          </a:xfrm>
        </p:grpSpPr>
        <p:grpSp>
          <p:nvGrpSpPr>
            <p:cNvPr id="212" name="Gruppieren 211">
              <a:extLst>
                <a:ext uri="{FF2B5EF4-FFF2-40B4-BE49-F238E27FC236}">
                  <a16:creationId xmlns:a16="http://schemas.microsoft.com/office/drawing/2014/main" id="{483AE0F2-F663-4D62-9907-CFD7EAA83ECF}"/>
                </a:ext>
              </a:extLst>
            </p:cNvPr>
            <p:cNvGrpSpPr/>
            <p:nvPr/>
          </p:nvGrpSpPr>
          <p:grpSpPr>
            <a:xfrm rot="3600000">
              <a:off x="2790114" y="2969587"/>
              <a:ext cx="1495983" cy="2528037"/>
              <a:chOff x="4209165" y="3780963"/>
              <a:chExt cx="1495983" cy="2528037"/>
            </a:xfrm>
          </p:grpSpPr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8F0288BE-E9A7-4ADC-A7C8-39B6380574E7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31">
                <a:extLst>
                  <a:ext uri="{FF2B5EF4-FFF2-40B4-BE49-F238E27FC236}">
                    <a16:creationId xmlns:a16="http://schemas.microsoft.com/office/drawing/2014/main" id="{42C31C72-B4A4-47F2-A957-9595D5115151}"/>
                  </a:ext>
                </a:extLst>
              </p:cNvPr>
              <p:cNvCxnSpPr>
                <a:stCxn id="245" idx="0"/>
                <a:endCxn id="247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r Verbinder 232">
                <a:extLst>
                  <a:ext uri="{FF2B5EF4-FFF2-40B4-BE49-F238E27FC236}">
                    <a16:creationId xmlns:a16="http://schemas.microsoft.com/office/drawing/2014/main" id="{03CA9D62-7744-4997-8F2E-2ADEC388F0D4}"/>
                  </a:ext>
                </a:extLst>
              </p:cNvPr>
              <p:cNvCxnSpPr>
                <a:cxnSpLocks/>
                <a:stCxn id="235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Gerader Verbinder 233">
                <a:extLst>
                  <a:ext uri="{FF2B5EF4-FFF2-40B4-BE49-F238E27FC236}">
                    <a16:creationId xmlns:a16="http://schemas.microsoft.com/office/drawing/2014/main" id="{502B429F-60C5-4C36-B0D7-233AE1140A66}"/>
                  </a:ext>
                </a:extLst>
              </p:cNvPr>
              <p:cNvCxnSpPr>
                <a:stCxn id="245" idx="6"/>
                <a:endCxn id="242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F19084C3-D039-4EDE-8C1F-53E9478113E0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108AB0DE-F8BC-4B60-92B8-3216EEB32659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Ellipse 236">
                <a:extLst>
                  <a:ext uri="{FF2B5EF4-FFF2-40B4-BE49-F238E27FC236}">
                    <a16:creationId xmlns:a16="http://schemas.microsoft.com/office/drawing/2014/main" id="{76C6DEE9-4098-4CDF-AC68-5523FB049F37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Ellipse 237">
                <a:extLst>
                  <a:ext uri="{FF2B5EF4-FFF2-40B4-BE49-F238E27FC236}">
                    <a16:creationId xmlns:a16="http://schemas.microsoft.com/office/drawing/2014/main" id="{3F60BC74-CFCB-4CD5-A0A7-57E4D9C75BDB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Ellipse 238">
                <a:extLst>
                  <a:ext uri="{FF2B5EF4-FFF2-40B4-BE49-F238E27FC236}">
                    <a16:creationId xmlns:a16="http://schemas.microsoft.com/office/drawing/2014/main" id="{BAEDF298-3F1A-43BA-BF49-4DAC46139C26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lipse 239">
                <a:extLst>
                  <a:ext uri="{FF2B5EF4-FFF2-40B4-BE49-F238E27FC236}">
                    <a16:creationId xmlns:a16="http://schemas.microsoft.com/office/drawing/2014/main" id="{2D235E66-1E8A-4E8A-BF89-83025839DC7E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lipse 240">
                <a:extLst>
                  <a:ext uri="{FF2B5EF4-FFF2-40B4-BE49-F238E27FC236}">
                    <a16:creationId xmlns:a16="http://schemas.microsoft.com/office/drawing/2014/main" id="{A8C986FA-9CD1-41F3-919B-458254492E9E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Ellipse 241">
                <a:extLst>
                  <a:ext uri="{FF2B5EF4-FFF2-40B4-BE49-F238E27FC236}">
                    <a16:creationId xmlns:a16="http://schemas.microsoft.com/office/drawing/2014/main" id="{5A4CAACD-1032-4AAD-B26F-B2EA7F7E36C2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Ellipse 242">
                <a:extLst>
                  <a:ext uri="{FF2B5EF4-FFF2-40B4-BE49-F238E27FC236}">
                    <a16:creationId xmlns:a16="http://schemas.microsoft.com/office/drawing/2014/main" id="{3273C128-4D52-405D-97A5-CC76062B50D3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Ellipse 243">
                <a:extLst>
                  <a:ext uri="{FF2B5EF4-FFF2-40B4-BE49-F238E27FC236}">
                    <a16:creationId xmlns:a16="http://schemas.microsoft.com/office/drawing/2014/main" id="{454FCF01-05EE-4161-A039-9E66D54091E4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Ellipse 244">
                <a:extLst>
                  <a:ext uri="{FF2B5EF4-FFF2-40B4-BE49-F238E27FC236}">
                    <a16:creationId xmlns:a16="http://schemas.microsoft.com/office/drawing/2014/main" id="{409D773D-4E30-4C25-9E50-0A08189213D6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Pfeil: nach rechts 245">
                <a:extLst>
                  <a:ext uri="{FF2B5EF4-FFF2-40B4-BE49-F238E27FC236}">
                    <a16:creationId xmlns:a16="http://schemas.microsoft.com/office/drawing/2014/main" id="{A5E747C2-8594-4F7E-9DE9-642A9EB5A68B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Ellipse 246">
                <a:extLst>
                  <a:ext uri="{FF2B5EF4-FFF2-40B4-BE49-F238E27FC236}">
                    <a16:creationId xmlns:a16="http://schemas.microsoft.com/office/drawing/2014/main" id="{EF97EC3D-14ED-42E2-A457-84199691AA97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uppieren 212">
              <a:extLst>
                <a:ext uri="{FF2B5EF4-FFF2-40B4-BE49-F238E27FC236}">
                  <a16:creationId xmlns:a16="http://schemas.microsoft.com/office/drawing/2014/main" id="{66D4365E-4A56-45C1-B657-2431CDC3EBD6}"/>
                </a:ext>
              </a:extLst>
            </p:cNvPr>
            <p:cNvGrpSpPr/>
            <p:nvPr/>
          </p:nvGrpSpPr>
          <p:grpSpPr>
            <a:xfrm rot="7200000">
              <a:off x="2790114" y="1337991"/>
              <a:ext cx="1495983" cy="2528037"/>
              <a:chOff x="4209165" y="3780963"/>
              <a:chExt cx="1495983" cy="2528037"/>
            </a:xfrm>
          </p:grpSpPr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D685CD4E-72B9-4331-9C04-5BE4A7B5B4AD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AA7589A4-F675-4009-94A0-87F6284DE784}"/>
                  </a:ext>
                </a:extLst>
              </p:cNvPr>
              <p:cNvCxnSpPr>
                <a:stCxn id="228" idx="0"/>
                <a:endCxn id="230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F9A454B5-9EEE-44D7-965A-467BC2403C3D}"/>
                  </a:ext>
                </a:extLst>
              </p:cNvPr>
              <p:cNvCxnSpPr>
                <a:cxnSpLocks/>
                <a:stCxn id="218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6D20873F-348D-4D04-A80E-85E2BD7AB1EE}"/>
                  </a:ext>
                </a:extLst>
              </p:cNvPr>
              <p:cNvCxnSpPr>
                <a:stCxn id="228" idx="6"/>
                <a:endCxn id="225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Ellipse 217">
                <a:extLst>
                  <a:ext uri="{FF2B5EF4-FFF2-40B4-BE49-F238E27FC236}">
                    <a16:creationId xmlns:a16="http://schemas.microsoft.com/office/drawing/2014/main" id="{A6BFE2A7-3147-4495-BF5A-294DEAF89C10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id="{FB03DDB5-43D8-41EE-96EB-D3BD526F3108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Ellipse 219">
                <a:extLst>
                  <a:ext uri="{FF2B5EF4-FFF2-40B4-BE49-F238E27FC236}">
                    <a16:creationId xmlns:a16="http://schemas.microsoft.com/office/drawing/2014/main" id="{355B1D2C-4595-4845-ABD7-C2F9F2E0F5C4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A8B77F5A-04AA-441D-981C-61D9CAEC56BE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E3A1400E-9607-42CB-A6E7-7952600A551A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802D1C78-077C-4F8C-991D-67649FA1A8D8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12789677-1793-4276-A035-E0755B4C9672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52969E9F-4633-45CA-A402-6A03819F37A3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84997F84-5D69-4D8A-BD9B-9E3F9FDADC7B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55E3704-9F9E-4F57-AC8D-3ACE1B7C5380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B9320270-CE89-4AD6-ABE4-92937B83341A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Pfeil: nach rechts 228">
                <a:extLst>
                  <a:ext uri="{FF2B5EF4-FFF2-40B4-BE49-F238E27FC236}">
                    <a16:creationId xmlns:a16="http://schemas.microsoft.com/office/drawing/2014/main" id="{5CCF63E0-079D-43A9-8AA2-259073C780C7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2F4F1ABC-21FB-4898-A466-9BB69D6F2823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4C92333B-0DED-4025-9881-D8EA981FD708}"/>
              </a:ext>
            </a:extLst>
          </p:cNvPr>
          <p:cNvGrpSpPr/>
          <p:nvPr/>
        </p:nvGrpSpPr>
        <p:grpSpPr>
          <a:xfrm>
            <a:off x="1989217" y="2989800"/>
            <a:ext cx="5927566" cy="878400"/>
            <a:chOff x="1989127" y="2989800"/>
            <a:chExt cx="5927566" cy="878400"/>
          </a:xfrm>
        </p:grpSpPr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CB89B2FF-F9AD-4564-92B1-772157F4BFB2}"/>
                </a:ext>
              </a:extLst>
            </p:cNvPr>
            <p:cNvSpPr/>
            <p:nvPr/>
          </p:nvSpPr>
          <p:spPr>
            <a:xfrm>
              <a:off x="1989127" y="2989800"/>
              <a:ext cx="878400" cy="878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46DE54E9-9EC6-4029-AD02-E9CA48FAC73D}"/>
                </a:ext>
              </a:extLst>
            </p:cNvPr>
            <p:cNvSpPr/>
            <p:nvPr/>
          </p:nvSpPr>
          <p:spPr>
            <a:xfrm>
              <a:off x="7038293" y="2989800"/>
              <a:ext cx="878400" cy="878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D1576180-B30E-4D81-9ED7-FC43DF9EF202}"/>
              </a:ext>
            </a:extLst>
          </p:cNvPr>
          <p:cNvGrpSpPr/>
          <p:nvPr/>
        </p:nvGrpSpPr>
        <p:grpSpPr>
          <a:xfrm rot="7200000">
            <a:off x="1989217" y="2989800"/>
            <a:ext cx="5927566" cy="878400"/>
            <a:chOff x="1989127" y="2989800"/>
            <a:chExt cx="5927566" cy="878400"/>
          </a:xfrm>
        </p:grpSpPr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8FAA991C-7DB7-407B-9A59-78C8176F1A78}"/>
                </a:ext>
              </a:extLst>
            </p:cNvPr>
            <p:cNvSpPr/>
            <p:nvPr/>
          </p:nvSpPr>
          <p:spPr>
            <a:xfrm>
              <a:off x="1989127" y="2989800"/>
              <a:ext cx="878400" cy="878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319EC67E-4683-42D4-9F72-A16F9F60E484}"/>
                </a:ext>
              </a:extLst>
            </p:cNvPr>
            <p:cNvSpPr/>
            <p:nvPr/>
          </p:nvSpPr>
          <p:spPr>
            <a:xfrm>
              <a:off x="7038293" y="2989800"/>
              <a:ext cx="878400" cy="878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D2EA013D-7DBB-43CB-AF1A-CAA97425234D}"/>
              </a:ext>
            </a:extLst>
          </p:cNvPr>
          <p:cNvGrpSpPr/>
          <p:nvPr/>
        </p:nvGrpSpPr>
        <p:grpSpPr>
          <a:xfrm rot="3600000">
            <a:off x="1989217" y="2989800"/>
            <a:ext cx="5927566" cy="878400"/>
            <a:chOff x="1989127" y="2989800"/>
            <a:chExt cx="5927566" cy="878400"/>
          </a:xfrm>
        </p:grpSpPr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DD709E8C-4657-4D57-8A77-6464EB2AB4B1}"/>
                </a:ext>
              </a:extLst>
            </p:cNvPr>
            <p:cNvSpPr/>
            <p:nvPr/>
          </p:nvSpPr>
          <p:spPr>
            <a:xfrm>
              <a:off x="1989127" y="2989800"/>
              <a:ext cx="878400" cy="878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12EA8B11-EFDB-4049-8292-0A8998635A22}"/>
                </a:ext>
              </a:extLst>
            </p:cNvPr>
            <p:cNvSpPr/>
            <p:nvPr/>
          </p:nvSpPr>
          <p:spPr>
            <a:xfrm>
              <a:off x="7038293" y="2989800"/>
              <a:ext cx="878400" cy="878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31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58DEE39-01C0-43EC-8740-92F3B5AA0300}"/>
              </a:ext>
            </a:extLst>
          </p:cNvPr>
          <p:cNvGrpSpPr/>
          <p:nvPr/>
        </p:nvGrpSpPr>
        <p:grpSpPr>
          <a:xfrm rot="5400000">
            <a:off x="1892301" y="368301"/>
            <a:ext cx="6121400" cy="6121400"/>
            <a:chOff x="1892301" y="368301"/>
            <a:chExt cx="6121400" cy="6121400"/>
          </a:xfrm>
        </p:grpSpPr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77DA0FF0-20D1-4C5C-ACD5-870382C3DC7A}"/>
                </a:ext>
              </a:extLst>
            </p:cNvPr>
            <p:cNvSpPr/>
            <p:nvPr/>
          </p:nvSpPr>
          <p:spPr>
            <a:xfrm>
              <a:off x="1892301" y="368301"/>
              <a:ext cx="6121400" cy="6121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6298C39-8053-434C-8209-5C51401C8590}"/>
                </a:ext>
              </a:extLst>
            </p:cNvPr>
            <p:cNvGrpSpPr/>
            <p:nvPr/>
          </p:nvGrpSpPr>
          <p:grpSpPr>
            <a:xfrm>
              <a:off x="4209165" y="3780963"/>
              <a:ext cx="1495983" cy="2528037"/>
              <a:chOff x="4209165" y="3780963"/>
              <a:chExt cx="1495983" cy="2528037"/>
            </a:xfrm>
          </p:grpSpPr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E7FFF83A-2B6C-4B4F-BC7A-B55C1E8785C3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B4E8EC18-9CBC-42AF-8CC9-24118AAC57E4}"/>
                  </a:ext>
                </a:extLst>
              </p:cNvPr>
              <p:cNvCxnSpPr>
                <a:stCxn id="46" idx="0"/>
                <a:endCxn id="155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>
                <a:extLst>
                  <a:ext uri="{FF2B5EF4-FFF2-40B4-BE49-F238E27FC236}">
                    <a16:creationId xmlns:a16="http://schemas.microsoft.com/office/drawing/2014/main" id="{45A4577E-03C9-4CD8-875E-6C84EDAB0576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B2B5DC1C-87E7-4229-9358-5623DA8DDC0B}"/>
                  </a:ext>
                </a:extLst>
              </p:cNvPr>
              <p:cNvCxnSpPr>
                <a:stCxn id="46" idx="6"/>
                <a:endCxn id="31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B908BAFF-4789-4482-BBF3-CECA3D901C36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781CD0E1-F48F-4442-AB24-ACE0F25F89FE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C80EBBB4-D261-48C8-9460-D23F97AA85D7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786C020-1615-4C03-8068-44ACFD8F2E73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490B7576-979E-4B42-B15C-7DF4A9EA17E3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28FA33B-AEFA-40B7-91D6-6EF97E7DDAE0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D4E2CBA2-4FBF-4551-A22D-CB0A5BD0D6CE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CDC1DEF6-1A30-4AC7-A042-328664958B12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9944DD9-2518-4599-89D0-B05F3A4BCA16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3420329-75E5-4B59-BC44-DF2C9148DB93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1E8760C3-B620-4A19-AF15-E9F07DCC821E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Pfeil: nach rechts 137">
                <a:extLst>
                  <a:ext uri="{FF2B5EF4-FFF2-40B4-BE49-F238E27FC236}">
                    <a16:creationId xmlns:a16="http://schemas.microsoft.com/office/drawing/2014/main" id="{6734EBB7-8CBC-4AFE-AAA9-F30954E85E00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C9721A33-A957-4D1E-8F1B-AAEB3A3D40C3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6D06C5E7-089B-4B65-86A4-BAFAAE416EC4}"/>
                </a:ext>
              </a:extLst>
            </p:cNvPr>
            <p:cNvGrpSpPr/>
            <p:nvPr/>
          </p:nvGrpSpPr>
          <p:grpSpPr>
            <a:xfrm rot="10800000">
              <a:off x="4205008" y="549000"/>
              <a:ext cx="1495983" cy="2528037"/>
              <a:chOff x="4209165" y="3780963"/>
              <a:chExt cx="1495983" cy="2528037"/>
            </a:xfrm>
          </p:grpSpPr>
          <p:cxnSp>
            <p:nvCxnSpPr>
              <p:cNvPr id="158" name="Gerader Verbinder 157">
                <a:extLst>
                  <a:ext uri="{FF2B5EF4-FFF2-40B4-BE49-F238E27FC236}">
                    <a16:creationId xmlns:a16="http://schemas.microsoft.com/office/drawing/2014/main" id="{80A1E137-C869-4EEF-8A90-40ADBAD9F674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>
                <a:extLst>
                  <a:ext uri="{FF2B5EF4-FFF2-40B4-BE49-F238E27FC236}">
                    <a16:creationId xmlns:a16="http://schemas.microsoft.com/office/drawing/2014/main" id="{68DCF8C4-348A-4E06-8F4F-0F79BEEA0DFB}"/>
                  </a:ext>
                </a:extLst>
              </p:cNvPr>
              <p:cNvCxnSpPr>
                <a:stCxn id="172" idx="0"/>
                <a:endCxn id="174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>
                <a:extLst>
                  <a:ext uri="{FF2B5EF4-FFF2-40B4-BE49-F238E27FC236}">
                    <a16:creationId xmlns:a16="http://schemas.microsoft.com/office/drawing/2014/main" id="{8BDB46E6-0BC3-4319-89C8-89B958ACA216}"/>
                  </a:ext>
                </a:extLst>
              </p:cNvPr>
              <p:cNvCxnSpPr>
                <a:cxnSpLocks/>
                <a:stCxn id="162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>
                <a:extLst>
                  <a:ext uri="{FF2B5EF4-FFF2-40B4-BE49-F238E27FC236}">
                    <a16:creationId xmlns:a16="http://schemas.microsoft.com/office/drawing/2014/main" id="{1CC77031-8B8F-4A50-BB58-DACF095E55F6}"/>
                  </a:ext>
                </a:extLst>
              </p:cNvPr>
              <p:cNvCxnSpPr>
                <a:stCxn id="172" idx="6"/>
                <a:endCxn id="169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FA020DEA-6367-4C8D-9E54-A221941C2A93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2A038472-A51F-42E7-9E7E-29632635134C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28035055-1552-481E-83B7-AB2937CEA95C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DED7C550-1E66-4C5C-B39D-F425FF272DF4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D85DA9B5-25E8-466F-8E5F-DB9C3363A591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EB7183AB-AEAD-4AD9-9610-27E2233A824D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EB1EA22D-E946-4469-9698-AC99334C8CFD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DDBFFB9A-C537-4FFF-BC8B-225BB5F7EE9F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BC01E724-96B6-4120-8A5C-03F384F78A69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D29FEE7F-51EF-4EC3-95EE-DD2762AF7276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304C130C-6B36-4581-910F-AEEE711A59C2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Pfeil: nach rechts 172">
                <a:extLst>
                  <a:ext uri="{FF2B5EF4-FFF2-40B4-BE49-F238E27FC236}">
                    <a16:creationId xmlns:a16="http://schemas.microsoft.com/office/drawing/2014/main" id="{97E240BD-E96D-4D04-B0D1-C403A0324DA1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EDE903B9-84F0-436E-91EE-925F1684A256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B4233739-6BEA-4E77-881C-B84C50F6449F}"/>
                </a:ext>
              </a:extLst>
            </p:cNvPr>
            <p:cNvGrpSpPr/>
            <p:nvPr/>
          </p:nvGrpSpPr>
          <p:grpSpPr>
            <a:xfrm>
              <a:off x="2279986" y="1865211"/>
              <a:ext cx="2528037" cy="3127579"/>
              <a:chOff x="2274087" y="1854018"/>
              <a:chExt cx="2528037" cy="3127579"/>
            </a:xfrm>
          </p:grpSpPr>
          <p:grpSp>
            <p:nvGrpSpPr>
              <p:cNvPr id="175" name="Gruppieren 174">
                <a:extLst>
                  <a:ext uri="{FF2B5EF4-FFF2-40B4-BE49-F238E27FC236}">
                    <a16:creationId xmlns:a16="http://schemas.microsoft.com/office/drawing/2014/main" id="{C3C0AED2-5AEC-4F56-9BC3-2BA587FA5534}"/>
                  </a:ext>
                </a:extLst>
              </p:cNvPr>
              <p:cNvGrpSpPr/>
              <p:nvPr/>
            </p:nvGrpSpPr>
            <p:grpSpPr>
              <a:xfrm rot="3600000">
                <a:off x="2790114" y="2969587"/>
                <a:ext cx="1495983" cy="2528037"/>
                <a:chOff x="4209165" y="3780963"/>
                <a:chExt cx="1495983" cy="2528037"/>
              </a:xfrm>
            </p:grpSpPr>
            <p:cxnSp>
              <p:nvCxnSpPr>
                <p:cNvPr id="176" name="Gerader Verbinder 175">
                  <a:extLst>
                    <a:ext uri="{FF2B5EF4-FFF2-40B4-BE49-F238E27FC236}">
                      <a16:creationId xmlns:a16="http://schemas.microsoft.com/office/drawing/2014/main" id="{07231366-3BA9-4EDC-A2B8-2CB7C3CC6449}"/>
                    </a:ext>
                  </a:extLst>
                </p:cNvPr>
                <p:cNvCxnSpPr/>
                <p:nvPr/>
              </p:nvCxnSpPr>
              <p:spPr>
                <a:xfrm flipV="1">
                  <a:off x="5484963" y="4549982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Gerader Verbinder 176">
                  <a:extLst>
                    <a:ext uri="{FF2B5EF4-FFF2-40B4-BE49-F238E27FC236}">
                      <a16:creationId xmlns:a16="http://schemas.microsoft.com/office/drawing/2014/main" id="{3BF5896E-2D28-4626-8F6A-55E1BA09B3C4}"/>
                    </a:ext>
                  </a:extLst>
                </p:cNvPr>
                <p:cNvCxnSpPr>
                  <a:stCxn id="190" idx="0"/>
                  <a:endCxn id="192" idx="4"/>
                </p:cNvCxnSpPr>
                <p:nvPr/>
              </p:nvCxnSpPr>
              <p:spPr>
                <a:xfrm flipV="1">
                  <a:off x="4429350" y="4558817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Gerader Verbinder 177">
                  <a:extLst>
                    <a:ext uri="{FF2B5EF4-FFF2-40B4-BE49-F238E27FC236}">
                      <a16:creationId xmlns:a16="http://schemas.microsoft.com/office/drawing/2014/main" id="{803EA576-91E1-4119-AC38-7688862FB116}"/>
                    </a:ext>
                  </a:extLst>
                </p:cNvPr>
                <p:cNvCxnSpPr>
                  <a:cxnSpLocks/>
                  <a:stCxn id="180" idx="4"/>
                </p:cNvCxnSpPr>
                <p:nvPr/>
              </p:nvCxnSpPr>
              <p:spPr>
                <a:xfrm flipH="1">
                  <a:off x="4953000" y="4140963"/>
                  <a:ext cx="4156" cy="17276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Gerader Verbinder 178">
                  <a:extLst>
                    <a:ext uri="{FF2B5EF4-FFF2-40B4-BE49-F238E27FC236}">
                      <a16:creationId xmlns:a16="http://schemas.microsoft.com/office/drawing/2014/main" id="{6380EC2F-6415-4944-8957-FBE656C33CA1}"/>
                    </a:ext>
                  </a:extLst>
                </p:cNvPr>
                <p:cNvCxnSpPr>
                  <a:stCxn id="190" idx="6"/>
                  <a:endCxn id="187" idx="2"/>
                </p:cNvCxnSpPr>
                <p:nvPr/>
              </p:nvCxnSpPr>
              <p:spPr>
                <a:xfrm>
                  <a:off x="4649534" y="6088815"/>
                  <a:ext cx="6152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Ellipse 179">
                  <a:extLst>
                    <a:ext uri="{FF2B5EF4-FFF2-40B4-BE49-F238E27FC236}">
                      <a16:creationId xmlns:a16="http://schemas.microsoft.com/office/drawing/2014/main" id="{ABF15C26-0EF0-43BA-934E-F9E1D169E8D4}"/>
                    </a:ext>
                  </a:extLst>
                </p:cNvPr>
                <p:cNvSpPr/>
                <p:nvPr/>
              </p:nvSpPr>
              <p:spPr>
                <a:xfrm>
                  <a:off x="4777156" y="378096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Ellipse 180">
                  <a:extLst>
                    <a:ext uri="{FF2B5EF4-FFF2-40B4-BE49-F238E27FC236}">
                      <a16:creationId xmlns:a16="http://schemas.microsoft.com/office/drawing/2014/main" id="{51E91A2F-6218-492C-9B80-CABAAEF81F95}"/>
                    </a:ext>
                  </a:extLst>
                </p:cNvPr>
                <p:cNvSpPr/>
                <p:nvPr/>
              </p:nvSpPr>
              <p:spPr>
                <a:xfrm>
                  <a:off x="4777156" y="4312926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4A142134-B7D5-457A-956D-BAA9309818F9}"/>
                    </a:ext>
                  </a:extLst>
                </p:cNvPr>
                <p:cNvSpPr/>
                <p:nvPr/>
              </p:nvSpPr>
              <p:spPr>
                <a:xfrm>
                  <a:off x="4777156" y="484488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Ellipse 182">
                  <a:extLst>
                    <a:ext uri="{FF2B5EF4-FFF2-40B4-BE49-F238E27FC236}">
                      <a16:creationId xmlns:a16="http://schemas.microsoft.com/office/drawing/2014/main" id="{AA10EC16-C4C1-4B98-99C2-09F418B079BF}"/>
                    </a:ext>
                  </a:extLst>
                </p:cNvPr>
                <p:cNvSpPr/>
                <p:nvPr/>
              </p:nvSpPr>
              <p:spPr>
                <a:xfrm>
                  <a:off x="4777156" y="5376852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Ellipse 183">
                  <a:extLst>
                    <a:ext uri="{FF2B5EF4-FFF2-40B4-BE49-F238E27FC236}">
                      <a16:creationId xmlns:a16="http://schemas.microsoft.com/office/drawing/2014/main" id="{3F3FF069-9DA1-4E64-893E-5E336C17AF4F}"/>
                    </a:ext>
                  </a:extLst>
                </p:cNvPr>
                <p:cNvSpPr/>
                <p:nvPr/>
              </p:nvSpPr>
              <p:spPr>
                <a:xfrm>
                  <a:off x="4736971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Ellipse 184">
                  <a:extLst>
                    <a:ext uri="{FF2B5EF4-FFF2-40B4-BE49-F238E27FC236}">
                      <a16:creationId xmlns:a16="http://schemas.microsoft.com/office/drawing/2014/main" id="{1185122C-2689-4BF3-A594-67243270D1E6}"/>
                    </a:ext>
                  </a:extLst>
                </p:cNvPr>
                <p:cNvSpPr/>
                <p:nvPr/>
              </p:nvSpPr>
              <p:spPr>
                <a:xfrm>
                  <a:off x="5264778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Ellipse 185">
                  <a:extLst>
                    <a:ext uri="{FF2B5EF4-FFF2-40B4-BE49-F238E27FC236}">
                      <a16:creationId xmlns:a16="http://schemas.microsoft.com/office/drawing/2014/main" id="{3A070E4D-84E6-43D5-BAC9-07B824B67FDC}"/>
                    </a:ext>
                  </a:extLst>
                </p:cNvPr>
                <p:cNvSpPr/>
                <p:nvPr/>
              </p:nvSpPr>
              <p:spPr>
                <a:xfrm>
                  <a:off x="5264778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Ellipse 186">
                  <a:extLst>
                    <a:ext uri="{FF2B5EF4-FFF2-40B4-BE49-F238E27FC236}">
                      <a16:creationId xmlns:a16="http://schemas.microsoft.com/office/drawing/2014/main" id="{6DB278E5-E978-49CB-BEE4-92720C60C518}"/>
                    </a:ext>
                  </a:extLst>
                </p:cNvPr>
                <p:cNvSpPr/>
                <p:nvPr/>
              </p:nvSpPr>
              <p:spPr>
                <a:xfrm>
                  <a:off x="5264778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Ellipse 187">
                  <a:extLst>
                    <a:ext uri="{FF2B5EF4-FFF2-40B4-BE49-F238E27FC236}">
                      <a16:creationId xmlns:a16="http://schemas.microsoft.com/office/drawing/2014/main" id="{763059C1-1FE1-44C5-A890-4EA4F6E97F53}"/>
                    </a:ext>
                  </a:extLst>
                </p:cNvPr>
                <p:cNvSpPr/>
                <p:nvPr/>
              </p:nvSpPr>
              <p:spPr>
                <a:xfrm>
                  <a:off x="4209165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Ellipse 188">
                  <a:extLst>
                    <a:ext uri="{FF2B5EF4-FFF2-40B4-BE49-F238E27FC236}">
                      <a16:creationId xmlns:a16="http://schemas.microsoft.com/office/drawing/2014/main" id="{1E22124A-91C9-40F3-802A-1522A1B3A63D}"/>
                    </a:ext>
                  </a:extLst>
                </p:cNvPr>
                <p:cNvSpPr/>
                <p:nvPr/>
              </p:nvSpPr>
              <p:spPr>
                <a:xfrm>
                  <a:off x="4209165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Ellipse 189">
                  <a:extLst>
                    <a:ext uri="{FF2B5EF4-FFF2-40B4-BE49-F238E27FC236}">
                      <a16:creationId xmlns:a16="http://schemas.microsoft.com/office/drawing/2014/main" id="{FCA5F549-915B-4EB4-8331-0A06AFB87856}"/>
                    </a:ext>
                  </a:extLst>
                </p:cNvPr>
                <p:cNvSpPr/>
                <p:nvPr/>
              </p:nvSpPr>
              <p:spPr>
                <a:xfrm>
                  <a:off x="4209165" y="5868630"/>
                  <a:ext cx="440370" cy="4403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Pfeil: nach rechts 190">
                  <a:extLst>
                    <a:ext uri="{FF2B5EF4-FFF2-40B4-BE49-F238E27FC236}">
                      <a16:creationId xmlns:a16="http://schemas.microsoft.com/office/drawing/2014/main" id="{36221B50-69F2-41A5-B36F-01876D99BAF6}"/>
                    </a:ext>
                  </a:extLst>
                </p:cNvPr>
                <p:cNvSpPr/>
                <p:nvPr/>
              </p:nvSpPr>
              <p:spPr>
                <a:xfrm rot="16200000">
                  <a:off x="4309846" y="6008436"/>
                  <a:ext cx="239009" cy="160760"/>
                </a:xfrm>
                <a:prstGeom prst="rightArrow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Ellipse 191">
                  <a:extLst>
                    <a:ext uri="{FF2B5EF4-FFF2-40B4-BE49-F238E27FC236}">
                      <a16:creationId xmlns:a16="http://schemas.microsoft.com/office/drawing/2014/main" id="{14A694B4-96E7-47F2-8EF5-4FB945338674}"/>
                    </a:ext>
                  </a:extLst>
                </p:cNvPr>
                <p:cNvSpPr/>
                <p:nvPr/>
              </p:nvSpPr>
              <p:spPr>
                <a:xfrm>
                  <a:off x="4209165" y="4118447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3" name="Gruppieren 192">
                <a:extLst>
                  <a:ext uri="{FF2B5EF4-FFF2-40B4-BE49-F238E27FC236}">
                    <a16:creationId xmlns:a16="http://schemas.microsoft.com/office/drawing/2014/main" id="{4DA12F69-4386-4525-BFB7-C7E800D85D02}"/>
                  </a:ext>
                </a:extLst>
              </p:cNvPr>
              <p:cNvGrpSpPr/>
              <p:nvPr/>
            </p:nvGrpSpPr>
            <p:grpSpPr>
              <a:xfrm rot="7200000">
                <a:off x="2790114" y="1337991"/>
                <a:ext cx="1495983" cy="2528037"/>
                <a:chOff x="4209165" y="3780963"/>
                <a:chExt cx="1495983" cy="2528037"/>
              </a:xfrm>
            </p:grpSpPr>
            <p:cxnSp>
              <p:nvCxnSpPr>
                <p:cNvPr id="194" name="Gerader Verbinder 193">
                  <a:extLst>
                    <a:ext uri="{FF2B5EF4-FFF2-40B4-BE49-F238E27FC236}">
                      <a16:creationId xmlns:a16="http://schemas.microsoft.com/office/drawing/2014/main" id="{E8AD2E07-3F22-4337-9CF4-04D399BA068B}"/>
                    </a:ext>
                  </a:extLst>
                </p:cNvPr>
                <p:cNvCxnSpPr/>
                <p:nvPr/>
              </p:nvCxnSpPr>
              <p:spPr>
                <a:xfrm flipV="1">
                  <a:off x="5484963" y="4549982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>
                  <a:extLst>
                    <a:ext uri="{FF2B5EF4-FFF2-40B4-BE49-F238E27FC236}">
                      <a16:creationId xmlns:a16="http://schemas.microsoft.com/office/drawing/2014/main" id="{4152365B-A7F4-440F-AC85-C074DEA8F497}"/>
                    </a:ext>
                  </a:extLst>
                </p:cNvPr>
                <p:cNvCxnSpPr>
                  <a:stCxn id="208" idx="0"/>
                  <a:endCxn id="210" idx="4"/>
                </p:cNvCxnSpPr>
                <p:nvPr/>
              </p:nvCxnSpPr>
              <p:spPr>
                <a:xfrm flipV="1">
                  <a:off x="4429350" y="4558817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Gerader Verbinder 195">
                  <a:extLst>
                    <a:ext uri="{FF2B5EF4-FFF2-40B4-BE49-F238E27FC236}">
                      <a16:creationId xmlns:a16="http://schemas.microsoft.com/office/drawing/2014/main" id="{FBE6F5EA-ECD3-4160-9DB3-4F83D7F618FA}"/>
                    </a:ext>
                  </a:extLst>
                </p:cNvPr>
                <p:cNvCxnSpPr>
                  <a:cxnSpLocks/>
                  <a:stCxn id="198" idx="4"/>
                </p:cNvCxnSpPr>
                <p:nvPr/>
              </p:nvCxnSpPr>
              <p:spPr>
                <a:xfrm flipH="1">
                  <a:off x="4953000" y="4140963"/>
                  <a:ext cx="4156" cy="17276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Gerader Verbinder 196">
                  <a:extLst>
                    <a:ext uri="{FF2B5EF4-FFF2-40B4-BE49-F238E27FC236}">
                      <a16:creationId xmlns:a16="http://schemas.microsoft.com/office/drawing/2014/main" id="{D63B1BA3-0E41-4D77-A838-5DC9BCB62D7B}"/>
                    </a:ext>
                  </a:extLst>
                </p:cNvPr>
                <p:cNvCxnSpPr>
                  <a:stCxn id="208" idx="6"/>
                  <a:endCxn id="205" idx="2"/>
                </p:cNvCxnSpPr>
                <p:nvPr/>
              </p:nvCxnSpPr>
              <p:spPr>
                <a:xfrm>
                  <a:off x="4649534" y="6088815"/>
                  <a:ext cx="6152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Ellipse 197">
                  <a:extLst>
                    <a:ext uri="{FF2B5EF4-FFF2-40B4-BE49-F238E27FC236}">
                      <a16:creationId xmlns:a16="http://schemas.microsoft.com/office/drawing/2014/main" id="{F944A0DA-6844-4DE5-9511-FC1E7A197A85}"/>
                    </a:ext>
                  </a:extLst>
                </p:cNvPr>
                <p:cNvSpPr/>
                <p:nvPr/>
              </p:nvSpPr>
              <p:spPr>
                <a:xfrm>
                  <a:off x="4777156" y="3780963"/>
                  <a:ext cx="360000" cy="360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Ellipse 198">
                  <a:extLst>
                    <a:ext uri="{FF2B5EF4-FFF2-40B4-BE49-F238E27FC236}">
                      <a16:creationId xmlns:a16="http://schemas.microsoft.com/office/drawing/2014/main" id="{60110D4D-D4B2-40A2-8F8C-791F70098725}"/>
                    </a:ext>
                  </a:extLst>
                </p:cNvPr>
                <p:cNvSpPr/>
                <p:nvPr/>
              </p:nvSpPr>
              <p:spPr>
                <a:xfrm>
                  <a:off x="4777156" y="4312926"/>
                  <a:ext cx="360000" cy="360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Ellipse 199">
                  <a:extLst>
                    <a:ext uri="{FF2B5EF4-FFF2-40B4-BE49-F238E27FC236}">
                      <a16:creationId xmlns:a16="http://schemas.microsoft.com/office/drawing/2014/main" id="{0B5E7EF7-FC2C-4D11-8839-710480DE8EB4}"/>
                    </a:ext>
                  </a:extLst>
                </p:cNvPr>
                <p:cNvSpPr/>
                <p:nvPr/>
              </p:nvSpPr>
              <p:spPr>
                <a:xfrm>
                  <a:off x="4777156" y="4844889"/>
                  <a:ext cx="360000" cy="360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Ellipse 200">
                  <a:extLst>
                    <a:ext uri="{FF2B5EF4-FFF2-40B4-BE49-F238E27FC236}">
                      <a16:creationId xmlns:a16="http://schemas.microsoft.com/office/drawing/2014/main" id="{3D49BADC-BFF2-484B-B739-1A2D06EC7C29}"/>
                    </a:ext>
                  </a:extLst>
                </p:cNvPr>
                <p:cNvSpPr/>
                <p:nvPr/>
              </p:nvSpPr>
              <p:spPr>
                <a:xfrm>
                  <a:off x="4777156" y="5376852"/>
                  <a:ext cx="360000" cy="360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Ellipse 201">
                  <a:extLst>
                    <a:ext uri="{FF2B5EF4-FFF2-40B4-BE49-F238E27FC236}">
                      <a16:creationId xmlns:a16="http://schemas.microsoft.com/office/drawing/2014/main" id="{BB2E3D5E-0C15-46BB-B036-39968AE2B106}"/>
                    </a:ext>
                  </a:extLst>
                </p:cNvPr>
                <p:cNvSpPr/>
                <p:nvPr/>
              </p:nvSpPr>
              <p:spPr>
                <a:xfrm>
                  <a:off x="4736971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Ellipse 202">
                  <a:extLst>
                    <a:ext uri="{FF2B5EF4-FFF2-40B4-BE49-F238E27FC236}">
                      <a16:creationId xmlns:a16="http://schemas.microsoft.com/office/drawing/2014/main" id="{55830672-1690-4D0F-88FB-37F84D0F0F85}"/>
                    </a:ext>
                  </a:extLst>
                </p:cNvPr>
                <p:cNvSpPr/>
                <p:nvPr/>
              </p:nvSpPr>
              <p:spPr>
                <a:xfrm>
                  <a:off x="5264778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Ellipse 203">
                  <a:extLst>
                    <a:ext uri="{FF2B5EF4-FFF2-40B4-BE49-F238E27FC236}">
                      <a16:creationId xmlns:a16="http://schemas.microsoft.com/office/drawing/2014/main" id="{7FA25139-2B57-4542-92E9-39FE6A011D94}"/>
                    </a:ext>
                  </a:extLst>
                </p:cNvPr>
                <p:cNvSpPr/>
                <p:nvPr/>
              </p:nvSpPr>
              <p:spPr>
                <a:xfrm>
                  <a:off x="5264778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Ellipse 204">
                  <a:extLst>
                    <a:ext uri="{FF2B5EF4-FFF2-40B4-BE49-F238E27FC236}">
                      <a16:creationId xmlns:a16="http://schemas.microsoft.com/office/drawing/2014/main" id="{86076B3D-37EB-41AE-A190-0277E6A699B8}"/>
                    </a:ext>
                  </a:extLst>
                </p:cNvPr>
                <p:cNvSpPr/>
                <p:nvPr/>
              </p:nvSpPr>
              <p:spPr>
                <a:xfrm>
                  <a:off x="5264778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Ellipse 205">
                  <a:extLst>
                    <a:ext uri="{FF2B5EF4-FFF2-40B4-BE49-F238E27FC236}">
                      <a16:creationId xmlns:a16="http://schemas.microsoft.com/office/drawing/2014/main" id="{5D108091-8062-42D9-A437-F4BED8FE3C7C}"/>
                    </a:ext>
                  </a:extLst>
                </p:cNvPr>
                <p:cNvSpPr/>
                <p:nvPr/>
              </p:nvSpPr>
              <p:spPr>
                <a:xfrm>
                  <a:off x="4209165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Ellipse 206">
                  <a:extLst>
                    <a:ext uri="{FF2B5EF4-FFF2-40B4-BE49-F238E27FC236}">
                      <a16:creationId xmlns:a16="http://schemas.microsoft.com/office/drawing/2014/main" id="{A49DFF00-64AF-4049-8078-C1502D5D4537}"/>
                    </a:ext>
                  </a:extLst>
                </p:cNvPr>
                <p:cNvSpPr/>
                <p:nvPr/>
              </p:nvSpPr>
              <p:spPr>
                <a:xfrm>
                  <a:off x="4209165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Ellipse 207">
                  <a:extLst>
                    <a:ext uri="{FF2B5EF4-FFF2-40B4-BE49-F238E27FC236}">
                      <a16:creationId xmlns:a16="http://schemas.microsoft.com/office/drawing/2014/main" id="{F4266FBA-9A4D-4F53-8738-BD89B371925B}"/>
                    </a:ext>
                  </a:extLst>
                </p:cNvPr>
                <p:cNvSpPr/>
                <p:nvPr/>
              </p:nvSpPr>
              <p:spPr>
                <a:xfrm>
                  <a:off x="4209165" y="5868630"/>
                  <a:ext cx="440370" cy="44037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Pfeil: nach rechts 208">
                  <a:extLst>
                    <a:ext uri="{FF2B5EF4-FFF2-40B4-BE49-F238E27FC236}">
                      <a16:creationId xmlns:a16="http://schemas.microsoft.com/office/drawing/2014/main" id="{A8CE9585-9222-4015-8AEA-99C7942E78B2}"/>
                    </a:ext>
                  </a:extLst>
                </p:cNvPr>
                <p:cNvSpPr/>
                <p:nvPr/>
              </p:nvSpPr>
              <p:spPr>
                <a:xfrm rot="16200000">
                  <a:off x="4309846" y="6008436"/>
                  <a:ext cx="239009" cy="160760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Ellipse 209">
                  <a:extLst>
                    <a:ext uri="{FF2B5EF4-FFF2-40B4-BE49-F238E27FC236}">
                      <a16:creationId xmlns:a16="http://schemas.microsoft.com/office/drawing/2014/main" id="{EF7B976E-9E2E-48D4-9571-13CFDA44D01E}"/>
                    </a:ext>
                  </a:extLst>
                </p:cNvPr>
                <p:cNvSpPr/>
                <p:nvPr/>
              </p:nvSpPr>
              <p:spPr>
                <a:xfrm>
                  <a:off x="4209165" y="4118447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A21AD3B-11C0-4B6E-A4D5-158FE4234C9B}"/>
                </a:ext>
              </a:extLst>
            </p:cNvPr>
            <p:cNvGrpSpPr/>
            <p:nvPr/>
          </p:nvGrpSpPr>
          <p:grpSpPr>
            <a:xfrm rot="10800000">
              <a:off x="5091443" y="1865213"/>
              <a:ext cx="2528037" cy="3127579"/>
              <a:chOff x="2274087" y="1854018"/>
              <a:chExt cx="2528037" cy="3127579"/>
            </a:xfrm>
          </p:grpSpPr>
          <p:grpSp>
            <p:nvGrpSpPr>
              <p:cNvPr id="212" name="Gruppieren 211">
                <a:extLst>
                  <a:ext uri="{FF2B5EF4-FFF2-40B4-BE49-F238E27FC236}">
                    <a16:creationId xmlns:a16="http://schemas.microsoft.com/office/drawing/2014/main" id="{483AE0F2-F663-4D62-9907-CFD7EAA83ECF}"/>
                  </a:ext>
                </a:extLst>
              </p:cNvPr>
              <p:cNvGrpSpPr/>
              <p:nvPr/>
            </p:nvGrpSpPr>
            <p:grpSpPr>
              <a:xfrm rot="3600000">
                <a:off x="2790114" y="2969587"/>
                <a:ext cx="1495983" cy="2528037"/>
                <a:chOff x="4209165" y="3780963"/>
                <a:chExt cx="1495983" cy="2528037"/>
              </a:xfrm>
            </p:grpSpPr>
            <p:cxnSp>
              <p:nvCxnSpPr>
                <p:cNvPr id="231" name="Gerader Verbinder 230">
                  <a:extLst>
                    <a:ext uri="{FF2B5EF4-FFF2-40B4-BE49-F238E27FC236}">
                      <a16:creationId xmlns:a16="http://schemas.microsoft.com/office/drawing/2014/main" id="{8F0288BE-E9A7-4ADC-A7C8-39B6380574E7}"/>
                    </a:ext>
                  </a:extLst>
                </p:cNvPr>
                <p:cNvCxnSpPr/>
                <p:nvPr/>
              </p:nvCxnSpPr>
              <p:spPr>
                <a:xfrm flipV="1">
                  <a:off x="5484963" y="4549982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Gerader Verbinder 231">
                  <a:extLst>
                    <a:ext uri="{FF2B5EF4-FFF2-40B4-BE49-F238E27FC236}">
                      <a16:creationId xmlns:a16="http://schemas.microsoft.com/office/drawing/2014/main" id="{42C31C72-B4A4-47F2-A957-9595D5115151}"/>
                    </a:ext>
                  </a:extLst>
                </p:cNvPr>
                <p:cNvCxnSpPr>
                  <a:stCxn id="245" idx="0"/>
                  <a:endCxn id="247" idx="4"/>
                </p:cNvCxnSpPr>
                <p:nvPr/>
              </p:nvCxnSpPr>
              <p:spPr>
                <a:xfrm flipV="1">
                  <a:off x="4429350" y="4558817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Gerader Verbinder 232">
                  <a:extLst>
                    <a:ext uri="{FF2B5EF4-FFF2-40B4-BE49-F238E27FC236}">
                      <a16:creationId xmlns:a16="http://schemas.microsoft.com/office/drawing/2014/main" id="{03CA9D62-7744-4997-8F2E-2ADEC388F0D4}"/>
                    </a:ext>
                  </a:extLst>
                </p:cNvPr>
                <p:cNvCxnSpPr>
                  <a:cxnSpLocks/>
                  <a:stCxn id="235" idx="4"/>
                </p:cNvCxnSpPr>
                <p:nvPr/>
              </p:nvCxnSpPr>
              <p:spPr>
                <a:xfrm flipH="1">
                  <a:off x="4953000" y="4140963"/>
                  <a:ext cx="4156" cy="17276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Gerader Verbinder 233">
                  <a:extLst>
                    <a:ext uri="{FF2B5EF4-FFF2-40B4-BE49-F238E27FC236}">
                      <a16:creationId xmlns:a16="http://schemas.microsoft.com/office/drawing/2014/main" id="{502B429F-60C5-4C36-B0D7-233AE1140A66}"/>
                    </a:ext>
                  </a:extLst>
                </p:cNvPr>
                <p:cNvCxnSpPr>
                  <a:stCxn id="245" idx="6"/>
                  <a:endCxn id="242" idx="2"/>
                </p:cNvCxnSpPr>
                <p:nvPr/>
              </p:nvCxnSpPr>
              <p:spPr>
                <a:xfrm>
                  <a:off x="4649534" y="6088815"/>
                  <a:ext cx="6152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Ellipse 234">
                  <a:extLst>
                    <a:ext uri="{FF2B5EF4-FFF2-40B4-BE49-F238E27FC236}">
                      <a16:creationId xmlns:a16="http://schemas.microsoft.com/office/drawing/2014/main" id="{F19084C3-D039-4EDE-8C1F-53E9478113E0}"/>
                    </a:ext>
                  </a:extLst>
                </p:cNvPr>
                <p:cNvSpPr/>
                <p:nvPr/>
              </p:nvSpPr>
              <p:spPr>
                <a:xfrm>
                  <a:off x="4777156" y="3780963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Ellipse 235">
                  <a:extLst>
                    <a:ext uri="{FF2B5EF4-FFF2-40B4-BE49-F238E27FC236}">
                      <a16:creationId xmlns:a16="http://schemas.microsoft.com/office/drawing/2014/main" id="{108AB0DE-F8BC-4B60-92B8-3216EEB32659}"/>
                    </a:ext>
                  </a:extLst>
                </p:cNvPr>
                <p:cNvSpPr/>
                <p:nvPr/>
              </p:nvSpPr>
              <p:spPr>
                <a:xfrm>
                  <a:off x="4777156" y="4312926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Ellipse 236">
                  <a:extLst>
                    <a:ext uri="{FF2B5EF4-FFF2-40B4-BE49-F238E27FC236}">
                      <a16:creationId xmlns:a16="http://schemas.microsoft.com/office/drawing/2014/main" id="{76C6DEE9-4098-4CDF-AC68-5523FB049F37}"/>
                    </a:ext>
                  </a:extLst>
                </p:cNvPr>
                <p:cNvSpPr/>
                <p:nvPr/>
              </p:nvSpPr>
              <p:spPr>
                <a:xfrm>
                  <a:off x="4777156" y="4844889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Ellipse 237">
                  <a:extLst>
                    <a:ext uri="{FF2B5EF4-FFF2-40B4-BE49-F238E27FC236}">
                      <a16:creationId xmlns:a16="http://schemas.microsoft.com/office/drawing/2014/main" id="{3F60BC74-CFCB-4CD5-A0A7-57E4D9C75BDB}"/>
                    </a:ext>
                  </a:extLst>
                </p:cNvPr>
                <p:cNvSpPr/>
                <p:nvPr/>
              </p:nvSpPr>
              <p:spPr>
                <a:xfrm>
                  <a:off x="4777156" y="5376852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Ellipse 238">
                  <a:extLst>
                    <a:ext uri="{FF2B5EF4-FFF2-40B4-BE49-F238E27FC236}">
                      <a16:creationId xmlns:a16="http://schemas.microsoft.com/office/drawing/2014/main" id="{BAEDF298-3F1A-43BA-BF49-4DAC46139C26}"/>
                    </a:ext>
                  </a:extLst>
                </p:cNvPr>
                <p:cNvSpPr/>
                <p:nvPr/>
              </p:nvSpPr>
              <p:spPr>
                <a:xfrm>
                  <a:off x="4736971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Ellipse 239">
                  <a:extLst>
                    <a:ext uri="{FF2B5EF4-FFF2-40B4-BE49-F238E27FC236}">
                      <a16:creationId xmlns:a16="http://schemas.microsoft.com/office/drawing/2014/main" id="{2D235E66-1E8A-4E8A-BF89-83025839DC7E}"/>
                    </a:ext>
                  </a:extLst>
                </p:cNvPr>
                <p:cNvSpPr/>
                <p:nvPr/>
              </p:nvSpPr>
              <p:spPr>
                <a:xfrm>
                  <a:off x="5264778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Ellipse 240">
                  <a:extLst>
                    <a:ext uri="{FF2B5EF4-FFF2-40B4-BE49-F238E27FC236}">
                      <a16:creationId xmlns:a16="http://schemas.microsoft.com/office/drawing/2014/main" id="{A8C986FA-9CD1-41F3-919B-458254492E9E}"/>
                    </a:ext>
                  </a:extLst>
                </p:cNvPr>
                <p:cNvSpPr/>
                <p:nvPr/>
              </p:nvSpPr>
              <p:spPr>
                <a:xfrm>
                  <a:off x="5264778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Ellipse 241">
                  <a:extLst>
                    <a:ext uri="{FF2B5EF4-FFF2-40B4-BE49-F238E27FC236}">
                      <a16:creationId xmlns:a16="http://schemas.microsoft.com/office/drawing/2014/main" id="{5A4CAACD-1032-4AAD-B26F-B2EA7F7E36C2}"/>
                    </a:ext>
                  </a:extLst>
                </p:cNvPr>
                <p:cNvSpPr/>
                <p:nvPr/>
              </p:nvSpPr>
              <p:spPr>
                <a:xfrm>
                  <a:off x="5264778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Ellipse 242">
                  <a:extLst>
                    <a:ext uri="{FF2B5EF4-FFF2-40B4-BE49-F238E27FC236}">
                      <a16:creationId xmlns:a16="http://schemas.microsoft.com/office/drawing/2014/main" id="{3273C128-4D52-405D-97A5-CC76062B50D3}"/>
                    </a:ext>
                  </a:extLst>
                </p:cNvPr>
                <p:cNvSpPr/>
                <p:nvPr/>
              </p:nvSpPr>
              <p:spPr>
                <a:xfrm>
                  <a:off x="4209165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Ellipse 243">
                  <a:extLst>
                    <a:ext uri="{FF2B5EF4-FFF2-40B4-BE49-F238E27FC236}">
                      <a16:creationId xmlns:a16="http://schemas.microsoft.com/office/drawing/2014/main" id="{454FCF01-05EE-4161-A039-9E66D54091E4}"/>
                    </a:ext>
                  </a:extLst>
                </p:cNvPr>
                <p:cNvSpPr/>
                <p:nvPr/>
              </p:nvSpPr>
              <p:spPr>
                <a:xfrm>
                  <a:off x="4209165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Ellipse 244">
                  <a:extLst>
                    <a:ext uri="{FF2B5EF4-FFF2-40B4-BE49-F238E27FC236}">
                      <a16:creationId xmlns:a16="http://schemas.microsoft.com/office/drawing/2014/main" id="{409D773D-4E30-4C25-9E50-0A08189213D6}"/>
                    </a:ext>
                  </a:extLst>
                </p:cNvPr>
                <p:cNvSpPr/>
                <p:nvPr/>
              </p:nvSpPr>
              <p:spPr>
                <a:xfrm>
                  <a:off x="4209165" y="5868630"/>
                  <a:ext cx="440370" cy="4403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Pfeil: nach rechts 245">
                  <a:extLst>
                    <a:ext uri="{FF2B5EF4-FFF2-40B4-BE49-F238E27FC236}">
                      <a16:creationId xmlns:a16="http://schemas.microsoft.com/office/drawing/2014/main" id="{A5E747C2-8594-4F7E-9DE9-642A9EB5A68B}"/>
                    </a:ext>
                  </a:extLst>
                </p:cNvPr>
                <p:cNvSpPr/>
                <p:nvPr/>
              </p:nvSpPr>
              <p:spPr>
                <a:xfrm rot="16200000">
                  <a:off x="4309846" y="6008436"/>
                  <a:ext cx="239009" cy="160760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Ellipse 246">
                  <a:extLst>
                    <a:ext uri="{FF2B5EF4-FFF2-40B4-BE49-F238E27FC236}">
                      <a16:creationId xmlns:a16="http://schemas.microsoft.com/office/drawing/2014/main" id="{EF97EC3D-14ED-42E2-A457-84199691AA97}"/>
                    </a:ext>
                  </a:extLst>
                </p:cNvPr>
                <p:cNvSpPr/>
                <p:nvPr/>
              </p:nvSpPr>
              <p:spPr>
                <a:xfrm>
                  <a:off x="4209165" y="4118447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uppieren 212">
                <a:extLst>
                  <a:ext uri="{FF2B5EF4-FFF2-40B4-BE49-F238E27FC236}">
                    <a16:creationId xmlns:a16="http://schemas.microsoft.com/office/drawing/2014/main" id="{66D4365E-4A56-45C1-B657-2431CDC3EBD6}"/>
                  </a:ext>
                </a:extLst>
              </p:cNvPr>
              <p:cNvGrpSpPr/>
              <p:nvPr/>
            </p:nvGrpSpPr>
            <p:grpSpPr>
              <a:xfrm rot="7200000">
                <a:off x="2790114" y="1337991"/>
                <a:ext cx="1495983" cy="2528037"/>
                <a:chOff x="4209165" y="3780963"/>
                <a:chExt cx="1495983" cy="2528037"/>
              </a:xfrm>
            </p:grpSpPr>
            <p:cxnSp>
              <p:nvCxnSpPr>
                <p:cNvPr id="214" name="Gerader Verbinder 213">
                  <a:extLst>
                    <a:ext uri="{FF2B5EF4-FFF2-40B4-BE49-F238E27FC236}">
                      <a16:creationId xmlns:a16="http://schemas.microsoft.com/office/drawing/2014/main" id="{D685CD4E-72B9-4331-9C04-5BE4A7B5B4AD}"/>
                    </a:ext>
                  </a:extLst>
                </p:cNvPr>
                <p:cNvCxnSpPr/>
                <p:nvPr/>
              </p:nvCxnSpPr>
              <p:spPr>
                <a:xfrm flipV="1">
                  <a:off x="5484963" y="4549982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Gerader Verbinder 214">
                  <a:extLst>
                    <a:ext uri="{FF2B5EF4-FFF2-40B4-BE49-F238E27FC236}">
                      <a16:creationId xmlns:a16="http://schemas.microsoft.com/office/drawing/2014/main" id="{AA7589A4-F675-4009-94A0-87F6284DE784}"/>
                    </a:ext>
                  </a:extLst>
                </p:cNvPr>
                <p:cNvCxnSpPr>
                  <a:stCxn id="228" idx="0"/>
                  <a:endCxn id="230" idx="4"/>
                </p:cNvCxnSpPr>
                <p:nvPr/>
              </p:nvCxnSpPr>
              <p:spPr>
                <a:xfrm flipV="1">
                  <a:off x="4429350" y="4558817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Gerader Verbinder 215">
                  <a:extLst>
                    <a:ext uri="{FF2B5EF4-FFF2-40B4-BE49-F238E27FC236}">
                      <a16:creationId xmlns:a16="http://schemas.microsoft.com/office/drawing/2014/main" id="{F9A454B5-9EEE-44D7-965A-467BC2403C3D}"/>
                    </a:ext>
                  </a:extLst>
                </p:cNvPr>
                <p:cNvCxnSpPr>
                  <a:cxnSpLocks/>
                  <a:stCxn id="218" idx="4"/>
                </p:cNvCxnSpPr>
                <p:nvPr/>
              </p:nvCxnSpPr>
              <p:spPr>
                <a:xfrm flipH="1">
                  <a:off x="4953000" y="4140963"/>
                  <a:ext cx="4156" cy="17276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Gerader Verbinder 216">
                  <a:extLst>
                    <a:ext uri="{FF2B5EF4-FFF2-40B4-BE49-F238E27FC236}">
                      <a16:creationId xmlns:a16="http://schemas.microsoft.com/office/drawing/2014/main" id="{6D20873F-348D-4D04-A80E-85E2BD7AB1EE}"/>
                    </a:ext>
                  </a:extLst>
                </p:cNvPr>
                <p:cNvCxnSpPr>
                  <a:stCxn id="228" idx="6"/>
                  <a:endCxn id="225" idx="2"/>
                </p:cNvCxnSpPr>
                <p:nvPr/>
              </p:nvCxnSpPr>
              <p:spPr>
                <a:xfrm>
                  <a:off x="4649534" y="6088815"/>
                  <a:ext cx="6152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Ellipse 217">
                  <a:extLst>
                    <a:ext uri="{FF2B5EF4-FFF2-40B4-BE49-F238E27FC236}">
                      <a16:creationId xmlns:a16="http://schemas.microsoft.com/office/drawing/2014/main" id="{A6BFE2A7-3147-4495-BF5A-294DEAF89C10}"/>
                    </a:ext>
                  </a:extLst>
                </p:cNvPr>
                <p:cNvSpPr/>
                <p:nvPr/>
              </p:nvSpPr>
              <p:spPr>
                <a:xfrm>
                  <a:off x="4777156" y="3780963"/>
                  <a:ext cx="360000" cy="3600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Ellipse 218">
                  <a:extLst>
                    <a:ext uri="{FF2B5EF4-FFF2-40B4-BE49-F238E27FC236}">
                      <a16:creationId xmlns:a16="http://schemas.microsoft.com/office/drawing/2014/main" id="{FB03DDB5-43D8-41EE-96EB-D3BD526F3108}"/>
                    </a:ext>
                  </a:extLst>
                </p:cNvPr>
                <p:cNvSpPr/>
                <p:nvPr/>
              </p:nvSpPr>
              <p:spPr>
                <a:xfrm>
                  <a:off x="4777156" y="4312926"/>
                  <a:ext cx="360000" cy="3600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Ellipse 219">
                  <a:extLst>
                    <a:ext uri="{FF2B5EF4-FFF2-40B4-BE49-F238E27FC236}">
                      <a16:creationId xmlns:a16="http://schemas.microsoft.com/office/drawing/2014/main" id="{355B1D2C-4595-4845-ABD7-C2F9F2E0F5C4}"/>
                    </a:ext>
                  </a:extLst>
                </p:cNvPr>
                <p:cNvSpPr/>
                <p:nvPr/>
              </p:nvSpPr>
              <p:spPr>
                <a:xfrm>
                  <a:off x="4777156" y="4844889"/>
                  <a:ext cx="360000" cy="3600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Ellipse 220">
                  <a:extLst>
                    <a:ext uri="{FF2B5EF4-FFF2-40B4-BE49-F238E27FC236}">
                      <a16:creationId xmlns:a16="http://schemas.microsoft.com/office/drawing/2014/main" id="{A8B77F5A-04AA-441D-981C-61D9CAEC56BE}"/>
                    </a:ext>
                  </a:extLst>
                </p:cNvPr>
                <p:cNvSpPr/>
                <p:nvPr/>
              </p:nvSpPr>
              <p:spPr>
                <a:xfrm>
                  <a:off x="4777156" y="5376852"/>
                  <a:ext cx="360000" cy="3600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E3A1400E-9607-42CB-A6E7-7952600A551A}"/>
                    </a:ext>
                  </a:extLst>
                </p:cNvPr>
                <p:cNvSpPr/>
                <p:nvPr/>
              </p:nvSpPr>
              <p:spPr>
                <a:xfrm>
                  <a:off x="4736971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802D1C78-077C-4F8C-991D-67649FA1A8D8}"/>
                    </a:ext>
                  </a:extLst>
                </p:cNvPr>
                <p:cNvSpPr/>
                <p:nvPr/>
              </p:nvSpPr>
              <p:spPr>
                <a:xfrm>
                  <a:off x="5264778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Ellipse 223">
                  <a:extLst>
                    <a:ext uri="{FF2B5EF4-FFF2-40B4-BE49-F238E27FC236}">
                      <a16:creationId xmlns:a16="http://schemas.microsoft.com/office/drawing/2014/main" id="{12789677-1793-4276-A035-E0755B4C9672}"/>
                    </a:ext>
                  </a:extLst>
                </p:cNvPr>
                <p:cNvSpPr/>
                <p:nvPr/>
              </p:nvSpPr>
              <p:spPr>
                <a:xfrm>
                  <a:off x="5264778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Ellipse 224">
                  <a:extLst>
                    <a:ext uri="{FF2B5EF4-FFF2-40B4-BE49-F238E27FC236}">
                      <a16:creationId xmlns:a16="http://schemas.microsoft.com/office/drawing/2014/main" id="{52969E9F-4633-45CA-A402-6A03819F37A3}"/>
                    </a:ext>
                  </a:extLst>
                </p:cNvPr>
                <p:cNvSpPr/>
                <p:nvPr/>
              </p:nvSpPr>
              <p:spPr>
                <a:xfrm>
                  <a:off x="5264778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Ellipse 225">
                  <a:extLst>
                    <a:ext uri="{FF2B5EF4-FFF2-40B4-BE49-F238E27FC236}">
                      <a16:creationId xmlns:a16="http://schemas.microsoft.com/office/drawing/2014/main" id="{84997F84-5D69-4D8A-BD9B-9E3F9FDADC7B}"/>
                    </a:ext>
                  </a:extLst>
                </p:cNvPr>
                <p:cNvSpPr/>
                <p:nvPr/>
              </p:nvSpPr>
              <p:spPr>
                <a:xfrm>
                  <a:off x="4209165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Ellipse 226">
                  <a:extLst>
                    <a:ext uri="{FF2B5EF4-FFF2-40B4-BE49-F238E27FC236}">
                      <a16:creationId xmlns:a16="http://schemas.microsoft.com/office/drawing/2014/main" id="{755E3704-9F9E-4F57-AC8D-3ACE1B7C5380}"/>
                    </a:ext>
                  </a:extLst>
                </p:cNvPr>
                <p:cNvSpPr/>
                <p:nvPr/>
              </p:nvSpPr>
              <p:spPr>
                <a:xfrm>
                  <a:off x="4209165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Ellipse 227">
                  <a:extLst>
                    <a:ext uri="{FF2B5EF4-FFF2-40B4-BE49-F238E27FC236}">
                      <a16:creationId xmlns:a16="http://schemas.microsoft.com/office/drawing/2014/main" id="{B9320270-CE89-4AD6-ABE4-92937B83341A}"/>
                    </a:ext>
                  </a:extLst>
                </p:cNvPr>
                <p:cNvSpPr/>
                <p:nvPr/>
              </p:nvSpPr>
              <p:spPr>
                <a:xfrm>
                  <a:off x="4209165" y="5868630"/>
                  <a:ext cx="440370" cy="44037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Pfeil: nach rechts 228">
                  <a:extLst>
                    <a:ext uri="{FF2B5EF4-FFF2-40B4-BE49-F238E27FC236}">
                      <a16:creationId xmlns:a16="http://schemas.microsoft.com/office/drawing/2014/main" id="{5CCF63E0-079D-43A9-8AA2-259073C780C7}"/>
                    </a:ext>
                  </a:extLst>
                </p:cNvPr>
                <p:cNvSpPr/>
                <p:nvPr/>
              </p:nvSpPr>
              <p:spPr>
                <a:xfrm rot="16200000">
                  <a:off x="4309846" y="6008436"/>
                  <a:ext cx="239009" cy="160760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Ellipse 229">
                  <a:extLst>
                    <a:ext uri="{FF2B5EF4-FFF2-40B4-BE49-F238E27FC236}">
                      <a16:creationId xmlns:a16="http://schemas.microsoft.com/office/drawing/2014/main" id="{2F4F1ABC-21FB-4898-A466-9BB69D6F2823}"/>
                    </a:ext>
                  </a:extLst>
                </p:cNvPr>
                <p:cNvSpPr/>
                <p:nvPr/>
              </p:nvSpPr>
              <p:spPr>
                <a:xfrm>
                  <a:off x="4209165" y="4118447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4C92333B-0DED-4025-9881-D8EA981FD708}"/>
                </a:ext>
              </a:extLst>
            </p:cNvPr>
            <p:cNvGrpSpPr/>
            <p:nvPr/>
          </p:nvGrpSpPr>
          <p:grpSpPr>
            <a:xfrm>
              <a:off x="1989217" y="2989800"/>
              <a:ext cx="5927566" cy="878400"/>
              <a:chOff x="1989127" y="2989800"/>
              <a:chExt cx="5927566" cy="878400"/>
            </a:xfrm>
          </p:grpSpPr>
          <p:sp>
            <p:nvSpPr>
              <p:cNvPr id="252" name="Ellipse 251">
                <a:extLst>
                  <a:ext uri="{FF2B5EF4-FFF2-40B4-BE49-F238E27FC236}">
                    <a16:creationId xmlns:a16="http://schemas.microsoft.com/office/drawing/2014/main" id="{CB89B2FF-F9AD-4564-92B1-772157F4BFB2}"/>
                  </a:ext>
                </a:extLst>
              </p:cNvPr>
              <p:cNvSpPr/>
              <p:nvPr/>
            </p:nvSpPr>
            <p:spPr>
              <a:xfrm>
                <a:off x="1989127" y="2989800"/>
                <a:ext cx="878400" cy="878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Ellipse 258">
                <a:extLst>
                  <a:ext uri="{FF2B5EF4-FFF2-40B4-BE49-F238E27FC236}">
                    <a16:creationId xmlns:a16="http://schemas.microsoft.com/office/drawing/2014/main" id="{46DE54E9-9EC6-4029-AD02-E9CA48FAC73D}"/>
                  </a:ext>
                </a:extLst>
              </p:cNvPr>
              <p:cNvSpPr/>
              <p:nvPr/>
            </p:nvSpPr>
            <p:spPr>
              <a:xfrm>
                <a:off x="7038293" y="2989800"/>
                <a:ext cx="878400" cy="878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uppieren 259">
              <a:extLst>
                <a:ext uri="{FF2B5EF4-FFF2-40B4-BE49-F238E27FC236}">
                  <a16:creationId xmlns:a16="http://schemas.microsoft.com/office/drawing/2014/main" id="{D1576180-B30E-4D81-9ED7-FC43DF9EF202}"/>
                </a:ext>
              </a:extLst>
            </p:cNvPr>
            <p:cNvGrpSpPr/>
            <p:nvPr/>
          </p:nvGrpSpPr>
          <p:grpSpPr>
            <a:xfrm rot="7200000">
              <a:off x="1989217" y="2989800"/>
              <a:ext cx="5927566" cy="878400"/>
              <a:chOff x="1989127" y="2989800"/>
              <a:chExt cx="5927566" cy="878400"/>
            </a:xfrm>
          </p:grpSpPr>
          <p:sp>
            <p:nvSpPr>
              <p:cNvPr id="261" name="Ellipse 260">
                <a:extLst>
                  <a:ext uri="{FF2B5EF4-FFF2-40B4-BE49-F238E27FC236}">
                    <a16:creationId xmlns:a16="http://schemas.microsoft.com/office/drawing/2014/main" id="{8FAA991C-7DB7-407B-9A59-78C8176F1A78}"/>
                  </a:ext>
                </a:extLst>
              </p:cNvPr>
              <p:cNvSpPr/>
              <p:nvPr/>
            </p:nvSpPr>
            <p:spPr>
              <a:xfrm>
                <a:off x="1989127" y="2989800"/>
                <a:ext cx="878400" cy="878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lipse 261">
                <a:extLst>
                  <a:ext uri="{FF2B5EF4-FFF2-40B4-BE49-F238E27FC236}">
                    <a16:creationId xmlns:a16="http://schemas.microsoft.com/office/drawing/2014/main" id="{319EC67E-4683-42D4-9F72-A16F9F60E484}"/>
                  </a:ext>
                </a:extLst>
              </p:cNvPr>
              <p:cNvSpPr/>
              <p:nvPr/>
            </p:nvSpPr>
            <p:spPr>
              <a:xfrm>
                <a:off x="7038293" y="2989800"/>
                <a:ext cx="878400" cy="878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uppieren 262">
              <a:extLst>
                <a:ext uri="{FF2B5EF4-FFF2-40B4-BE49-F238E27FC236}">
                  <a16:creationId xmlns:a16="http://schemas.microsoft.com/office/drawing/2014/main" id="{D2EA013D-7DBB-43CB-AF1A-CAA97425234D}"/>
                </a:ext>
              </a:extLst>
            </p:cNvPr>
            <p:cNvGrpSpPr/>
            <p:nvPr/>
          </p:nvGrpSpPr>
          <p:grpSpPr>
            <a:xfrm rot="3600000">
              <a:off x="1989217" y="2989800"/>
              <a:ext cx="5927566" cy="878400"/>
              <a:chOff x="1989127" y="2989800"/>
              <a:chExt cx="5927566" cy="878400"/>
            </a:xfrm>
          </p:grpSpPr>
          <p:sp>
            <p:nvSpPr>
              <p:cNvPr id="264" name="Ellipse 263">
                <a:extLst>
                  <a:ext uri="{FF2B5EF4-FFF2-40B4-BE49-F238E27FC236}">
                    <a16:creationId xmlns:a16="http://schemas.microsoft.com/office/drawing/2014/main" id="{DD709E8C-4657-4D57-8A77-6464EB2AB4B1}"/>
                  </a:ext>
                </a:extLst>
              </p:cNvPr>
              <p:cNvSpPr/>
              <p:nvPr/>
            </p:nvSpPr>
            <p:spPr>
              <a:xfrm>
                <a:off x="1989127" y="2989800"/>
                <a:ext cx="878400" cy="878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Ellipse 264">
                <a:extLst>
                  <a:ext uri="{FF2B5EF4-FFF2-40B4-BE49-F238E27FC236}">
                    <a16:creationId xmlns:a16="http://schemas.microsoft.com/office/drawing/2014/main" id="{12EA8B11-EFDB-4049-8292-0A8998635A22}"/>
                  </a:ext>
                </a:extLst>
              </p:cNvPr>
              <p:cNvSpPr/>
              <p:nvPr/>
            </p:nvSpPr>
            <p:spPr>
              <a:xfrm>
                <a:off x="7038293" y="2989800"/>
                <a:ext cx="878400" cy="8784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475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46298C39-8053-434C-8209-5C51401C8590}"/>
              </a:ext>
            </a:extLst>
          </p:cNvPr>
          <p:cNvGrpSpPr/>
          <p:nvPr/>
        </p:nvGrpSpPr>
        <p:grpSpPr>
          <a:xfrm>
            <a:off x="4209165" y="3780963"/>
            <a:ext cx="1495983" cy="2528037"/>
            <a:chOff x="4209165" y="3780963"/>
            <a:chExt cx="1495983" cy="2528037"/>
          </a:xfrm>
          <a:solidFill>
            <a:schemeClr val="bg1"/>
          </a:solidFill>
        </p:grpSpPr>
        <p:cxnSp>
          <p:nvCxnSpPr>
            <p:cNvPr id="156" name="Gerader Verbinder 155">
              <a:extLst>
                <a:ext uri="{FF2B5EF4-FFF2-40B4-BE49-F238E27FC236}">
                  <a16:creationId xmlns:a16="http://schemas.microsoft.com/office/drawing/2014/main" id="{E7FFF83A-2B6C-4B4F-BC7A-B55C1E8785C3}"/>
                </a:ext>
              </a:extLst>
            </p:cNvPr>
            <p:cNvCxnSpPr/>
            <p:nvPr/>
          </p:nvCxnSpPr>
          <p:spPr>
            <a:xfrm flipV="1">
              <a:off x="5484963" y="4549982"/>
              <a:ext cx="0" cy="1309813"/>
            </a:xfrm>
            <a:prstGeom prst="line">
              <a:avLst/>
            </a:prstGeom>
            <a:grp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B4E8EC18-9CBC-42AF-8CC9-24118AAC57E4}"/>
                </a:ext>
              </a:extLst>
            </p:cNvPr>
            <p:cNvCxnSpPr>
              <a:stCxn id="46" idx="0"/>
              <a:endCxn id="155" idx="4"/>
            </p:cNvCxnSpPr>
            <p:nvPr/>
          </p:nvCxnSpPr>
          <p:spPr>
            <a:xfrm flipV="1">
              <a:off x="4429350" y="4558817"/>
              <a:ext cx="0" cy="1309813"/>
            </a:xfrm>
            <a:prstGeom prst="line">
              <a:avLst/>
            </a:prstGeom>
            <a:grp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45A4577E-03C9-4CD8-875E-6C84EDAB0576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 flipH="1">
              <a:off x="4953000" y="4140963"/>
              <a:ext cx="4156" cy="1727667"/>
            </a:xfrm>
            <a:prstGeom prst="line">
              <a:avLst/>
            </a:prstGeom>
            <a:grp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B2B5DC1C-87E7-4229-9358-5623DA8DDC0B}"/>
                </a:ext>
              </a:extLst>
            </p:cNvPr>
            <p:cNvCxnSpPr>
              <a:stCxn id="46" idx="6"/>
              <a:endCxn id="31" idx="2"/>
            </p:cNvCxnSpPr>
            <p:nvPr/>
          </p:nvCxnSpPr>
          <p:spPr>
            <a:xfrm>
              <a:off x="4649534" y="6088815"/>
              <a:ext cx="615244" cy="0"/>
            </a:xfrm>
            <a:prstGeom prst="line">
              <a:avLst/>
            </a:prstGeom>
            <a:grp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908BAFF-4789-4482-BBF3-CECA3D901C36}"/>
                </a:ext>
              </a:extLst>
            </p:cNvPr>
            <p:cNvSpPr/>
            <p:nvPr/>
          </p:nvSpPr>
          <p:spPr>
            <a:xfrm>
              <a:off x="4777156" y="3780963"/>
              <a:ext cx="360000" cy="36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81CD0E1-F48F-4442-AB24-ACE0F25F89FE}"/>
                </a:ext>
              </a:extLst>
            </p:cNvPr>
            <p:cNvSpPr/>
            <p:nvPr/>
          </p:nvSpPr>
          <p:spPr>
            <a:xfrm>
              <a:off x="4777156" y="4312926"/>
              <a:ext cx="360000" cy="36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80EBBB4-D261-48C8-9460-D23F97AA85D7}"/>
                </a:ext>
              </a:extLst>
            </p:cNvPr>
            <p:cNvSpPr/>
            <p:nvPr/>
          </p:nvSpPr>
          <p:spPr>
            <a:xfrm>
              <a:off x="4777156" y="4844889"/>
              <a:ext cx="360000" cy="36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786C020-1615-4C03-8068-44ACFD8F2E73}"/>
                </a:ext>
              </a:extLst>
            </p:cNvPr>
            <p:cNvSpPr/>
            <p:nvPr/>
          </p:nvSpPr>
          <p:spPr>
            <a:xfrm>
              <a:off x="4777156" y="5376852"/>
              <a:ext cx="360000" cy="36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90B7576-979E-4B42-B15C-7DF4A9EA17E3}"/>
                </a:ext>
              </a:extLst>
            </p:cNvPr>
            <p:cNvSpPr/>
            <p:nvPr/>
          </p:nvSpPr>
          <p:spPr>
            <a:xfrm>
              <a:off x="4736971" y="5868630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28FA33B-AEFA-40B7-91D6-6EF97E7DDAE0}"/>
                </a:ext>
              </a:extLst>
            </p:cNvPr>
            <p:cNvSpPr/>
            <p:nvPr/>
          </p:nvSpPr>
          <p:spPr>
            <a:xfrm>
              <a:off x="5264778" y="4701841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4E2CBA2-4FBF-4551-A22D-CB0A5BD0D6CE}"/>
                </a:ext>
              </a:extLst>
            </p:cNvPr>
            <p:cNvSpPr/>
            <p:nvPr/>
          </p:nvSpPr>
          <p:spPr>
            <a:xfrm>
              <a:off x="5264778" y="5285235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DC1DEF6-1A30-4AC7-A042-328664958B12}"/>
                </a:ext>
              </a:extLst>
            </p:cNvPr>
            <p:cNvSpPr/>
            <p:nvPr/>
          </p:nvSpPr>
          <p:spPr>
            <a:xfrm>
              <a:off x="5264778" y="5868630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9944DD9-2518-4599-89D0-B05F3A4BCA16}"/>
                </a:ext>
              </a:extLst>
            </p:cNvPr>
            <p:cNvSpPr/>
            <p:nvPr/>
          </p:nvSpPr>
          <p:spPr>
            <a:xfrm>
              <a:off x="4209165" y="4701841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3420329-75E5-4B59-BC44-DF2C9148DB93}"/>
                </a:ext>
              </a:extLst>
            </p:cNvPr>
            <p:cNvSpPr/>
            <p:nvPr/>
          </p:nvSpPr>
          <p:spPr>
            <a:xfrm>
              <a:off x="4209165" y="5285235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E8760C3-B620-4A19-AF15-E9F07DCC821E}"/>
                </a:ext>
              </a:extLst>
            </p:cNvPr>
            <p:cNvSpPr/>
            <p:nvPr/>
          </p:nvSpPr>
          <p:spPr>
            <a:xfrm>
              <a:off x="4209165" y="5868630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feil: nach rechts 137">
              <a:extLst>
                <a:ext uri="{FF2B5EF4-FFF2-40B4-BE49-F238E27FC236}">
                  <a16:creationId xmlns:a16="http://schemas.microsoft.com/office/drawing/2014/main" id="{6734EBB7-8CBC-4AFE-AAA9-F30954E85E00}"/>
                </a:ext>
              </a:extLst>
            </p:cNvPr>
            <p:cNvSpPr/>
            <p:nvPr/>
          </p:nvSpPr>
          <p:spPr>
            <a:xfrm rot="16200000">
              <a:off x="4309846" y="6008436"/>
              <a:ext cx="239009" cy="160760"/>
            </a:xfrm>
            <a:prstGeom prst="rightArrow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C9721A33-A957-4D1E-8F1B-AAEB3A3D40C3}"/>
                </a:ext>
              </a:extLst>
            </p:cNvPr>
            <p:cNvSpPr/>
            <p:nvPr/>
          </p:nvSpPr>
          <p:spPr>
            <a:xfrm>
              <a:off x="4209165" y="4118447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6D06C5E7-089B-4B65-86A4-BAFAAE416EC4}"/>
              </a:ext>
            </a:extLst>
          </p:cNvPr>
          <p:cNvGrpSpPr/>
          <p:nvPr/>
        </p:nvGrpSpPr>
        <p:grpSpPr>
          <a:xfrm rot="10800000">
            <a:off x="4205008" y="549000"/>
            <a:ext cx="1495983" cy="2528037"/>
            <a:chOff x="4209165" y="3780963"/>
            <a:chExt cx="1495983" cy="2528037"/>
          </a:xfrm>
          <a:solidFill>
            <a:schemeClr val="bg1"/>
          </a:solidFill>
        </p:grpSpPr>
        <p:cxnSp>
          <p:nvCxnSpPr>
            <p:cNvPr id="158" name="Gerader Verbinder 157">
              <a:extLst>
                <a:ext uri="{FF2B5EF4-FFF2-40B4-BE49-F238E27FC236}">
                  <a16:creationId xmlns:a16="http://schemas.microsoft.com/office/drawing/2014/main" id="{80A1E137-C869-4EEF-8A90-40ADBAD9F674}"/>
                </a:ext>
              </a:extLst>
            </p:cNvPr>
            <p:cNvCxnSpPr/>
            <p:nvPr/>
          </p:nvCxnSpPr>
          <p:spPr>
            <a:xfrm flipV="1">
              <a:off x="5484963" y="4549982"/>
              <a:ext cx="0" cy="1309813"/>
            </a:xfrm>
            <a:prstGeom prst="line">
              <a:avLst/>
            </a:prstGeom>
            <a:grp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68DCF8C4-348A-4E06-8F4F-0F79BEEA0DFB}"/>
                </a:ext>
              </a:extLst>
            </p:cNvPr>
            <p:cNvCxnSpPr>
              <a:stCxn id="172" idx="0"/>
              <a:endCxn id="174" idx="4"/>
            </p:cNvCxnSpPr>
            <p:nvPr/>
          </p:nvCxnSpPr>
          <p:spPr>
            <a:xfrm flipV="1">
              <a:off x="4429350" y="4558817"/>
              <a:ext cx="0" cy="1309813"/>
            </a:xfrm>
            <a:prstGeom prst="line">
              <a:avLst/>
            </a:prstGeom>
            <a:grp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>
              <a:extLst>
                <a:ext uri="{FF2B5EF4-FFF2-40B4-BE49-F238E27FC236}">
                  <a16:creationId xmlns:a16="http://schemas.microsoft.com/office/drawing/2014/main" id="{8BDB46E6-0BC3-4319-89C8-89B958ACA216}"/>
                </a:ext>
              </a:extLst>
            </p:cNvPr>
            <p:cNvCxnSpPr>
              <a:cxnSpLocks/>
              <a:stCxn id="162" idx="4"/>
            </p:cNvCxnSpPr>
            <p:nvPr/>
          </p:nvCxnSpPr>
          <p:spPr>
            <a:xfrm flipH="1">
              <a:off x="4953000" y="4140963"/>
              <a:ext cx="4156" cy="1727667"/>
            </a:xfrm>
            <a:prstGeom prst="line">
              <a:avLst/>
            </a:prstGeom>
            <a:grp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1CC77031-8B8F-4A50-BB58-DACF095E55F6}"/>
                </a:ext>
              </a:extLst>
            </p:cNvPr>
            <p:cNvCxnSpPr>
              <a:stCxn id="172" idx="6"/>
              <a:endCxn id="169" idx="2"/>
            </p:cNvCxnSpPr>
            <p:nvPr/>
          </p:nvCxnSpPr>
          <p:spPr>
            <a:xfrm>
              <a:off x="4649534" y="6088815"/>
              <a:ext cx="615244" cy="0"/>
            </a:xfrm>
            <a:prstGeom prst="line">
              <a:avLst/>
            </a:prstGeom>
            <a:grp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FA020DEA-6367-4C8D-9E54-A221941C2A93}"/>
                </a:ext>
              </a:extLst>
            </p:cNvPr>
            <p:cNvSpPr/>
            <p:nvPr/>
          </p:nvSpPr>
          <p:spPr>
            <a:xfrm>
              <a:off x="4777156" y="3780963"/>
              <a:ext cx="360000" cy="36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2A038472-A51F-42E7-9E7E-29632635134C}"/>
                </a:ext>
              </a:extLst>
            </p:cNvPr>
            <p:cNvSpPr/>
            <p:nvPr/>
          </p:nvSpPr>
          <p:spPr>
            <a:xfrm>
              <a:off x="4777156" y="4312926"/>
              <a:ext cx="360000" cy="36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28035055-1552-481E-83B7-AB2937CEA95C}"/>
                </a:ext>
              </a:extLst>
            </p:cNvPr>
            <p:cNvSpPr/>
            <p:nvPr/>
          </p:nvSpPr>
          <p:spPr>
            <a:xfrm>
              <a:off x="4777156" y="4844889"/>
              <a:ext cx="360000" cy="36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DED7C550-1E66-4C5C-B39D-F425FF272DF4}"/>
                </a:ext>
              </a:extLst>
            </p:cNvPr>
            <p:cNvSpPr/>
            <p:nvPr/>
          </p:nvSpPr>
          <p:spPr>
            <a:xfrm>
              <a:off x="4777156" y="5376852"/>
              <a:ext cx="360000" cy="36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D85DA9B5-25E8-466F-8E5F-DB9C3363A591}"/>
                </a:ext>
              </a:extLst>
            </p:cNvPr>
            <p:cNvSpPr/>
            <p:nvPr/>
          </p:nvSpPr>
          <p:spPr>
            <a:xfrm>
              <a:off x="4736971" y="5868630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EB7183AB-AEAD-4AD9-9610-27E2233A824D}"/>
                </a:ext>
              </a:extLst>
            </p:cNvPr>
            <p:cNvSpPr/>
            <p:nvPr/>
          </p:nvSpPr>
          <p:spPr>
            <a:xfrm>
              <a:off x="5264778" y="4701841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EB1EA22D-E946-4469-9698-AC99334C8CFD}"/>
                </a:ext>
              </a:extLst>
            </p:cNvPr>
            <p:cNvSpPr/>
            <p:nvPr/>
          </p:nvSpPr>
          <p:spPr>
            <a:xfrm>
              <a:off x="5264778" y="5285235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DDBFFB9A-C537-4FFF-BC8B-225BB5F7EE9F}"/>
                </a:ext>
              </a:extLst>
            </p:cNvPr>
            <p:cNvSpPr/>
            <p:nvPr/>
          </p:nvSpPr>
          <p:spPr>
            <a:xfrm>
              <a:off x="5264778" y="5868630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BC01E724-96B6-4120-8A5C-03F384F78A69}"/>
                </a:ext>
              </a:extLst>
            </p:cNvPr>
            <p:cNvSpPr/>
            <p:nvPr/>
          </p:nvSpPr>
          <p:spPr>
            <a:xfrm>
              <a:off x="4209165" y="4701841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D29FEE7F-51EF-4EC3-95EE-DD2762AF7276}"/>
                </a:ext>
              </a:extLst>
            </p:cNvPr>
            <p:cNvSpPr/>
            <p:nvPr/>
          </p:nvSpPr>
          <p:spPr>
            <a:xfrm>
              <a:off x="4209165" y="5285235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304C130C-6B36-4581-910F-AEEE711A59C2}"/>
                </a:ext>
              </a:extLst>
            </p:cNvPr>
            <p:cNvSpPr/>
            <p:nvPr/>
          </p:nvSpPr>
          <p:spPr>
            <a:xfrm>
              <a:off x="4209165" y="5868630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Pfeil: nach rechts 172">
              <a:extLst>
                <a:ext uri="{FF2B5EF4-FFF2-40B4-BE49-F238E27FC236}">
                  <a16:creationId xmlns:a16="http://schemas.microsoft.com/office/drawing/2014/main" id="{97E240BD-E96D-4D04-B0D1-C403A0324DA1}"/>
                </a:ext>
              </a:extLst>
            </p:cNvPr>
            <p:cNvSpPr/>
            <p:nvPr/>
          </p:nvSpPr>
          <p:spPr>
            <a:xfrm rot="16200000">
              <a:off x="4309846" y="6008436"/>
              <a:ext cx="239009" cy="160760"/>
            </a:xfrm>
            <a:prstGeom prst="rightArrow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EDE903B9-84F0-436E-91EE-925F1684A256}"/>
                </a:ext>
              </a:extLst>
            </p:cNvPr>
            <p:cNvSpPr/>
            <p:nvPr/>
          </p:nvSpPr>
          <p:spPr>
            <a:xfrm>
              <a:off x="4209165" y="4118447"/>
              <a:ext cx="440370" cy="44037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4233739-6BEA-4E77-881C-B84C50F6449F}"/>
              </a:ext>
            </a:extLst>
          </p:cNvPr>
          <p:cNvGrpSpPr/>
          <p:nvPr/>
        </p:nvGrpSpPr>
        <p:grpSpPr>
          <a:xfrm>
            <a:off x="2279986" y="1865211"/>
            <a:ext cx="2528037" cy="3127579"/>
            <a:chOff x="2274087" y="1854018"/>
            <a:chExt cx="2528037" cy="3127579"/>
          </a:xfrm>
          <a:solidFill>
            <a:schemeClr val="bg1"/>
          </a:solidFill>
        </p:grpSpPr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C3C0AED2-5AEC-4F56-9BC3-2BA587FA5534}"/>
                </a:ext>
              </a:extLst>
            </p:cNvPr>
            <p:cNvGrpSpPr/>
            <p:nvPr/>
          </p:nvGrpSpPr>
          <p:grpSpPr>
            <a:xfrm rot="3600000">
              <a:off x="2790114" y="2969587"/>
              <a:ext cx="1495983" cy="2528037"/>
              <a:chOff x="4209165" y="3780963"/>
              <a:chExt cx="1495983" cy="2528037"/>
            </a:xfrm>
            <a:grpFill/>
          </p:grpSpPr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07231366-3BA9-4EDC-A2B8-2CB7C3CC6449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3BF5896E-2D28-4626-8F6A-55E1BA09B3C4}"/>
                  </a:ext>
                </a:extLst>
              </p:cNvPr>
              <p:cNvCxnSpPr>
                <a:stCxn id="190" idx="0"/>
                <a:endCxn id="192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803EA576-91E1-4119-AC38-7688862FB116}"/>
                  </a:ext>
                </a:extLst>
              </p:cNvPr>
              <p:cNvCxnSpPr>
                <a:cxnSpLocks/>
                <a:stCxn id="180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6380EC2F-6415-4944-8957-FBE656C33CA1}"/>
                  </a:ext>
                </a:extLst>
              </p:cNvPr>
              <p:cNvCxnSpPr>
                <a:stCxn id="190" idx="6"/>
                <a:endCxn id="187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ABF15C26-0EF0-43BA-934E-F9E1D169E8D4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51E91A2F-6218-492C-9B80-CABAAEF81F95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4A142134-B7D5-457A-956D-BAA9309818F9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A10EC16-C4C1-4B98-99C2-09F418B079BF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3F3FF069-9DA1-4E64-893E-5E336C17AF4F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1185122C-2689-4BF3-A594-67243270D1E6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3A070E4D-84E6-43D5-BAC9-07B824B67FDC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6DB278E5-E978-49CB-BEE4-92720C60C518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763059C1-1FE1-44C5-A890-4EA4F6E97F53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1E22124A-91C9-40F3-802A-1522A1B3A63D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FCA5F549-915B-4EB4-8331-0A06AFB87856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feil: nach rechts 190">
                <a:extLst>
                  <a:ext uri="{FF2B5EF4-FFF2-40B4-BE49-F238E27FC236}">
                    <a16:creationId xmlns:a16="http://schemas.microsoft.com/office/drawing/2014/main" id="{36221B50-69F2-41A5-B36F-01876D99BAF6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14A694B4-96E7-47F2-8EF5-4FB945338674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uppieren 192">
              <a:extLst>
                <a:ext uri="{FF2B5EF4-FFF2-40B4-BE49-F238E27FC236}">
                  <a16:creationId xmlns:a16="http://schemas.microsoft.com/office/drawing/2014/main" id="{4DA12F69-4386-4525-BFB7-C7E800D85D02}"/>
                </a:ext>
              </a:extLst>
            </p:cNvPr>
            <p:cNvGrpSpPr/>
            <p:nvPr/>
          </p:nvGrpSpPr>
          <p:grpSpPr>
            <a:xfrm rot="7200000">
              <a:off x="2790114" y="1337991"/>
              <a:ext cx="1495983" cy="2528037"/>
              <a:chOff x="4209165" y="3780963"/>
              <a:chExt cx="1495983" cy="2528037"/>
            </a:xfrm>
            <a:grpFill/>
          </p:grpSpPr>
          <p:cxnSp>
            <p:nvCxnSpPr>
              <p:cNvPr id="194" name="Gerader Verbinder 193">
                <a:extLst>
                  <a:ext uri="{FF2B5EF4-FFF2-40B4-BE49-F238E27FC236}">
                    <a16:creationId xmlns:a16="http://schemas.microsoft.com/office/drawing/2014/main" id="{E8AD2E07-3F22-4337-9CF4-04D399BA068B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r Verbinder 194">
                <a:extLst>
                  <a:ext uri="{FF2B5EF4-FFF2-40B4-BE49-F238E27FC236}">
                    <a16:creationId xmlns:a16="http://schemas.microsoft.com/office/drawing/2014/main" id="{4152365B-A7F4-440F-AC85-C074DEA8F497}"/>
                  </a:ext>
                </a:extLst>
              </p:cNvPr>
              <p:cNvCxnSpPr>
                <a:stCxn id="208" idx="0"/>
                <a:endCxn id="210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r Verbinder 195">
                <a:extLst>
                  <a:ext uri="{FF2B5EF4-FFF2-40B4-BE49-F238E27FC236}">
                    <a16:creationId xmlns:a16="http://schemas.microsoft.com/office/drawing/2014/main" id="{FBE6F5EA-ECD3-4160-9DB3-4F83D7F618FA}"/>
                  </a:ext>
                </a:extLst>
              </p:cNvPr>
              <p:cNvCxnSpPr>
                <a:cxnSpLocks/>
                <a:stCxn id="198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>
                <a:extLst>
                  <a:ext uri="{FF2B5EF4-FFF2-40B4-BE49-F238E27FC236}">
                    <a16:creationId xmlns:a16="http://schemas.microsoft.com/office/drawing/2014/main" id="{D63B1BA3-0E41-4D77-A838-5DC9BCB62D7B}"/>
                  </a:ext>
                </a:extLst>
              </p:cNvPr>
              <p:cNvCxnSpPr>
                <a:stCxn id="208" idx="6"/>
                <a:endCxn id="205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F944A0DA-6844-4DE5-9511-FC1E7A197A85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60110D4D-D4B2-40A2-8F8C-791F70098725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0B5E7EF7-FC2C-4D11-8839-710480DE8EB4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3D49BADC-BFF2-484B-B739-1A2D06EC7C29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BB2E3D5E-0C15-46BB-B036-39968AE2B106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55830672-1690-4D0F-88FB-37F84D0F0F85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7FA25139-2B57-4542-92E9-39FE6A011D94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86076B3D-37EB-41AE-A190-0277E6A699B8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5D108091-8062-42D9-A437-F4BED8FE3C7C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49DFF00-64AF-4049-8078-C1502D5D4537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F4266FBA-9A4D-4F53-8738-BD89B371925B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Pfeil: nach rechts 208">
                <a:extLst>
                  <a:ext uri="{FF2B5EF4-FFF2-40B4-BE49-F238E27FC236}">
                    <a16:creationId xmlns:a16="http://schemas.microsoft.com/office/drawing/2014/main" id="{A8CE9585-9222-4015-8AEA-99C7942E78B2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EF7B976E-9E2E-48D4-9571-13CFDA44D01E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DA21AD3B-11C0-4B6E-A4D5-158FE4234C9B}"/>
              </a:ext>
            </a:extLst>
          </p:cNvPr>
          <p:cNvGrpSpPr/>
          <p:nvPr/>
        </p:nvGrpSpPr>
        <p:grpSpPr>
          <a:xfrm rot="10800000">
            <a:off x="5091443" y="1865213"/>
            <a:ext cx="2528037" cy="3127579"/>
            <a:chOff x="2274087" y="1854018"/>
            <a:chExt cx="2528037" cy="3127579"/>
          </a:xfrm>
          <a:solidFill>
            <a:schemeClr val="bg1"/>
          </a:solidFill>
        </p:grpSpPr>
        <p:grpSp>
          <p:nvGrpSpPr>
            <p:cNvPr id="212" name="Gruppieren 211">
              <a:extLst>
                <a:ext uri="{FF2B5EF4-FFF2-40B4-BE49-F238E27FC236}">
                  <a16:creationId xmlns:a16="http://schemas.microsoft.com/office/drawing/2014/main" id="{483AE0F2-F663-4D62-9907-CFD7EAA83ECF}"/>
                </a:ext>
              </a:extLst>
            </p:cNvPr>
            <p:cNvGrpSpPr/>
            <p:nvPr/>
          </p:nvGrpSpPr>
          <p:grpSpPr>
            <a:xfrm rot="3600000">
              <a:off x="2790114" y="2969587"/>
              <a:ext cx="1495983" cy="2528037"/>
              <a:chOff x="4209165" y="3780963"/>
              <a:chExt cx="1495983" cy="2528037"/>
            </a:xfrm>
            <a:grpFill/>
          </p:grpSpPr>
          <p:cxnSp>
            <p:nvCxnSpPr>
              <p:cNvPr id="231" name="Gerader Verbinder 230">
                <a:extLst>
                  <a:ext uri="{FF2B5EF4-FFF2-40B4-BE49-F238E27FC236}">
                    <a16:creationId xmlns:a16="http://schemas.microsoft.com/office/drawing/2014/main" id="{8F0288BE-E9A7-4ADC-A7C8-39B6380574E7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31">
                <a:extLst>
                  <a:ext uri="{FF2B5EF4-FFF2-40B4-BE49-F238E27FC236}">
                    <a16:creationId xmlns:a16="http://schemas.microsoft.com/office/drawing/2014/main" id="{42C31C72-B4A4-47F2-A957-9595D5115151}"/>
                  </a:ext>
                </a:extLst>
              </p:cNvPr>
              <p:cNvCxnSpPr>
                <a:stCxn id="245" idx="0"/>
                <a:endCxn id="247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r Verbinder 232">
                <a:extLst>
                  <a:ext uri="{FF2B5EF4-FFF2-40B4-BE49-F238E27FC236}">
                    <a16:creationId xmlns:a16="http://schemas.microsoft.com/office/drawing/2014/main" id="{03CA9D62-7744-4997-8F2E-2ADEC388F0D4}"/>
                  </a:ext>
                </a:extLst>
              </p:cNvPr>
              <p:cNvCxnSpPr>
                <a:cxnSpLocks/>
                <a:stCxn id="235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Gerader Verbinder 233">
                <a:extLst>
                  <a:ext uri="{FF2B5EF4-FFF2-40B4-BE49-F238E27FC236}">
                    <a16:creationId xmlns:a16="http://schemas.microsoft.com/office/drawing/2014/main" id="{502B429F-60C5-4C36-B0D7-233AE1140A66}"/>
                  </a:ext>
                </a:extLst>
              </p:cNvPr>
              <p:cNvCxnSpPr>
                <a:stCxn id="245" idx="6"/>
                <a:endCxn id="242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F19084C3-D039-4EDE-8C1F-53E9478113E0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108AB0DE-F8BC-4B60-92B8-3216EEB32659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Ellipse 236">
                <a:extLst>
                  <a:ext uri="{FF2B5EF4-FFF2-40B4-BE49-F238E27FC236}">
                    <a16:creationId xmlns:a16="http://schemas.microsoft.com/office/drawing/2014/main" id="{76C6DEE9-4098-4CDF-AC68-5523FB049F37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Ellipse 237">
                <a:extLst>
                  <a:ext uri="{FF2B5EF4-FFF2-40B4-BE49-F238E27FC236}">
                    <a16:creationId xmlns:a16="http://schemas.microsoft.com/office/drawing/2014/main" id="{3F60BC74-CFCB-4CD5-A0A7-57E4D9C75BDB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Ellipse 238">
                <a:extLst>
                  <a:ext uri="{FF2B5EF4-FFF2-40B4-BE49-F238E27FC236}">
                    <a16:creationId xmlns:a16="http://schemas.microsoft.com/office/drawing/2014/main" id="{BAEDF298-3F1A-43BA-BF49-4DAC46139C26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lipse 239">
                <a:extLst>
                  <a:ext uri="{FF2B5EF4-FFF2-40B4-BE49-F238E27FC236}">
                    <a16:creationId xmlns:a16="http://schemas.microsoft.com/office/drawing/2014/main" id="{2D235E66-1E8A-4E8A-BF89-83025839DC7E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lipse 240">
                <a:extLst>
                  <a:ext uri="{FF2B5EF4-FFF2-40B4-BE49-F238E27FC236}">
                    <a16:creationId xmlns:a16="http://schemas.microsoft.com/office/drawing/2014/main" id="{A8C986FA-9CD1-41F3-919B-458254492E9E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Ellipse 241">
                <a:extLst>
                  <a:ext uri="{FF2B5EF4-FFF2-40B4-BE49-F238E27FC236}">
                    <a16:creationId xmlns:a16="http://schemas.microsoft.com/office/drawing/2014/main" id="{5A4CAACD-1032-4AAD-B26F-B2EA7F7E36C2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Ellipse 242">
                <a:extLst>
                  <a:ext uri="{FF2B5EF4-FFF2-40B4-BE49-F238E27FC236}">
                    <a16:creationId xmlns:a16="http://schemas.microsoft.com/office/drawing/2014/main" id="{3273C128-4D52-405D-97A5-CC76062B50D3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Ellipse 243">
                <a:extLst>
                  <a:ext uri="{FF2B5EF4-FFF2-40B4-BE49-F238E27FC236}">
                    <a16:creationId xmlns:a16="http://schemas.microsoft.com/office/drawing/2014/main" id="{454FCF01-05EE-4161-A039-9E66D54091E4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Ellipse 244">
                <a:extLst>
                  <a:ext uri="{FF2B5EF4-FFF2-40B4-BE49-F238E27FC236}">
                    <a16:creationId xmlns:a16="http://schemas.microsoft.com/office/drawing/2014/main" id="{409D773D-4E30-4C25-9E50-0A08189213D6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Pfeil: nach rechts 245">
                <a:extLst>
                  <a:ext uri="{FF2B5EF4-FFF2-40B4-BE49-F238E27FC236}">
                    <a16:creationId xmlns:a16="http://schemas.microsoft.com/office/drawing/2014/main" id="{A5E747C2-8594-4F7E-9DE9-642A9EB5A68B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Ellipse 246">
                <a:extLst>
                  <a:ext uri="{FF2B5EF4-FFF2-40B4-BE49-F238E27FC236}">
                    <a16:creationId xmlns:a16="http://schemas.microsoft.com/office/drawing/2014/main" id="{EF97EC3D-14ED-42E2-A457-84199691AA97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uppieren 212">
              <a:extLst>
                <a:ext uri="{FF2B5EF4-FFF2-40B4-BE49-F238E27FC236}">
                  <a16:creationId xmlns:a16="http://schemas.microsoft.com/office/drawing/2014/main" id="{66D4365E-4A56-45C1-B657-2431CDC3EBD6}"/>
                </a:ext>
              </a:extLst>
            </p:cNvPr>
            <p:cNvGrpSpPr/>
            <p:nvPr/>
          </p:nvGrpSpPr>
          <p:grpSpPr>
            <a:xfrm rot="7200000">
              <a:off x="2790114" y="1337991"/>
              <a:ext cx="1495983" cy="2528037"/>
              <a:chOff x="4209165" y="3780963"/>
              <a:chExt cx="1495983" cy="2528037"/>
            </a:xfrm>
            <a:grpFill/>
          </p:grpSpPr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D685CD4E-72B9-4331-9C04-5BE4A7B5B4AD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AA7589A4-F675-4009-94A0-87F6284DE784}"/>
                  </a:ext>
                </a:extLst>
              </p:cNvPr>
              <p:cNvCxnSpPr>
                <a:stCxn id="228" idx="0"/>
                <a:endCxn id="230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F9A454B5-9EEE-44D7-965A-467BC2403C3D}"/>
                  </a:ext>
                </a:extLst>
              </p:cNvPr>
              <p:cNvCxnSpPr>
                <a:cxnSpLocks/>
                <a:stCxn id="218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6D20873F-348D-4D04-A80E-85E2BD7AB1EE}"/>
                  </a:ext>
                </a:extLst>
              </p:cNvPr>
              <p:cNvCxnSpPr>
                <a:stCxn id="228" idx="6"/>
                <a:endCxn id="225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grpFill/>
              <a:ln w="127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Ellipse 217">
                <a:extLst>
                  <a:ext uri="{FF2B5EF4-FFF2-40B4-BE49-F238E27FC236}">
                    <a16:creationId xmlns:a16="http://schemas.microsoft.com/office/drawing/2014/main" id="{A6BFE2A7-3147-4495-BF5A-294DEAF89C10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id="{FB03DDB5-43D8-41EE-96EB-D3BD526F3108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Ellipse 219">
                <a:extLst>
                  <a:ext uri="{FF2B5EF4-FFF2-40B4-BE49-F238E27FC236}">
                    <a16:creationId xmlns:a16="http://schemas.microsoft.com/office/drawing/2014/main" id="{355B1D2C-4595-4845-ABD7-C2F9F2E0F5C4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A8B77F5A-04AA-441D-981C-61D9CAEC56BE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E3A1400E-9607-42CB-A6E7-7952600A551A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802D1C78-077C-4F8C-991D-67649FA1A8D8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12789677-1793-4276-A035-E0755B4C9672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52969E9F-4633-45CA-A402-6A03819F37A3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84997F84-5D69-4D8A-BD9B-9E3F9FDADC7B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55E3704-9F9E-4F57-AC8D-3ACE1B7C5380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B9320270-CE89-4AD6-ABE4-92937B83341A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Pfeil: nach rechts 228">
                <a:extLst>
                  <a:ext uri="{FF2B5EF4-FFF2-40B4-BE49-F238E27FC236}">
                    <a16:creationId xmlns:a16="http://schemas.microsoft.com/office/drawing/2014/main" id="{5CCF63E0-079D-43A9-8AA2-259073C780C7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2F4F1ABC-21FB-4898-A466-9BB69D6F2823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Ellipse 149">
            <a:extLst>
              <a:ext uri="{FF2B5EF4-FFF2-40B4-BE49-F238E27FC236}">
                <a16:creationId xmlns:a16="http://schemas.microsoft.com/office/drawing/2014/main" id="{68DF2756-953F-4E8B-8877-E0538BA38C25}"/>
              </a:ext>
            </a:extLst>
          </p:cNvPr>
          <p:cNvSpPr/>
          <p:nvPr/>
        </p:nvSpPr>
        <p:spPr>
          <a:xfrm>
            <a:off x="3581795" y="610791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CFB9E85F-0F8E-4477-A462-7A9D2A8F1E2E}"/>
              </a:ext>
            </a:extLst>
          </p:cNvPr>
          <p:cNvSpPr/>
          <p:nvPr/>
        </p:nvSpPr>
        <p:spPr>
          <a:xfrm>
            <a:off x="6142960" y="56197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71E5AC60-1009-4F86-B887-797CC394D526}"/>
              </a:ext>
            </a:extLst>
          </p:cNvPr>
          <p:cNvSpPr/>
          <p:nvPr/>
        </p:nvSpPr>
        <p:spPr>
          <a:xfrm>
            <a:off x="3581795" y="56197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9DDE54A0-ABD6-48BA-B800-BC0A625BA1C8}"/>
              </a:ext>
            </a:extLst>
          </p:cNvPr>
          <p:cNvSpPr/>
          <p:nvPr/>
        </p:nvSpPr>
        <p:spPr>
          <a:xfrm>
            <a:off x="6142960" y="610791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730809D-21A0-4A22-914F-C3458F9FBFC0}"/>
              </a:ext>
            </a:extLst>
          </p:cNvPr>
          <p:cNvGrpSpPr/>
          <p:nvPr/>
        </p:nvGrpSpPr>
        <p:grpSpPr>
          <a:xfrm>
            <a:off x="2121549" y="5131550"/>
            <a:ext cx="660105" cy="1156364"/>
            <a:chOff x="2121549" y="5041551"/>
            <a:chExt cx="660105" cy="1156364"/>
          </a:xfrm>
          <a:solidFill>
            <a:schemeClr val="bg1"/>
          </a:solidFill>
        </p:grpSpPr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7450CD4B-EAFE-464B-92C8-1183E73578F4}"/>
                </a:ext>
              </a:extLst>
            </p:cNvPr>
            <p:cNvSpPr/>
            <p:nvPr/>
          </p:nvSpPr>
          <p:spPr>
            <a:xfrm rot="5400000">
              <a:off x="2121550" y="6017915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7609BC3C-7AE8-4D45-ACC4-A66308B125B6}"/>
                </a:ext>
              </a:extLst>
            </p:cNvPr>
            <p:cNvSpPr/>
            <p:nvPr/>
          </p:nvSpPr>
          <p:spPr>
            <a:xfrm rot="5400000">
              <a:off x="2601654" y="6017915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3CF94148-A4A8-46C3-8BE2-7339CFAB1A04}"/>
                </a:ext>
              </a:extLst>
            </p:cNvPr>
            <p:cNvSpPr/>
            <p:nvPr/>
          </p:nvSpPr>
          <p:spPr>
            <a:xfrm rot="5400000">
              <a:off x="2121550" y="5529733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EA3D017D-347B-45BF-8C29-0BA2C219C82A}"/>
                </a:ext>
              </a:extLst>
            </p:cNvPr>
            <p:cNvSpPr/>
            <p:nvPr/>
          </p:nvSpPr>
          <p:spPr>
            <a:xfrm rot="5400000">
              <a:off x="2121549" y="5041551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BA829E73-27C6-4FB4-A177-FC6FD721A423}"/>
              </a:ext>
            </a:extLst>
          </p:cNvPr>
          <p:cNvGrpSpPr/>
          <p:nvPr/>
        </p:nvGrpSpPr>
        <p:grpSpPr>
          <a:xfrm rot="5400000" flipV="1">
            <a:off x="6870943" y="5378279"/>
            <a:ext cx="1156364" cy="662909"/>
            <a:chOff x="2710201" y="5759902"/>
            <a:chExt cx="1156364" cy="663847"/>
          </a:xfrm>
          <a:solidFill>
            <a:schemeClr val="bg1"/>
          </a:solidFill>
        </p:grpSpPr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4A688136-E667-4C35-B642-102E02C0404E}"/>
                </a:ext>
              </a:extLst>
            </p:cNvPr>
            <p:cNvSpPr/>
            <p:nvPr/>
          </p:nvSpPr>
          <p:spPr>
            <a:xfrm>
              <a:off x="3686565" y="6243494"/>
              <a:ext cx="180000" cy="18025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0983B9D1-3CE2-4C56-816B-A1EB2A07FE13}"/>
                </a:ext>
              </a:extLst>
            </p:cNvPr>
            <p:cNvSpPr/>
            <p:nvPr/>
          </p:nvSpPr>
          <p:spPr>
            <a:xfrm>
              <a:off x="3686563" y="5759902"/>
              <a:ext cx="180000" cy="18025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31F20065-CA41-4386-A469-6D5D267A8DF7}"/>
                </a:ext>
              </a:extLst>
            </p:cNvPr>
            <p:cNvSpPr/>
            <p:nvPr/>
          </p:nvSpPr>
          <p:spPr>
            <a:xfrm>
              <a:off x="3198383" y="6243494"/>
              <a:ext cx="180000" cy="18025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392DF0D0-4F38-410B-9BBD-62BFD0CE4A53}"/>
                </a:ext>
              </a:extLst>
            </p:cNvPr>
            <p:cNvSpPr/>
            <p:nvPr/>
          </p:nvSpPr>
          <p:spPr>
            <a:xfrm>
              <a:off x="2710201" y="6240687"/>
              <a:ext cx="180000" cy="18025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0" name="Ellipse 269">
            <a:extLst>
              <a:ext uri="{FF2B5EF4-FFF2-40B4-BE49-F238E27FC236}">
                <a16:creationId xmlns:a16="http://schemas.microsoft.com/office/drawing/2014/main" id="{6A6D4BBC-65B2-4CF1-8AF2-877162165E0B}"/>
              </a:ext>
            </a:extLst>
          </p:cNvPr>
          <p:cNvSpPr/>
          <p:nvPr/>
        </p:nvSpPr>
        <p:spPr>
          <a:xfrm rot="10800000">
            <a:off x="6142960" y="5774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6D9F0863-D4FA-406A-861C-DC08FC1C2B64}"/>
              </a:ext>
            </a:extLst>
          </p:cNvPr>
          <p:cNvSpPr/>
          <p:nvPr/>
        </p:nvSpPr>
        <p:spPr>
          <a:xfrm rot="10800000">
            <a:off x="3581795" y="106565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0AF3EE16-3015-45A3-9274-EB14F971DF9B}"/>
              </a:ext>
            </a:extLst>
          </p:cNvPr>
          <p:cNvSpPr/>
          <p:nvPr/>
        </p:nvSpPr>
        <p:spPr>
          <a:xfrm rot="10800000">
            <a:off x="6142960" y="106565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845F24D4-7555-4DA4-9840-CC4795A23E76}"/>
              </a:ext>
            </a:extLst>
          </p:cNvPr>
          <p:cNvSpPr/>
          <p:nvPr/>
        </p:nvSpPr>
        <p:spPr>
          <a:xfrm rot="10800000">
            <a:off x="3581795" y="5774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C7C3BC9D-D789-4D26-AD14-829E885FAE3D}"/>
              </a:ext>
            </a:extLst>
          </p:cNvPr>
          <p:cNvGrpSpPr/>
          <p:nvPr/>
        </p:nvGrpSpPr>
        <p:grpSpPr>
          <a:xfrm rot="16200000">
            <a:off x="6870942" y="823861"/>
            <a:ext cx="1156364" cy="663592"/>
            <a:chOff x="2710202" y="5580158"/>
            <a:chExt cx="1156364" cy="663592"/>
          </a:xfrm>
          <a:solidFill>
            <a:schemeClr val="bg1"/>
          </a:solidFill>
        </p:grpSpPr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0985B2B6-9D4B-477B-A6A4-4A70EF377A47}"/>
                </a:ext>
              </a:extLst>
            </p:cNvPr>
            <p:cNvSpPr/>
            <p:nvPr/>
          </p:nvSpPr>
          <p:spPr>
            <a:xfrm>
              <a:off x="3686566" y="6063750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9C64FCA8-8051-40E7-BB67-B89056C3F75A}"/>
                </a:ext>
              </a:extLst>
            </p:cNvPr>
            <p:cNvSpPr/>
            <p:nvPr/>
          </p:nvSpPr>
          <p:spPr>
            <a:xfrm>
              <a:off x="3686566" y="5580158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EA3DD5B1-5C88-40A9-958F-953F440EFB1E}"/>
                </a:ext>
              </a:extLst>
            </p:cNvPr>
            <p:cNvSpPr/>
            <p:nvPr/>
          </p:nvSpPr>
          <p:spPr>
            <a:xfrm>
              <a:off x="3198384" y="6063750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0F6DD38B-35A3-48D3-ABFC-780861AC501E}"/>
                </a:ext>
              </a:extLst>
            </p:cNvPr>
            <p:cNvSpPr/>
            <p:nvPr/>
          </p:nvSpPr>
          <p:spPr>
            <a:xfrm>
              <a:off x="2710202" y="6060943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E5F6D50-3496-477E-A888-5916337FFB92}"/>
              </a:ext>
            </a:extLst>
          </p:cNvPr>
          <p:cNvGrpSpPr/>
          <p:nvPr/>
        </p:nvGrpSpPr>
        <p:grpSpPr>
          <a:xfrm>
            <a:off x="2120148" y="577474"/>
            <a:ext cx="662908" cy="1156364"/>
            <a:chOff x="2029000" y="667474"/>
            <a:chExt cx="662908" cy="1156364"/>
          </a:xfrm>
          <a:solidFill>
            <a:schemeClr val="bg1"/>
          </a:solidFill>
        </p:grpSpPr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A3F8DEBE-B776-4C2D-B823-E988CEEDE153}"/>
                </a:ext>
              </a:extLst>
            </p:cNvPr>
            <p:cNvSpPr/>
            <p:nvPr/>
          </p:nvSpPr>
          <p:spPr>
            <a:xfrm rot="16200000" flipV="1">
              <a:off x="2029000" y="667474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11DD1577-5B60-4BE0-B98B-22ADC0C771E5}"/>
                </a:ext>
              </a:extLst>
            </p:cNvPr>
            <p:cNvSpPr/>
            <p:nvPr/>
          </p:nvSpPr>
          <p:spPr>
            <a:xfrm rot="16200000" flipV="1">
              <a:off x="2511908" y="667474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75AD09F2-B6D0-4743-B2BD-768753714463}"/>
                </a:ext>
              </a:extLst>
            </p:cNvPr>
            <p:cNvSpPr/>
            <p:nvPr/>
          </p:nvSpPr>
          <p:spPr>
            <a:xfrm rot="16200000" flipV="1">
              <a:off x="2029000" y="1155656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E217CD03-76E1-43C2-9879-8CA5A7800450}"/>
                </a:ext>
              </a:extLst>
            </p:cNvPr>
            <p:cNvSpPr/>
            <p:nvPr/>
          </p:nvSpPr>
          <p:spPr>
            <a:xfrm rot="16200000" flipV="1">
              <a:off x="2031803" y="1643838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119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ABABAA7-8ABA-4C9E-8987-7DC22C4735D7}"/>
              </a:ext>
            </a:extLst>
          </p:cNvPr>
          <p:cNvGrpSpPr/>
          <p:nvPr/>
        </p:nvGrpSpPr>
        <p:grpSpPr>
          <a:xfrm rot="5400000">
            <a:off x="1892300" y="368301"/>
            <a:ext cx="6121400" cy="6121400"/>
            <a:chOff x="1892299" y="368302"/>
            <a:chExt cx="6121400" cy="6121400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0B525F84-0669-476E-8FB6-5FE7C0465D6F}"/>
                </a:ext>
              </a:extLst>
            </p:cNvPr>
            <p:cNvSpPr/>
            <p:nvPr/>
          </p:nvSpPr>
          <p:spPr>
            <a:xfrm>
              <a:off x="1892299" y="368302"/>
              <a:ext cx="6121400" cy="6121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6298C39-8053-434C-8209-5C51401C8590}"/>
                </a:ext>
              </a:extLst>
            </p:cNvPr>
            <p:cNvGrpSpPr/>
            <p:nvPr/>
          </p:nvGrpSpPr>
          <p:grpSpPr>
            <a:xfrm>
              <a:off x="4209164" y="3780965"/>
              <a:ext cx="1495983" cy="2528037"/>
              <a:chOff x="4209165" y="3780963"/>
              <a:chExt cx="1495983" cy="2528037"/>
            </a:xfrm>
          </p:grpSpPr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E7FFF83A-2B6C-4B4F-BC7A-B55C1E8785C3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B4E8EC18-9CBC-42AF-8CC9-24118AAC57E4}"/>
                  </a:ext>
                </a:extLst>
              </p:cNvPr>
              <p:cNvCxnSpPr>
                <a:stCxn id="46" idx="0"/>
                <a:endCxn id="155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>
                <a:extLst>
                  <a:ext uri="{FF2B5EF4-FFF2-40B4-BE49-F238E27FC236}">
                    <a16:creationId xmlns:a16="http://schemas.microsoft.com/office/drawing/2014/main" id="{45A4577E-03C9-4CD8-875E-6C84EDAB0576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B2B5DC1C-87E7-4229-9358-5623DA8DDC0B}"/>
                  </a:ext>
                </a:extLst>
              </p:cNvPr>
              <p:cNvCxnSpPr>
                <a:stCxn id="46" idx="6"/>
                <a:endCxn id="31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B908BAFF-4789-4482-BBF3-CECA3D901C36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781CD0E1-F48F-4442-AB24-ACE0F25F89FE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C80EBBB4-D261-48C8-9460-D23F97AA85D7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786C020-1615-4C03-8068-44ACFD8F2E73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490B7576-979E-4B42-B15C-7DF4A9EA17E3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28FA33B-AEFA-40B7-91D6-6EF97E7DDAE0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D4E2CBA2-4FBF-4551-A22D-CB0A5BD0D6CE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CDC1DEF6-1A30-4AC7-A042-328664958B12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9944DD9-2518-4599-89D0-B05F3A4BCA16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3420329-75E5-4B59-BC44-DF2C9148DB93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1E8760C3-B620-4A19-AF15-E9F07DCC821E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Pfeil: nach rechts 137">
                <a:extLst>
                  <a:ext uri="{FF2B5EF4-FFF2-40B4-BE49-F238E27FC236}">
                    <a16:creationId xmlns:a16="http://schemas.microsoft.com/office/drawing/2014/main" id="{6734EBB7-8CBC-4AFE-AAA9-F30954E85E00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C9721A33-A957-4D1E-8F1B-AAEB3A3D40C3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6D06C5E7-089B-4B65-86A4-BAFAAE416EC4}"/>
                </a:ext>
              </a:extLst>
            </p:cNvPr>
            <p:cNvGrpSpPr/>
            <p:nvPr/>
          </p:nvGrpSpPr>
          <p:grpSpPr>
            <a:xfrm rot="10800000">
              <a:off x="4205007" y="549001"/>
              <a:ext cx="1495983" cy="2528037"/>
              <a:chOff x="4209165" y="3780963"/>
              <a:chExt cx="1495983" cy="2528037"/>
            </a:xfrm>
          </p:grpSpPr>
          <p:cxnSp>
            <p:nvCxnSpPr>
              <p:cNvPr id="158" name="Gerader Verbinder 157">
                <a:extLst>
                  <a:ext uri="{FF2B5EF4-FFF2-40B4-BE49-F238E27FC236}">
                    <a16:creationId xmlns:a16="http://schemas.microsoft.com/office/drawing/2014/main" id="{80A1E137-C869-4EEF-8A90-40ADBAD9F674}"/>
                  </a:ext>
                </a:extLst>
              </p:cNvPr>
              <p:cNvCxnSpPr/>
              <p:nvPr/>
            </p:nvCxnSpPr>
            <p:spPr>
              <a:xfrm flipV="1">
                <a:off x="5484963" y="4549982"/>
                <a:ext cx="0" cy="1309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>
                <a:extLst>
                  <a:ext uri="{FF2B5EF4-FFF2-40B4-BE49-F238E27FC236}">
                    <a16:creationId xmlns:a16="http://schemas.microsoft.com/office/drawing/2014/main" id="{68DCF8C4-348A-4E06-8F4F-0F79BEEA0DFB}"/>
                  </a:ext>
                </a:extLst>
              </p:cNvPr>
              <p:cNvCxnSpPr>
                <a:stCxn id="172" idx="0"/>
                <a:endCxn id="174" idx="4"/>
              </p:cNvCxnSpPr>
              <p:nvPr/>
            </p:nvCxnSpPr>
            <p:spPr>
              <a:xfrm flipV="1">
                <a:off x="4429350" y="4558817"/>
                <a:ext cx="0" cy="1309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>
                <a:extLst>
                  <a:ext uri="{FF2B5EF4-FFF2-40B4-BE49-F238E27FC236}">
                    <a16:creationId xmlns:a16="http://schemas.microsoft.com/office/drawing/2014/main" id="{8BDB46E6-0BC3-4319-89C8-89B958ACA216}"/>
                  </a:ext>
                </a:extLst>
              </p:cNvPr>
              <p:cNvCxnSpPr>
                <a:cxnSpLocks/>
                <a:stCxn id="162" idx="4"/>
              </p:cNvCxnSpPr>
              <p:nvPr/>
            </p:nvCxnSpPr>
            <p:spPr>
              <a:xfrm flipH="1">
                <a:off x="4953000" y="4140963"/>
                <a:ext cx="4156" cy="17276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>
                <a:extLst>
                  <a:ext uri="{FF2B5EF4-FFF2-40B4-BE49-F238E27FC236}">
                    <a16:creationId xmlns:a16="http://schemas.microsoft.com/office/drawing/2014/main" id="{1CC77031-8B8F-4A50-BB58-DACF095E55F6}"/>
                  </a:ext>
                </a:extLst>
              </p:cNvPr>
              <p:cNvCxnSpPr>
                <a:stCxn id="172" idx="6"/>
                <a:endCxn id="169" idx="2"/>
              </p:cNvCxnSpPr>
              <p:nvPr/>
            </p:nvCxnSpPr>
            <p:spPr>
              <a:xfrm>
                <a:off x="4649534" y="6088815"/>
                <a:ext cx="6152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FA020DEA-6367-4C8D-9E54-A221941C2A93}"/>
                  </a:ext>
                </a:extLst>
              </p:cNvPr>
              <p:cNvSpPr/>
              <p:nvPr/>
            </p:nvSpPr>
            <p:spPr>
              <a:xfrm>
                <a:off x="4777156" y="3780963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2A038472-A51F-42E7-9E7E-29632635134C}"/>
                  </a:ext>
                </a:extLst>
              </p:cNvPr>
              <p:cNvSpPr/>
              <p:nvPr/>
            </p:nvSpPr>
            <p:spPr>
              <a:xfrm>
                <a:off x="4777156" y="4312926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28035055-1552-481E-83B7-AB2937CEA95C}"/>
                  </a:ext>
                </a:extLst>
              </p:cNvPr>
              <p:cNvSpPr/>
              <p:nvPr/>
            </p:nvSpPr>
            <p:spPr>
              <a:xfrm>
                <a:off x="4777156" y="4844889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DED7C550-1E66-4C5C-B39D-F425FF272DF4}"/>
                  </a:ext>
                </a:extLst>
              </p:cNvPr>
              <p:cNvSpPr/>
              <p:nvPr/>
            </p:nvSpPr>
            <p:spPr>
              <a:xfrm>
                <a:off x="4777156" y="5376852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D85DA9B5-25E8-466F-8E5F-DB9C3363A591}"/>
                  </a:ext>
                </a:extLst>
              </p:cNvPr>
              <p:cNvSpPr/>
              <p:nvPr/>
            </p:nvSpPr>
            <p:spPr>
              <a:xfrm>
                <a:off x="4736971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EB7183AB-AEAD-4AD9-9610-27E2233A824D}"/>
                  </a:ext>
                </a:extLst>
              </p:cNvPr>
              <p:cNvSpPr/>
              <p:nvPr/>
            </p:nvSpPr>
            <p:spPr>
              <a:xfrm>
                <a:off x="5264778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EB1EA22D-E946-4469-9698-AC99334C8CFD}"/>
                  </a:ext>
                </a:extLst>
              </p:cNvPr>
              <p:cNvSpPr/>
              <p:nvPr/>
            </p:nvSpPr>
            <p:spPr>
              <a:xfrm>
                <a:off x="5264778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DDBFFB9A-C537-4FFF-BC8B-225BB5F7EE9F}"/>
                  </a:ext>
                </a:extLst>
              </p:cNvPr>
              <p:cNvSpPr/>
              <p:nvPr/>
            </p:nvSpPr>
            <p:spPr>
              <a:xfrm>
                <a:off x="5264778" y="5868630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BC01E724-96B6-4120-8A5C-03F384F78A69}"/>
                  </a:ext>
                </a:extLst>
              </p:cNvPr>
              <p:cNvSpPr/>
              <p:nvPr/>
            </p:nvSpPr>
            <p:spPr>
              <a:xfrm>
                <a:off x="4209165" y="4701841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D29FEE7F-51EF-4EC3-95EE-DD2762AF7276}"/>
                  </a:ext>
                </a:extLst>
              </p:cNvPr>
              <p:cNvSpPr/>
              <p:nvPr/>
            </p:nvSpPr>
            <p:spPr>
              <a:xfrm>
                <a:off x="4209165" y="5285235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304C130C-6B36-4581-910F-AEEE711A59C2}"/>
                  </a:ext>
                </a:extLst>
              </p:cNvPr>
              <p:cNvSpPr/>
              <p:nvPr/>
            </p:nvSpPr>
            <p:spPr>
              <a:xfrm>
                <a:off x="4209165" y="5868630"/>
                <a:ext cx="440370" cy="4403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Pfeil: nach rechts 172">
                <a:extLst>
                  <a:ext uri="{FF2B5EF4-FFF2-40B4-BE49-F238E27FC236}">
                    <a16:creationId xmlns:a16="http://schemas.microsoft.com/office/drawing/2014/main" id="{97E240BD-E96D-4D04-B0D1-C403A0324DA1}"/>
                  </a:ext>
                </a:extLst>
              </p:cNvPr>
              <p:cNvSpPr/>
              <p:nvPr/>
            </p:nvSpPr>
            <p:spPr>
              <a:xfrm rot="16200000">
                <a:off x="4309846" y="6008436"/>
                <a:ext cx="239009" cy="16076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EDE903B9-84F0-436E-91EE-925F1684A256}"/>
                  </a:ext>
                </a:extLst>
              </p:cNvPr>
              <p:cNvSpPr/>
              <p:nvPr/>
            </p:nvSpPr>
            <p:spPr>
              <a:xfrm>
                <a:off x="4209165" y="4118447"/>
                <a:ext cx="440370" cy="4403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B4233739-6BEA-4E77-881C-B84C50F6449F}"/>
                </a:ext>
              </a:extLst>
            </p:cNvPr>
            <p:cNvGrpSpPr/>
            <p:nvPr/>
          </p:nvGrpSpPr>
          <p:grpSpPr>
            <a:xfrm>
              <a:off x="2279985" y="1865212"/>
              <a:ext cx="2528037" cy="3127579"/>
              <a:chOff x="2274087" y="1854018"/>
              <a:chExt cx="2528037" cy="3127579"/>
            </a:xfrm>
          </p:grpSpPr>
          <p:grpSp>
            <p:nvGrpSpPr>
              <p:cNvPr id="175" name="Gruppieren 174">
                <a:extLst>
                  <a:ext uri="{FF2B5EF4-FFF2-40B4-BE49-F238E27FC236}">
                    <a16:creationId xmlns:a16="http://schemas.microsoft.com/office/drawing/2014/main" id="{C3C0AED2-5AEC-4F56-9BC3-2BA587FA5534}"/>
                  </a:ext>
                </a:extLst>
              </p:cNvPr>
              <p:cNvGrpSpPr/>
              <p:nvPr/>
            </p:nvGrpSpPr>
            <p:grpSpPr>
              <a:xfrm rot="3600000">
                <a:off x="2790114" y="2969587"/>
                <a:ext cx="1495983" cy="2528037"/>
                <a:chOff x="4209165" y="3780963"/>
                <a:chExt cx="1495983" cy="2528037"/>
              </a:xfrm>
            </p:grpSpPr>
            <p:cxnSp>
              <p:nvCxnSpPr>
                <p:cNvPr id="176" name="Gerader Verbinder 175">
                  <a:extLst>
                    <a:ext uri="{FF2B5EF4-FFF2-40B4-BE49-F238E27FC236}">
                      <a16:creationId xmlns:a16="http://schemas.microsoft.com/office/drawing/2014/main" id="{07231366-3BA9-4EDC-A2B8-2CB7C3CC6449}"/>
                    </a:ext>
                  </a:extLst>
                </p:cNvPr>
                <p:cNvCxnSpPr/>
                <p:nvPr/>
              </p:nvCxnSpPr>
              <p:spPr>
                <a:xfrm flipV="1">
                  <a:off x="5484963" y="4549982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Gerader Verbinder 176">
                  <a:extLst>
                    <a:ext uri="{FF2B5EF4-FFF2-40B4-BE49-F238E27FC236}">
                      <a16:creationId xmlns:a16="http://schemas.microsoft.com/office/drawing/2014/main" id="{3BF5896E-2D28-4626-8F6A-55E1BA09B3C4}"/>
                    </a:ext>
                  </a:extLst>
                </p:cNvPr>
                <p:cNvCxnSpPr>
                  <a:stCxn id="190" idx="0"/>
                  <a:endCxn id="192" idx="4"/>
                </p:cNvCxnSpPr>
                <p:nvPr/>
              </p:nvCxnSpPr>
              <p:spPr>
                <a:xfrm flipV="1">
                  <a:off x="4429350" y="4558817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Gerader Verbinder 177">
                  <a:extLst>
                    <a:ext uri="{FF2B5EF4-FFF2-40B4-BE49-F238E27FC236}">
                      <a16:creationId xmlns:a16="http://schemas.microsoft.com/office/drawing/2014/main" id="{803EA576-91E1-4119-AC38-7688862FB116}"/>
                    </a:ext>
                  </a:extLst>
                </p:cNvPr>
                <p:cNvCxnSpPr>
                  <a:cxnSpLocks/>
                  <a:stCxn id="180" idx="4"/>
                </p:cNvCxnSpPr>
                <p:nvPr/>
              </p:nvCxnSpPr>
              <p:spPr>
                <a:xfrm flipH="1">
                  <a:off x="4953000" y="4140963"/>
                  <a:ext cx="4156" cy="17276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Gerader Verbinder 178">
                  <a:extLst>
                    <a:ext uri="{FF2B5EF4-FFF2-40B4-BE49-F238E27FC236}">
                      <a16:creationId xmlns:a16="http://schemas.microsoft.com/office/drawing/2014/main" id="{6380EC2F-6415-4944-8957-FBE656C33CA1}"/>
                    </a:ext>
                  </a:extLst>
                </p:cNvPr>
                <p:cNvCxnSpPr>
                  <a:stCxn id="190" idx="6"/>
                  <a:endCxn id="187" idx="2"/>
                </p:cNvCxnSpPr>
                <p:nvPr/>
              </p:nvCxnSpPr>
              <p:spPr>
                <a:xfrm>
                  <a:off x="4649534" y="6088815"/>
                  <a:ext cx="6152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Ellipse 179">
                  <a:extLst>
                    <a:ext uri="{FF2B5EF4-FFF2-40B4-BE49-F238E27FC236}">
                      <a16:creationId xmlns:a16="http://schemas.microsoft.com/office/drawing/2014/main" id="{ABF15C26-0EF0-43BA-934E-F9E1D169E8D4}"/>
                    </a:ext>
                  </a:extLst>
                </p:cNvPr>
                <p:cNvSpPr/>
                <p:nvPr/>
              </p:nvSpPr>
              <p:spPr>
                <a:xfrm>
                  <a:off x="4777156" y="378096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Ellipse 180">
                  <a:extLst>
                    <a:ext uri="{FF2B5EF4-FFF2-40B4-BE49-F238E27FC236}">
                      <a16:creationId xmlns:a16="http://schemas.microsoft.com/office/drawing/2014/main" id="{51E91A2F-6218-492C-9B80-CABAAEF81F95}"/>
                    </a:ext>
                  </a:extLst>
                </p:cNvPr>
                <p:cNvSpPr/>
                <p:nvPr/>
              </p:nvSpPr>
              <p:spPr>
                <a:xfrm>
                  <a:off x="4777156" y="4312926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4A142134-B7D5-457A-956D-BAA9309818F9}"/>
                    </a:ext>
                  </a:extLst>
                </p:cNvPr>
                <p:cNvSpPr/>
                <p:nvPr/>
              </p:nvSpPr>
              <p:spPr>
                <a:xfrm>
                  <a:off x="4777156" y="484488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Ellipse 182">
                  <a:extLst>
                    <a:ext uri="{FF2B5EF4-FFF2-40B4-BE49-F238E27FC236}">
                      <a16:creationId xmlns:a16="http://schemas.microsoft.com/office/drawing/2014/main" id="{AA10EC16-C4C1-4B98-99C2-09F418B079BF}"/>
                    </a:ext>
                  </a:extLst>
                </p:cNvPr>
                <p:cNvSpPr/>
                <p:nvPr/>
              </p:nvSpPr>
              <p:spPr>
                <a:xfrm>
                  <a:off x="4777156" y="5376852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Ellipse 183">
                  <a:extLst>
                    <a:ext uri="{FF2B5EF4-FFF2-40B4-BE49-F238E27FC236}">
                      <a16:creationId xmlns:a16="http://schemas.microsoft.com/office/drawing/2014/main" id="{3F3FF069-9DA1-4E64-893E-5E336C17AF4F}"/>
                    </a:ext>
                  </a:extLst>
                </p:cNvPr>
                <p:cNvSpPr/>
                <p:nvPr/>
              </p:nvSpPr>
              <p:spPr>
                <a:xfrm>
                  <a:off x="4736971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Ellipse 184">
                  <a:extLst>
                    <a:ext uri="{FF2B5EF4-FFF2-40B4-BE49-F238E27FC236}">
                      <a16:creationId xmlns:a16="http://schemas.microsoft.com/office/drawing/2014/main" id="{1185122C-2689-4BF3-A594-67243270D1E6}"/>
                    </a:ext>
                  </a:extLst>
                </p:cNvPr>
                <p:cNvSpPr/>
                <p:nvPr/>
              </p:nvSpPr>
              <p:spPr>
                <a:xfrm>
                  <a:off x="5264778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Ellipse 185">
                  <a:extLst>
                    <a:ext uri="{FF2B5EF4-FFF2-40B4-BE49-F238E27FC236}">
                      <a16:creationId xmlns:a16="http://schemas.microsoft.com/office/drawing/2014/main" id="{3A070E4D-84E6-43D5-BAC9-07B824B67FDC}"/>
                    </a:ext>
                  </a:extLst>
                </p:cNvPr>
                <p:cNvSpPr/>
                <p:nvPr/>
              </p:nvSpPr>
              <p:spPr>
                <a:xfrm>
                  <a:off x="5264778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Ellipse 186">
                  <a:extLst>
                    <a:ext uri="{FF2B5EF4-FFF2-40B4-BE49-F238E27FC236}">
                      <a16:creationId xmlns:a16="http://schemas.microsoft.com/office/drawing/2014/main" id="{6DB278E5-E978-49CB-BEE4-92720C60C518}"/>
                    </a:ext>
                  </a:extLst>
                </p:cNvPr>
                <p:cNvSpPr/>
                <p:nvPr/>
              </p:nvSpPr>
              <p:spPr>
                <a:xfrm>
                  <a:off x="5264778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Ellipse 187">
                  <a:extLst>
                    <a:ext uri="{FF2B5EF4-FFF2-40B4-BE49-F238E27FC236}">
                      <a16:creationId xmlns:a16="http://schemas.microsoft.com/office/drawing/2014/main" id="{763059C1-1FE1-44C5-A890-4EA4F6E97F53}"/>
                    </a:ext>
                  </a:extLst>
                </p:cNvPr>
                <p:cNvSpPr/>
                <p:nvPr/>
              </p:nvSpPr>
              <p:spPr>
                <a:xfrm>
                  <a:off x="4209165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Ellipse 188">
                  <a:extLst>
                    <a:ext uri="{FF2B5EF4-FFF2-40B4-BE49-F238E27FC236}">
                      <a16:creationId xmlns:a16="http://schemas.microsoft.com/office/drawing/2014/main" id="{1E22124A-91C9-40F3-802A-1522A1B3A63D}"/>
                    </a:ext>
                  </a:extLst>
                </p:cNvPr>
                <p:cNvSpPr/>
                <p:nvPr/>
              </p:nvSpPr>
              <p:spPr>
                <a:xfrm>
                  <a:off x="4209165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Ellipse 189">
                  <a:extLst>
                    <a:ext uri="{FF2B5EF4-FFF2-40B4-BE49-F238E27FC236}">
                      <a16:creationId xmlns:a16="http://schemas.microsoft.com/office/drawing/2014/main" id="{FCA5F549-915B-4EB4-8331-0A06AFB87856}"/>
                    </a:ext>
                  </a:extLst>
                </p:cNvPr>
                <p:cNvSpPr/>
                <p:nvPr/>
              </p:nvSpPr>
              <p:spPr>
                <a:xfrm>
                  <a:off x="4209165" y="5868630"/>
                  <a:ext cx="440370" cy="4403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Pfeil: nach rechts 190">
                  <a:extLst>
                    <a:ext uri="{FF2B5EF4-FFF2-40B4-BE49-F238E27FC236}">
                      <a16:creationId xmlns:a16="http://schemas.microsoft.com/office/drawing/2014/main" id="{36221B50-69F2-41A5-B36F-01876D99BAF6}"/>
                    </a:ext>
                  </a:extLst>
                </p:cNvPr>
                <p:cNvSpPr/>
                <p:nvPr/>
              </p:nvSpPr>
              <p:spPr>
                <a:xfrm rot="16200000">
                  <a:off x="4309846" y="6008436"/>
                  <a:ext cx="239009" cy="160760"/>
                </a:xfrm>
                <a:prstGeom prst="rightArrow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Ellipse 191">
                  <a:extLst>
                    <a:ext uri="{FF2B5EF4-FFF2-40B4-BE49-F238E27FC236}">
                      <a16:creationId xmlns:a16="http://schemas.microsoft.com/office/drawing/2014/main" id="{14A694B4-96E7-47F2-8EF5-4FB945338674}"/>
                    </a:ext>
                  </a:extLst>
                </p:cNvPr>
                <p:cNvSpPr/>
                <p:nvPr/>
              </p:nvSpPr>
              <p:spPr>
                <a:xfrm>
                  <a:off x="4209165" y="4118447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3" name="Gruppieren 192">
                <a:extLst>
                  <a:ext uri="{FF2B5EF4-FFF2-40B4-BE49-F238E27FC236}">
                    <a16:creationId xmlns:a16="http://schemas.microsoft.com/office/drawing/2014/main" id="{4DA12F69-4386-4525-BFB7-C7E800D85D02}"/>
                  </a:ext>
                </a:extLst>
              </p:cNvPr>
              <p:cNvGrpSpPr/>
              <p:nvPr/>
            </p:nvGrpSpPr>
            <p:grpSpPr>
              <a:xfrm rot="7200000">
                <a:off x="2790114" y="1337991"/>
                <a:ext cx="1495983" cy="2528037"/>
                <a:chOff x="4209165" y="3780963"/>
                <a:chExt cx="1495983" cy="2528037"/>
              </a:xfrm>
            </p:grpSpPr>
            <p:cxnSp>
              <p:nvCxnSpPr>
                <p:cNvPr id="194" name="Gerader Verbinder 193">
                  <a:extLst>
                    <a:ext uri="{FF2B5EF4-FFF2-40B4-BE49-F238E27FC236}">
                      <a16:creationId xmlns:a16="http://schemas.microsoft.com/office/drawing/2014/main" id="{E8AD2E07-3F22-4337-9CF4-04D399BA068B}"/>
                    </a:ext>
                  </a:extLst>
                </p:cNvPr>
                <p:cNvCxnSpPr/>
                <p:nvPr/>
              </p:nvCxnSpPr>
              <p:spPr>
                <a:xfrm flipV="1">
                  <a:off x="5484963" y="4549982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>
                  <a:extLst>
                    <a:ext uri="{FF2B5EF4-FFF2-40B4-BE49-F238E27FC236}">
                      <a16:creationId xmlns:a16="http://schemas.microsoft.com/office/drawing/2014/main" id="{4152365B-A7F4-440F-AC85-C074DEA8F497}"/>
                    </a:ext>
                  </a:extLst>
                </p:cNvPr>
                <p:cNvCxnSpPr>
                  <a:stCxn id="208" idx="0"/>
                  <a:endCxn id="210" idx="4"/>
                </p:cNvCxnSpPr>
                <p:nvPr/>
              </p:nvCxnSpPr>
              <p:spPr>
                <a:xfrm flipV="1">
                  <a:off x="4429350" y="4558817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Gerader Verbinder 195">
                  <a:extLst>
                    <a:ext uri="{FF2B5EF4-FFF2-40B4-BE49-F238E27FC236}">
                      <a16:creationId xmlns:a16="http://schemas.microsoft.com/office/drawing/2014/main" id="{FBE6F5EA-ECD3-4160-9DB3-4F83D7F618FA}"/>
                    </a:ext>
                  </a:extLst>
                </p:cNvPr>
                <p:cNvCxnSpPr>
                  <a:cxnSpLocks/>
                  <a:stCxn id="198" idx="4"/>
                </p:cNvCxnSpPr>
                <p:nvPr/>
              </p:nvCxnSpPr>
              <p:spPr>
                <a:xfrm flipH="1">
                  <a:off x="4953000" y="4140963"/>
                  <a:ext cx="4156" cy="17276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Gerader Verbinder 196">
                  <a:extLst>
                    <a:ext uri="{FF2B5EF4-FFF2-40B4-BE49-F238E27FC236}">
                      <a16:creationId xmlns:a16="http://schemas.microsoft.com/office/drawing/2014/main" id="{D63B1BA3-0E41-4D77-A838-5DC9BCB62D7B}"/>
                    </a:ext>
                  </a:extLst>
                </p:cNvPr>
                <p:cNvCxnSpPr>
                  <a:stCxn id="208" idx="6"/>
                  <a:endCxn id="205" idx="2"/>
                </p:cNvCxnSpPr>
                <p:nvPr/>
              </p:nvCxnSpPr>
              <p:spPr>
                <a:xfrm>
                  <a:off x="4649534" y="6088815"/>
                  <a:ext cx="6152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Ellipse 197">
                  <a:extLst>
                    <a:ext uri="{FF2B5EF4-FFF2-40B4-BE49-F238E27FC236}">
                      <a16:creationId xmlns:a16="http://schemas.microsoft.com/office/drawing/2014/main" id="{F944A0DA-6844-4DE5-9511-FC1E7A197A85}"/>
                    </a:ext>
                  </a:extLst>
                </p:cNvPr>
                <p:cNvSpPr/>
                <p:nvPr/>
              </p:nvSpPr>
              <p:spPr>
                <a:xfrm>
                  <a:off x="4777156" y="3780963"/>
                  <a:ext cx="360000" cy="360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Ellipse 198">
                  <a:extLst>
                    <a:ext uri="{FF2B5EF4-FFF2-40B4-BE49-F238E27FC236}">
                      <a16:creationId xmlns:a16="http://schemas.microsoft.com/office/drawing/2014/main" id="{60110D4D-D4B2-40A2-8F8C-791F70098725}"/>
                    </a:ext>
                  </a:extLst>
                </p:cNvPr>
                <p:cNvSpPr/>
                <p:nvPr/>
              </p:nvSpPr>
              <p:spPr>
                <a:xfrm>
                  <a:off x="4777156" y="4312926"/>
                  <a:ext cx="360000" cy="360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Ellipse 199">
                  <a:extLst>
                    <a:ext uri="{FF2B5EF4-FFF2-40B4-BE49-F238E27FC236}">
                      <a16:creationId xmlns:a16="http://schemas.microsoft.com/office/drawing/2014/main" id="{0B5E7EF7-FC2C-4D11-8839-710480DE8EB4}"/>
                    </a:ext>
                  </a:extLst>
                </p:cNvPr>
                <p:cNvSpPr/>
                <p:nvPr/>
              </p:nvSpPr>
              <p:spPr>
                <a:xfrm>
                  <a:off x="4777156" y="4844889"/>
                  <a:ext cx="360000" cy="360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Ellipse 200">
                  <a:extLst>
                    <a:ext uri="{FF2B5EF4-FFF2-40B4-BE49-F238E27FC236}">
                      <a16:creationId xmlns:a16="http://schemas.microsoft.com/office/drawing/2014/main" id="{3D49BADC-BFF2-484B-B739-1A2D06EC7C29}"/>
                    </a:ext>
                  </a:extLst>
                </p:cNvPr>
                <p:cNvSpPr/>
                <p:nvPr/>
              </p:nvSpPr>
              <p:spPr>
                <a:xfrm>
                  <a:off x="4777156" y="5376852"/>
                  <a:ext cx="360000" cy="360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Ellipse 201">
                  <a:extLst>
                    <a:ext uri="{FF2B5EF4-FFF2-40B4-BE49-F238E27FC236}">
                      <a16:creationId xmlns:a16="http://schemas.microsoft.com/office/drawing/2014/main" id="{BB2E3D5E-0C15-46BB-B036-39968AE2B106}"/>
                    </a:ext>
                  </a:extLst>
                </p:cNvPr>
                <p:cNvSpPr/>
                <p:nvPr/>
              </p:nvSpPr>
              <p:spPr>
                <a:xfrm>
                  <a:off x="4736971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Ellipse 202">
                  <a:extLst>
                    <a:ext uri="{FF2B5EF4-FFF2-40B4-BE49-F238E27FC236}">
                      <a16:creationId xmlns:a16="http://schemas.microsoft.com/office/drawing/2014/main" id="{55830672-1690-4D0F-88FB-37F84D0F0F85}"/>
                    </a:ext>
                  </a:extLst>
                </p:cNvPr>
                <p:cNvSpPr/>
                <p:nvPr/>
              </p:nvSpPr>
              <p:spPr>
                <a:xfrm>
                  <a:off x="5264778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Ellipse 203">
                  <a:extLst>
                    <a:ext uri="{FF2B5EF4-FFF2-40B4-BE49-F238E27FC236}">
                      <a16:creationId xmlns:a16="http://schemas.microsoft.com/office/drawing/2014/main" id="{7FA25139-2B57-4542-92E9-39FE6A011D94}"/>
                    </a:ext>
                  </a:extLst>
                </p:cNvPr>
                <p:cNvSpPr/>
                <p:nvPr/>
              </p:nvSpPr>
              <p:spPr>
                <a:xfrm>
                  <a:off x="5264778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Ellipse 204">
                  <a:extLst>
                    <a:ext uri="{FF2B5EF4-FFF2-40B4-BE49-F238E27FC236}">
                      <a16:creationId xmlns:a16="http://schemas.microsoft.com/office/drawing/2014/main" id="{86076B3D-37EB-41AE-A190-0277E6A699B8}"/>
                    </a:ext>
                  </a:extLst>
                </p:cNvPr>
                <p:cNvSpPr/>
                <p:nvPr/>
              </p:nvSpPr>
              <p:spPr>
                <a:xfrm>
                  <a:off x="5264778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Ellipse 205">
                  <a:extLst>
                    <a:ext uri="{FF2B5EF4-FFF2-40B4-BE49-F238E27FC236}">
                      <a16:creationId xmlns:a16="http://schemas.microsoft.com/office/drawing/2014/main" id="{5D108091-8062-42D9-A437-F4BED8FE3C7C}"/>
                    </a:ext>
                  </a:extLst>
                </p:cNvPr>
                <p:cNvSpPr/>
                <p:nvPr/>
              </p:nvSpPr>
              <p:spPr>
                <a:xfrm>
                  <a:off x="4209165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Ellipse 206">
                  <a:extLst>
                    <a:ext uri="{FF2B5EF4-FFF2-40B4-BE49-F238E27FC236}">
                      <a16:creationId xmlns:a16="http://schemas.microsoft.com/office/drawing/2014/main" id="{A49DFF00-64AF-4049-8078-C1502D5D4537}"/>
                    </a:ext>
                  </a:extLst>
                </p:cNvPr>
                <p:cNvSpPr/>
                <p:nvPr/>
              </p:nvSpPr>
              <p:spPr>
                <a:xfrm>
                  <a:off x="4209165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Ellipse 207">
                  <a:extLst>
                    <a:ext uri="{FF2B5EF4-FFF2-40B4-BE49-F238E27FC236}">
                      <a16:creationId xmlns:a16="http://schemas.microsoft.com/office/drawing/2014/main" id="{F4266FBA-9A4D-4F53-8738-BD89B371925B}"/>
                    </a:ext>
                  </a:extLst>
                </p:cNvPr>
                <p:cNvSpPr/>
                <p:nvPr/>
              </p:nvSpPr>
              <p:spPr>
                <a:xfrm>
                  <a:off x="4209165" y="5868630"/>
                  <a:ext cx="440370" cy="4403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Pfeil: nach rechts 208">
                  <a:extLst>
                    <a:ext uri="{FF2B5EF4-FFF2-40B4-BE49-F238E27FC236}">
                      <a16:creationId xmlns:a16="http://schemas.microsoft.com/office/drawing/2014/main" id="{A8CE9585-9222-4015-8AEA-99C7942E78B2}"/>
                    </a:ext>
                  </a:extLst>
                </p:cNvPr>
                <p:cNvSpPr/>
                <p:nvPr/>
              </p:nvSpPr>
              <p:spPr>
                <a:xfrm rot="16200000">
                  <a:off x="4309846" y="6008436"/>
                  <a:ext cx="239009" cy="160760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Ellipse 209">
                  <a:extLst>
                    <a:ext uri="{FF2B5EF4-FFF2-40B4-BE49-F238E27FC236}">
                      <a16:creationId xmlns:a16="http://schemas.microsoft.com/office/drawing/2014/main" id="{EF7B976E-9E2E-48D4-9571-13CFDA44D01E}"/>
                    </a:ext>
                  </a:extLst>
                </p:cNvPr>
                <p:cNvSpPr/>
                <p:nvPr/>
              </p:nvSpPr>
              <p:spPr>
                <a:xfrm>
                  <a:off x="4209165" y="4118447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A21AD3B-11C0-4B6E-A4D5-158FE4234C9B}"/>
                </a:ext>
              </a:extLst>
            </p:cNvPr>
            <p:cNvGrpSpPr/>
            <p:nvPr/>
          </p:nvGrpSpPr>
          <p:grpSpPr>
            <a:xfrm rot="10800000">
              <a:off x="5091442" y="1865214"/>
              <a:ext cx="2528037" cy="3127579"/>
              <a:chOff x="2274087" y="1854018"/>
              <a:chExt cx="2528037" cy="3127579"/>
            </a:xfrm>
          </p:grpSpPr>
          <p:grpSp>
            <p:nvGrpSpPr>
              <p:cNvPr id="212" name="Gruppieren 211">
                <a:extLst>
                  <a:ext uri="{FF2B5EF4-FFF2-40B4-BE49-F238E27FC236}">
                    <a16:creationId xmlns:a16="http://schemas.microsoft.com/office/drawing/2014/main" id="{483AE0F2-F663-4D62-9907-CFD7EAA83ECF}"/>
                  </a:ext>
                </a:extLst>
              </p:cNvPr>
              <p:cNvGrpSpPr/>
              <p:nvPr/>
            </p:nvGrpSpPr>
            <p:grpSpPr>
              <a:xfrm rot="3600000">
                <a:off x="2790114" y="2969587"/>
                <a:ext cx="1495983" cy="2528037"/>
                <a:chOff x="4209165" y="3780963"/>
                <a:chExt cx="1495983" cy="2528037"/>
              </a:xfrm>
            </p:grpSpPr>
            <p:cxnSp>
              <p:nvCxnSpPr>
                <p:cNvPr id="231" name="Gerader Verbinder 230">
                  <a:extLst>
                    <a:ext uri="{FF2B5EF4-FFF2-40B4-BE49-F238E27FC236}">
                      <a16:creationId xmlns:a16="http://schemas.microsoft.com/office/drawing/2014/main" id="{8F0288BE-E9A7-4ADC-A7C8-39B6380574E7}"/>
                    </a:ext>
                  </a:extLst>
                </p:cNvPr>
                <p:cNvCxnSpPr/>
                <p:nvPr/>
              </p:nvCxnSpPr>
              <p:spPr>
                <a:xfrm flipV="1">
                  <a:off x="5484963" y="4549982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Gerader Verbinder 231">
                  <a:extLst>
                    <a:ext uri="{FF2B5EF4-FFF2-40B4-BE49-F238E27FC236}">
                      <a16:creationId xmlns:a16="http://schemas.microsoft.com/office/drawing/2014/main" id="{42C31C72-B4A4-47F2-A957-9595D5115151}"/>
                    </a:ext>
                  </a:extLst>
                </p:cNvPr>
                <p:cNvCxnSpPr>
                  <a:stCxn id="245" idx="0"/>
                  <a:endCxn id="247" idx="4"/>
                </p:cNvCxnSpPr>
                <p:nvPr/>
              </p:nvCxnSpPr>
              <p:spPr>
                <a:xfrm flipV="1">
                  <a:off x="4429350" y="4558817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Gerader Verbinder 232">
                  <a:extLst>
                    <a:ext uri="{FF2B5EF4-FFF2-40B4-BE49-F238E27FC236}">
                      <a16:creationId xmlns:a16="http://schemas.microsoft.com/office/drawing/2014/main" id="{03CA9D62-7744-4997-8F2E-2ADEC388F0D4}"/>
                    </a:ext>
                  </a:extLst>
                </p:cNvPr>
                <p:cNvCxnSpPr>
                  <a:cxnSpLocks/>
                  <a:stCxn id="235" idx="4"/>
                </p:cNvCxnSpPr>
                <p:nvPr/>
              </p:nvCxnSpPr>
              <p:spPr>
                <a:xfrm flipH="1">
                  <a:off x="4953000" y="4140963"/>
                  <a:ext cx="4156" cy="17276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Gerader Verbinder 233">
                  <a:extLst>
                    <a:ext uri="{FF2B5EF4-FFF2-40B4-BE49-F238E27FC236}">
                      <a16:creationId xmlns:a16="http://schemas.microsoft.com/office/drawing/2014/main" id="{502B429F-60C5-4C36-B0D7-233AE1140A66}"/>
                    </a:ext>
                  </a:extLst>
                </p:cNvPr>
                <p:cNvCxnSpPr>
                  <a:stCxn id="245" idx="6"/>
                  <a:endCxn id="242" idx="2"/>
                </p:cNvCxnSpPr>
                <p:nvPr/>
              </p:nvCxnSpPr>
              <p:spPr>
                <a:xfrm>
                  <a:off x="4649534" y="6088815"/>
                  <a:ext cx="6152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Ellipse 234">
                  <a:extLst>
                    <a:ext uri="{FF2B5EF4-FFF2-40B4-BE49-F238E27FC236}">
                      <a16:creationId xmlns:a16="http://schemas.microsoft.com/office/drawing/2014/main" id="{F19084C3-D039-4EDE-8C1F-53E9478113E0}"/>
                    </a:ext>
                  </a:extLst>
                </p:cNvPr>
                <p:cNvSpPr/>
                <p:nvPr/>
              </p:nvSpPr>
              <p:spPr>
                <a:xfrm>
                  <a:off x="4777156" y="3780963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Ellipse 235">
                  <a:extLst>
                    <a:ext uri="{FF2B5EF4-FFF2-40B4-BE49-F238E27FC236}">
                      <a16:creationId xmlns:a16="http://schemas.microsoft.com/office/drawing/2014/main" id="{108AB0DE-F8BC-4B60-92B8-3216EEB32659}"/>
                    </a:ext>
                  </a:extLst>
                </p:cNvPr>
                <p:cNvSpPr/>
                <p:nvPr/>
              </p:nvSpPr>
              <p:spPr>
                <a:xfrm>
                  <a:off x="4777156" y="4312926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Ellipse 236">
                  <a:extLst>
                    <a:ext uri="{FF2B5EF4-FFF2-40B4-BE49-F238E27FC236}">
                      <a16:creationId xmlns:a16="http://schemas.microsoft.com/office/drawing/2014/main" id="{76C6DEE9-4098-4CDF-AC68-5523FB049F37}"/>
                    </a:ext>
                  </a:extLst>
                </p:cNvPr>
                <p:cNvSpPr/>
                <p:nvPr/>
              </p:nvSpPr>
              <p:spPr>
                <a:xfrm>
                  <a:off x="4777156" y="4844889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Ellipse 237">
                  <a:extLst>
                    <a:ext uri="{FF2B5EF4-FFF2-40B4-BE49-F238E27FC236}">
                      <a16:creationId xmlns:a16="http://schemas.microsoft.com/office/drawing/2014/main" id="{3F60BC74-CFCB-4CD5-A0A7-57E4D9C75BDB}"/>
                    </a:ext>
                  </a:extLst>
                </p:cNvPr>
                <p:cNvSpPr/>
                <p:nvPr/>
              </p:nvSpPr>
              <p:spPr>
                <a:xfrm>
                  <a:off x="4777156" y="5376852"/>
                  <a:ext cx="360000" cy="3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Ellipse 238">
                  <a:extLst>
                    <a:ext uri="{FF2B5EF4-FFF2-40B4-BE49-F238E27FC236}">
                      <a16:creationId xmlns:a16="http://schemas.microsoft.com/office/drawing/2014/main" id="{BAEDF298-3F1A-43BA-BF49-4DAC46139C26}"/>
                    </a:ext>
                  </a:extLst>
                </p:cNvPr>
                <p:cNvSpPr/>
                <p:nvPr/>
              </p:nvSpPr>
              <p:spPr>
                <a:xfrm>
                  <a:off x="4736971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Ellipse 239">
                  <a:extLst>
                    <a:ext uri="{FF2B5EF4-FFF2-40B4-BE49-F238E27FC236}">
                      <a16:creationId xmlns:a16="http://schemas.microsoft.com/office/drawing/2014/main" id="{2D235E66-1E8A-4E8A-BF89-83025839DC7E}"/>
                    </a:ext>
                  </a:extLst>
                </p:cNvPr>
                <p:cNvSpPr/>
                <p:nvPr/>
              </p:nvSpPr>
              <p:spPr>
                <a:xfrm>
                  <a:off x="5264778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Ellipse 240">
                  <a:extLst>
                    <a:ext uri="{FF2B5EF4-FFF2-40B4-BE49-F238E27FC236}">
                      <a16:creationId xmlns:a16="http://schemas.microsoft.com/office/drawing/2014/main" id="{A8C986FA-9CD1-41F3-919B-458254492E9E}"/>
                    </a:ext>
                  </a:extLst>
                </p:cNvPr>
                <p:cNvSpPr/>
                <p:nvPr/>
              </p:nvSpPr>
              <p:spPr>
                <a:xfrm>
                  <a:off x="5264778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Ellipse 241">
                  <a:extLst>
                    <a:ext uri="{FF2B5EF4-FFF2-40B4-BE49-F238E27FC236}">
                      <a16:creationId xmlns:a16="http://schemas.microsoft.com/office/drawing/2014/main" id="{5A4CAACD-1032-4AAD-B26F-B2EA7F7E36C2}"/>
                    </a:ext>
                  </a:extLst>
                </p:cNvPr>
                <p:cNvSpPr/>
                <p:nvPr/>
              </p:nvSpPr>
              <p:spPr>
                <a:xfrm>
                  <a:off x="5264778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Ellipse 242">
                  <a:extLst>
                    <a:ext uri="{FF2B5EF4-FFF2-40B4-BE49-F238E27FC236}">
                      <a16:creationId xmlns:a16="http://schemas.microsoft.com/office/drawing/2014/main" id="{3273C128-4D52-405D-97A5-CC76062B50D3}"/>
                    </a:ext>
                  </a:extLst>
                </p:cNvPr>
                <p:cNvSpPr/>
                <p:nvPr/>
              </p:nvSpPr>
              <p:spPr>
                <a:xfrm>
                  <a:off x="4209165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Ellipse 243">
                  <a:extLst>
                    <a:ext uri="{FF2B5EF4-FFF2-40B4-BE49-F238E27FC236}">
                      <a16:creationId xmlns:a16="http://schemas.microsoft.com/office/drawing/2014/main" id="{454FCF01-05EE-4161-A039-9E66D54091E4}"/>
                    </a:ext>
                  </a:extLst>
                </p:cNvPr>
                <p:cNvSpPr/>
                <p:nvPr/>
              </p:nvSpPr>
              <p:spPr>
                <a:xfrm>
                  <a:off x="4209165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Ellipse 244">
                  <a:extLst>
                    <a:ext uri="{FF2B5EF4-FFF2-40B4-BE49-F238E27FC236}">
                      <a16:creationId xmlns:a16="http://schemas.microsoft.com/office/drawing/2014/main" id="{409D773D-4E30-4C25-9E50-0A08189213D6}"/>
                    </a:ext>
                  </a:extLst>
                </p:cNvPr>
                <p:cNvSpPr/>
                <p:nvPr/>
              </p:nvSpPr>
              <p:spPr>
                <a:xfrm>
                  <a:off x="4209165" y="5868630"/>
                  <a:ext cx="440370" cy="4403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Pfeil: nach rechts 245">
                  <a:extLst>
                    <a:ext uri="{FF2B5EF4-FFF2-40B4-BE49-F238E27FC236}">
                      <a16:creationId xmlns:a16="http://schemas.microsoft.com/office/drawing/2014/main" id="{A5E747C2-8594-4F7E-9DE9-642A9EB5A68B}"/>
                    </a:ext>
                  </a:extLst>
                </p:cNvPr>
                <p:cNvSpPr/>
                <p:nvPr/>
              </p:nvSpPr>
              <p:spPr>
                <a:xfrm rot="16200000">
                  <a:off x="4309846" y="6008436"/>
                  <a:ext cx="239009" cy="160760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Ellipse 246">
                  <a:extLst>
                    <a:ext uri="{FF2B5EF4-FFF2-40B4-BE49-F238E27FC236}">
                      <a16:creationId xmlns:a16="http://schemas.microsoft.com/office/drawing/2014/main" id="{EF97EC3D-14ED-42E2-A457-84199691AA97}"/>
                    </a:ext>
                  </a:extLst>
                </p:cNvPr>
                <p:cNvSpPr/>
                <p:nvPr/>
              </p:nvSpPr>
              <p:spPr>
                <a:xfrm>
                  <a:off x="4209165" y="4118447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uppieren 212">
                <a:extLst>
                  <a:ext uri="{FF2B5EF4-FFF2-40B4-BE49-F238E27FC236}">
                    <a16:creationId xmlns:a16="http://schemas.microsoft.com/office/drawing/2014/main" id="{66D4365E-4A56-45C1-B657-2431CDC3EBD6}"/>
                  </a:ext>
                </a:extLst>
              </p:cNvPr>
              <p:cNvGrpSpPr/>
              <p:nvPr/>
            </p:nvGrpSpPr>
            <p:grpSpPr>
              <a:xfrm rot="7200000">
                <a:off x="2790114" y="1337991"/>
                <a:ext cx="1495983" cy="2528037"/>
                <a:chOff x="4209165" y="3780963"/>
                <a:chExt cx="1495983" cy="2528037"/>
              </a:xfrm>
            </p:grpSpPr>
            <p:cxnSp>
              <p:nvCxnSpPr>
                <p:cNvPr id="214" name="Gerader Verbinder 213">
                  <a:extLst>
                    <a:ext uri="{FF2B5EF4-FFF2-40B4-BE49-F238E27FC236}">
                      <a16:creationId xmlns:a16="http://schemas.microsoft.com/office/drawing/2014/main" id="{D685CD4E-72B9-4331-9C04-5BE4A7B5B4AD}"/>
                    </a:ext>
                  </a:extLst>
                </p:cNvPr>
                <p:cNvCxnSpPr/>
                <p:nvPr/>
              </p:nvCxnSpPr>
              <p:spPr>
                <a:xfrm flipV="1">
                  <a:off x="5484963" y="4549982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Gerader Verbinder 214">
                  <a:extLst>
                    <a:ext uri="{FF2B5EF4-FFF2-40B4-BE49-F238E27FC236}">
                      <a16:creationId xmlns:a16="http://schemas.microsoft.com/office/drawing/2014/main" id="{AA7589A4-F675-4009-94A0-87F6284DE784}"/>
                    </a:ext>
                  </a:extLst>
                </p:cNvPr>
                <p:cNvCxnSpPr>
                  <a:stCxn id="228" idx="0"/>
                  <a:endCxn id="230" idx="4"/>
                </p:cNvCxnSpPr>
                <p:nvPr/>
              </p:nvCxnSpPr>
              <p:spPr>
                <a:xfrm flipV="1">
                  <a:off x="4429350" y="4558817"/>
                  <a:ext cx="0" cy="13098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Gerader Verbinder 215">
                  <a:extLst>
                    <a:ext uri="{FF2B5EF4-FFF2-40B4-BE49-F238E27FC236}">
                      <a16:creationId xmlns:a16="http://schemas.microsoft.com/office/drawing/2014/main" id="{F9A454B5-9EEE-44D7-965A-467BC2403C3D}"/>
                    </a:ext>
                  </a:extLst>
                </p:cNvPr>
                <p:cNvCxnSpPr>
                  <a:cxnSpLocks/>
                  <a:stCxn id="218" idx="4"/>
                </p:cNvCxnSpPr>
                <p:nvPr/>
              </p:nvCxnSpPr>
              <p:spPr>
                <a:xfrm flipH="1">
                  <a:off x="4953000" y="4140963"/>
                  <a:ext cx="4156" cy="17276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Gerader Verbinder 216">
                  <a:extLst>
                    <a:ext uri="{FF2B5EF4-FFF2-40B4-BE49-F238E27FC236}">
                      <a16:creationId xmlns:a16="http://schemas.microsoft.com/office/drawing/2014/main" id="{6D20873F-348D-4D04-A80E-85E2BD7AB1EE}"/>
                    </a:ext>
                  </a:extLst>
                </p:cNvPr>
                <p:cNvCxnSpPr>
                  <a:stCxn id="228" idx="6"/>
                  <a:endCxn id="225" idx="2"/>
                </p:cNvCxnSpPr>
                <p:nvPr/>
              </p:nvCxnSpPr>
              <p:spPr>
                <a:xfrm>
                  <a:off x="4649534" y="6088815"/>
                  <a:ext cx="61524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Ellipse 217">
                  <a:extLst>
                    <a:ext uri="{FF2B5EF4-FFF2-40B4-BE49-F238E27FC236}">
                      <a16:creationId xmlns:a16="http://schemas.microsoft.com/office/drawing/2014/main" id="{A6BFE2A7-3147-4495-BF5A-294DEAF89C10}"/>
                    </a:ext>
                  </a:extLst>
                </p:cNvPr>
                <p:cNvSpPr/>
                <p:nvPr/>
              </p:nvSpPr>
              <p:spPr>
                <a:xfrm>
                  <a:off x="4777156" y="3780963"/>
                  <a:ext cx="360000" cy="3600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Ellipse 218">
                  <a:extLst>
                    <a:ext uri="{FF2B5EF4-FFF2-40B4-BE49-F238E27FC236}">
                      <a16:creationId xmlns:a16="http://schemas.microsoft.com/office/drawing/2014/main" id="{FB03DDB5-43D8-41EE-96EB-D3BD526F3108}"/>
                    </a:ext>
                  </a:extLst>
                </p:cNvPr>
                <p:cNvSpPr/>
                <p:nvPr/>
              </p:nvSpPr>
              <p:spPr>
                <a:xfrm>
                  <a:off x="4777156" y="4312926"/>
                  <a:ext cx="360000" cy="3600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Ellipse 219">
                  <a:extLst>
                    <a:ext uri="{FF2B5EF4-FFF2-40B4-BE49-F238E27FC236}">
                      <a16:creationId xmlns:a16="http://schemas.microsoft.com/office/drawing/2014/main" id="{355B1D2C-4595-4845-ABD7-C2F9F2E0F5C4}"/>
                    </a:ext>
                  </a:extLst>
                </p:cNvPr>
                <p:cNvSpPr/>
                <p:nvPr/>
              </p:nvSpPr>
              <p:spPr>
                <a:xfrm>
                  <a:off x="4777156" y="4844889"/>
                  <a:ext cx="360000" cy="3600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Ellipse 220">
                  <a:extLst>
                    <a:ext uri="{FF2B5EF4-FFF2-40B4-BE49-F238E27FC236}">
                      <a16:creationId xmlns:a16="http://schemas.microsoft.com/office/drawing/2014/main" id="{A8B77F5A-04AA-441D-981C-61D9CAEC56BE}"/>
                    </a:ext>
                  </a:extLst>
                </p:cNvPr>
                <p:cNvSpPr/>
                <p:nvPr/>
              </p:nvSpPr>
              <p:spPr>
                <a:xfrm>
                  <a:off x="4777156" y="5376852"/>
                  <a:ext cx="360000" cy="3600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E3A1400E-9607-42CB-A6E7-7952600A551A}"/>
                    </a:ext>
                  </a:extLst>
                </p:cNvPr>
                <p:cNvSpPr/>
                <p:nvPr/>
              </p:nvSpPr>
              <p:spPr>
                <a:xfrm>
                  <a:off x="4736971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802D1C78-077C-4F8C-991D-67649FA1A8D8}"/>
                    </a:ext>
                  </a:extLst>
                </p:cNvPr>
                <p:cNvSpPr/>
                <p:nvPr/>
              </p:nvSpPr>
              <p:spPr>
                <a:xfrm>
                  <a:off x="5264778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Ellipse 223">
                  <a:extLst>
                    <a:ext uri="{FF2B5EF4-FFF2-40B4-BE49-F238E27FC236}">
                      <a16:creationId xmlns:a16="http://schemas.microsoft.com/office/drawing/2014/main" id="{12789677-1793-4276-A035-E0755B4C9672}"/>
                    </a:ext>
                  </a:extLst>
                </p:cNvPr>
                <p:cNvSpPr/>
                <p:nvPr/>
              </p:nvSpPr>
              <p:spPr>
                <a:xfrm>
                  <a:off x="5264778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Ellipse 224">
                  <a:extLst>
                    <a:ext uri="{FF2B5EF4-FFF2-40B4-BE49-F238E27FC236}">
                      <a16:creationId xmlns:a16="http://schemas.microsoft.com/office/drawing/2014/main" id="{52969E9F-4633-45CA-A402-6A03819F37A3}"/>
                    </a:ext>
                  </a:extLst>
                </p:cNvPr>
                <p:cNvSpPr/>
                <p:nvPr/>
              </p:nvSpPr>
              <p:spPr>
                <a:xfrm>
                  <a:off x="5264778" y="5868630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Ellipse 225">
                  <a:extLst>
                    <a:ext uri="{FF2B5EF4-FFF2-40B4-BE49-F238E27FC236}">
                      <a16:creationId xmlns:a16="http://schemas.microsoft.com/office/drawing/2014/main" id="{84997F84-5D69-4D8A-BD9B-9E3F9FDADC7B}"/>
                    </a:ext>
                  </a:extLst>
                </p:cNvPr>
                <p:cNvSpPr/>
                <p:nvPr/>
              </p:nvSpPr>
              <p:spPr>
                <a:xfrm>
                  <a:off x="4209165" y="4701841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Ellipse 226">
                  <a:extLst>
                    <a:ext uri="{FF2B5EF4-FFF2-40B4-BE49-F238E27FC236}">
                      <a16:creationId xmlns:a16="http://schemas.microsoft.com/office/drawing/2014/main" id="{755E3704-9F9E-4F57-AC8D-3ACE1B7C5380}"/>
                    </a:ext>
                  </a:extLst>
                </p:cNvPr>
                <p:cNvSpPr/>
                <p:nvPr/>
              </p:nvSpPr>
              <p:spPr>
                <a:xfrm>
                  <a:off x="4209165" y="5285235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Ellipse 227">
                  <a:extLst>
                    <a:ext uri="{FF2B5EF4-FFF2-40B4-BE49-F238E27FC236}">
                      <a16:creationId xmlns:a16="http://schemas.microsoft.com/office/drawing/2014/main" id="{B9320270-CE89-4AD6-ABE4-92937B83341A}"/>
                    </a:ext>
                  </a:extLst>
                </p:cNvPr>
                <p:cNvSpPr/>
                <p:nvPr/>
              </p:nvSpPr>
              <p:spPr>
                <a:xfrm>
                  <a:off x="4209165" y="5868630"/>
                  <a:ext cx="440370" cy="44037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Pfeil: nach rechts 228">
                  <a:extLst>
                    <a:ext uri="{FF2B5EF4-FFF2-40B4-BE49-F238E27FC236}">
                      <a16:creationId xmlns:a16="http://schemas.microsoft.com/office/drawing/2014/main" id="{5CCF63E0-079D-43A9-8AA2-259073C780C7}"/>
                    </a:ext>
                  </a:extLst>
                </p:cNvPr>
                <p:cNvSpPr/>
                <p:nvPr/>
              </p:nvSpPr>
              <p:spPr>
                <a:xfrm rot="16200000">
                  <a:off x="4309846" y="6008436"/>
                  <a:ext cx="239009" cy="160760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Ellipse 229">
                  <a:extLst>
                    <a:ext uri="{FF2B5EF4-FFF2-40B4-BE49-F238E27FC236}">
                      <a16:creationId xmlns:a16="http://schemas.microsoft.com/office/drawing/2014/main" id="{2F4F1ABC-21FB-4898-A466-9BB69D6F2823}"/>
                    </a:ext>
                  </a:extLst>
                </p:cNvPr>
                <p:cNvSpPr/>
                <p:nvPr/>
              </p:nvSpPr>
              <p:spPr>
                <a:xfrm>
                  <a:off x="4209165" y="4118447"/>
                  <a:ext cx="440370" cy="440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68DF2756-953F-4E8B-8877-E0538BA38C25}"/>
                </a:ext>
              </a:extLst>
            </p:cNvPr>
            <p:cNvSpPr/>
            <p:nvPr/>
          </p:nvSpPr>
          <p:spPr>
            <a:xfrm>
              <a:off x="3581794" y="6107915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CFB9E85F-0F8E-4477-A462-7A9D2A8F1E2E}"/>
                </a:ext>
              </a:extLst>
            </p:cNvPr>
            <p:cNvSpPr/>
            <p:nvPr/>
          </p:nvSpPr>
          <p:spPr>
            <a:xfrm>
              <a:off x="6142959" y="5619733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71E5AC60-1009-4F86-B887-797CC394D526}"/>
                </a:ext>
              </a:extLst>
            </p:cNvPr>
            <p:cNvSpPr/>
            <p:nvPr/>
          </p:nvSpPr>
          <p:spPr>
            <a:xfrm>
              <a:off x="3581794" y="5619733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9DDE54A0-ABD6-48BA-B800-BC0A625BA1C8}"/>
                </a:ext>
              </a:extLst>
            </p:cNvPr>
            <p:cNvSpPr/>
            <p:nvPr/>
          </p:nvSpPr>
          <p:spPr>
            <a:xfrm>
              <a:off x="6142959" y="6107915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730809D-21A0-4A22-914F-C3458F9FBFC0}"/>
                </a:ext>
              </a:extLst>
            </p:cNvPr>
            <p:cNvGrpSpPr/>
            <p:nvPr/>
          </p:nvGrpSpPr>
          <p:grpSpPr>
            <a:xfrm>
              <a:off x="2121548" y="5131551"/>
              <a:ext cx="660105" cy="1156364"/>
              <a:chOff x="2121549" y="5041551"/>
              <a:chExt cx="660105" cy="1156364"/>
            </a:xfrm>
          </p:grpSpPr>
          <p:sp>
            <p:nvSpPr>
              <p:cNvPr id="249" name="Ellipse 248">
                <a:extLst>
                  <a:ext uri="{FF2B5EF4-FFF2-40B4-BE49-F238E27FC236}">
                    <a16:creationId xmlns:a16="http://schemas.microsoft.com/office/drawing/2014/main" id="{7450CD4B-EAFE-464B-92C8-1183E73578F4}"/>
                  </a:ext>
                </a:extLst>
              </p:cNvPr>
              <p:cNvSpPr/>
              <p:nvPr/>
            </p:nvSpPr>
            <p:spPr>
              <a:xfrm rot="5400000">
                <a:off x="2121550" y="601791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Ellipse 249">
                <a:extLst>
                  <a:ext uri="{FF2B5EF4-FFF2-40B4-BE49-F238E27FC236}">
                    <a16:creationId xmlns:a16="http://schemas.microsoft.com/office/drawing/2014/main" id="{7609BC3C-7AE8-4D45-ACC4-A66308B125B6}"/>
                  </a:ext>
                </a:extLst>
              </p:cNvPr>
              <p:cNvSpPr/>
              <p:nvPr/>
            </p:nvSpPr>
            <p:spPr>
              <a:xfrm rot="5400000">
                <a:off x="2601654" y="601791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lipse 250">
                <a:extLst>
                  <a:ext uri="{FF2B5EF4-FFF2-40B4-BE49-F238E27FC236}">
                    <a16:creationId xmlns:a16="http://schemas.microsoft.com/office/drawing/2014/main" id="{3CF94148-A4A8-46C3-8BE2-7339CFAB1A04}"/>
                  </a:ext>
                </a:extLst>
              </p:cNvPr>
              <p:cNvSpPr/>
              <p:nvPr/>
            </p:nvSpPr>
            <p:spPr>
              <a:xfrm rot="5400000">
                <a:off x="2121550" y="552973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lipse 251">
                <a:extLst>
                  <a:ext uri="{FF2B5EF4-FFF2-40B4-BE49-F238E27FC236}">
                    <a16:creationId xmlns:a16="http://schemas.microsoft.com/office/drawing/2014/main" id="{EA3D017D-347B-45BF-8C29-0BA2C219C82A}"/>
                  </a:ext>
                </a:extLst>
              </p:cNvPr>
              <p:cNvSpPr/>
              <p:nvPr/>
            </p:nvSpPr>
            <p:spPr>
              <a:xfrm rot="5400000">
                <a:off x="2121549" y="5041551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BA829E73-27C6-4FB4-A177-FC6FD721A423}"/>
                </a:ext>
              </a:extLst>
            </p:cNvPr>
            <p:cNvGrpSpPr/>
            <p:nvPr/>
          </p:nvGrpSpPr>
          <p:grpSpPr>
            <a:xfrm rot="5400000" flipV="1">
              <a:off x="6870943" y="5378279"/>
              <a:ext cx="1156364" cy="662909"/>
              <a:chOff x="2710201" y="5759902"/>
              <a:chExt cx="1156364" cy="663847"/>
            </a:xfrm>
            <a:solidFill>
              <a:srgbClr val="7030A0"/>
            </a:solidFill>
          </p:grpSpPr>
          <p:sp>
            <p:nvSpPr>
              <p:cNvPr id="254" name="Ellipse 253">
                <a:extLst>
                  <a:ext uri="{FF2B5EF4-FFF2-40B4-BE49-F238E27FC236}">
                    <a16:creationId xmlns:a16="http://schemas.microsoft.com/office/drawing/2014/main" id="{4A688136-E667-4C35-B642-102E02C0404E}"/>
                  </a:ext>
                </a:extLst>
              </p:cNvPr>
              <p:cNvSpPr/>
              <p:nvPr/>
            </p:nvSpPr>
            <p:spPr>
              <a:xfrm>
                <a:off x="3686565" y="6243494"/>
                <a:ext cx="180000" cy="18025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Ellipse 254">
                <a:extLst>
                  <a:ext uri="{FF2B5EF4-FFF2-40B4-BE49-F238E27FC236}">
                    <a16:creationId xmlns:a16="http://schemas.microsoft.com/office/drawing/2014/main" id="{0983B9D1-3CE2-4C56-816B-A1EB2A07FE13}"/>
                  </a:ext>
                </a:extLst>
              </p:cNvPr>
              <p:cNvSpPr/>
              <p:nvPr/>
            </p:nvSpPr>
            <p:spPr>
              <a:xfrm>
                <a:off x="3686563" y="5759902"/>
                <a:ext cx="180000" cy="18025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Ellipse 255">
                <a:extLst>
                  <a:ext uri="{FF2B5EF4-FFF2-40B4-BE49-F238E27FC236}">
                    <a16:creationId xmlns:a16="http://schemas.microsoft.com/office/drawing/2014/main" id="{31F20065-CA41-4386-A469-6D5D267A8DF7}"/>
                  </a:ext>
                </a:extLst>
              </p:cNvPr>
              <p:cNvSpPr/>
              <p:nvPr/>
            </p:nvSpPr>
            <p:spPr>
              <a:xfrm>
                <a:off x="3198383" y="6243494"/>
                <a:ext cx="180000" cy="18025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Ellipse 256">
                <a:extLst>
                  <a:ext uri="{FF2B5EF4-FFF2-40B4-BE49-F238E27FC236}">
                    <a16:creationId xmlns:a16="http://schemas.microsoft.com/office/drawing/2014/main" id="{392DF0D0-4F38-410B-9BBD-62BFD0CE4A53}"/>
                  </a:ext>
                </a:extLst>
              </p:cNvPr>
              <p:cNvSpPr/>
              <p:nvPr/>
            </p:nvSpPr>
            <p:spPr>
              <a:xfrm>
                <a:off x="2710201" y="6240687"/>
                <a:ext cx="180000" cy="18025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6A6D4BBC-65B2-4CF1-8AF2-877162165E0B}"/>
                </a:ext>
              </a:extLst>
            </p:cNvPr>
            <p:cNvSpPr/>
            <p:nvPr/>
          </p:nvSpPr>
          <p:spPr>
            <a:xfrm rot="10800000">
              <a:off x="6142958" y="57747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6D9F0863-D4FA-406A-861C-DC08FC1C2B64}"/>
                </a:ext>
              </a:extLst>
            </p:cNvPr>
            <p:cNvSpPr/>
            <p:nvPr/>
          </p:nvSpPr>
          <p:spPr>
            <a:xfrm rot="10800000">
              <a:off x="3581795" y="106565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0AF3EE16-3015-45A3-9274-EB14F971DF9B}"/>
                </a:ext>
              </a:extLst>
            </p:cNvPr>
            <p:cNvSpPr/>
            <p:nvPr/>
          </p:nvSpPr>
          <p:spPr>
            <a:xfrm rot="10800000">
              <a:off x="6142958" y="106565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845F24D4-7555-4DA4-9840-CC4795A23E76}"/>
                </a:ext>
              </a:extLst>
            </p:cNvPr>
            <p:cNvSpPr/>
            <p:nvPr/>
          </p:nvSpPr>
          <p:spPr>
            <a:xfrm rot="10800000">
              <a:off x="3581795" y="57747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" name="Gruppieren 259">
              <a:extLst>
                <a:ext uri="{FF2B5EF4-FFF2-40B4-BE49-F238E27FC236}">
                  <a16:creationId xmlns:a16="http://schemas.microsoft.com/office/drawing/2014/main" id="{C7C3BC9D-D789-4D26-AD14-829E885FAE3D}"/>
                </a:ext>
              </a:extLst>
            </p:cNvPr>
            <p:cNvGrpSpPr/>
            <p:nvPr/>
          </p:nvGrpSpPr>
          <p:grpSpPr>
            <a:xfrm rot="16200000">
              <a:off x="6870942" y="823861"/>
              <a:ext cx="1156364" cy="663592"/>
              <a:chOff x="2710202" y="5580158"/>
              <a:chExt cx="1156364" cy="663592"/>
            </a:xfrm>
            <a:solidFill>
              <a:srgbClr val="00B050"/>
            </a:solidFill>
          </p:grpSpPr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0985B2B6-9D4B-477B-A6A4-4A70EF377A47}"/>
                  </a:ext>
                </a:extLst>
              </p:cNvPr>
              <p:cNvSpPr/>
              <p:nvPr/>
            </p:nvSpPr>
            <p:spPr>
              <a:xfrm>
                <a:off x="3686566" y="606375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9C64FCA8-8051-40E7-BB67-B89056C3F75A}"/>
                  </a:ext>
                </a:extLst>
              </p:cNvPr>
              <p:cNvSpPr/>
              <p:nvPr/>
            </p:nvSpPr>
            <p:spPr>
              <a:xfrm>
                <a:off x="3686566" y="5580158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EA3DD5B1-5C88-40A9-958F-953F440EFB1E}"/>
                  </a:ext>
                </a:extLst>
              </p:cNvPr>
              <p:cNvSpPr/>
              <p:nvPr/>
            </p:nvSpPr>
            <p:spPr>
              <a:xfrm>
                <a:off x="3198384" y="606375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0F6DD38B-35A3-48D3-ABFC-780861AC501E}"/>
                  </a:ext>
                </a:extLst>
              </p:cNvPr>
              <p:cNvSpPr/>
              <p:nvPr/>
            </p:nvSpPr>
            <p:spPr>
              <a:xfrm>
                <a:off x="2710202" y="6060943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6E5F6D50-3496-477E-A888-5916337FFB92}"/>
                </a:ext>
              </a:extLst>
            </p:cNvPr>
            <p:cNvGrpSpPr/>
            <p:nvPr/>
          </p:nvGrpSpPr>
          <p:grpSpPr>
            <a:xfrm>
              <a:off x="2120148" y="577474"/>
              <a:ext cx="662908" cy="1156364"/>
              <a:chOff x="2029000" y="667474"/>
              <a:chExt cx="662908" cy="1156364"/>
            </a:xfrm>
          </p:grpSpPr>
          <p:sp>
            <p:nvSpPr>
              <p:cNvPr id="262" name="Ellipse 261">
                <a:extLst>
                  <a:ext uri="{FF2B5EF4-FFF2-40B4-BE49-F238E27FC236}">
                    <a16:creationId xmlns:a16="http://schemas.microsoft.com/office/drawing/2014/main" id="{A3F8DEBE-B776-4C2D-B823-E988CEEDE153}"/>
                  </a:ext>
                </a:extLst>
              </p:cNvPr>
              <p:cNvSpPr/>
              <p:nvPr/>
            </p:nvSpPr>
            <p:spPr>
              <a:xfrm rot="16200000" flipV="1">
                <a:off x="2029000" y="667474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lipse 262">
                <a:extLst>
                  <a:ext uri="{FF2B5EF4-FFF2-40B4-BE49-F238E27FC236}">
                    <a16:creationId xmlns:a16="http://schemas.microsoft.com/office/drawing/2014/main" id="{11DD1577-5B60-4BE0-B98B-22ADC0C771E5}"/>
                  </a:ext>
                </a:extLst>
              </p:cNvPr>
              <p:cNvSpPr/>
              <p:nvPr/>
            </p:nvSpPr>
            <p:spPr>
              <a:xfrm rot="16200000" flipV="1">
                <a:off x="2511908" y="667474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Ellipse 263">
                <a:extLst>
                  <a:ext uri="{FF2B5EF4-FFF2-40B4-BE49-F238E27FC236}">
                    <a16:creationId xmlns:a16="http://schemas.microsoft.com/office/drawing/2014/main" id="{75AD09F2-B6D0-4743-B2BD-768753714463}"/>
                  </a:ext>
                </a:extLst>
              </p:cNvPr>
              <p:cNvSpPr/>
              <p:nvPr/>
            </p:nvSpPr>
            <p:spPr>
              <a:xfrm rot="16200000" flipV="1">
                <a:off x="2029000" y="1155656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Ellipse 264">
                <a:extLst>
                  <a:ext uri="{FF2B5EF4-FFF2-40B4-BE49-F238E27FC236}">
                    <a16:creationId xmlns:a16="http://schemas.microsoft.com/office/drawing/2014/main" id="{E217CD03-76E1-43C2-9879-8CA5A7800450}"/>
                  </a:ext>
                </a:extLst>
              </p:cNvPr>
              <p:cNvSpPr/>
              <p:nvPr/>
            </p:nvSpPr>
            <p:spPr>
              <a:xfrm rot="16200000" flipV="1">
                <a:off x="2031803" y="1643838"/>
                <a:ext cx="180000" cy="180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142532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A4-Papier (210 x 297 mm)</PresentationFormat>
  <Paragraphs>60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Batschkowski</dc:creator>
  <cp:lastModifiedBy>Marco Batschkowski</cp:lastModifiedBy>
  <cp:revision>25</cp:revision>
  <cp:lastPrinted>2021-03-15T11:20:28Z</cp:lastPrinted>
  <dcterms:created xsi:type="dcterms:W3CDTF">2021-03-13T16:24:22Z</dcterms:created>
  <dcterms:modified xsi:type="dcterms:W3CDTF">2021-03-28T15:41:10Z</dcterms:modified>
</cp:coreProperties>
</file>