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EC001-9058-45C3-A5D3-E318EA0FBA7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495-03AD-42BE-AA45-83CEA225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7DB-C048-47BA-91D8-A785A35B9C4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1E0EE-0045-48B5-9915-60FD38A9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E0EE-0045-48B5-9915-60FD38A9E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5F21-26C9-4464-8376-D5B134089894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D37F-69FA-4C1D-8B80-07A29F170F00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D29-505E-4D23-A006-9E1C7A4436B2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9EBB-5337-4261-82CA-FF33195B9A3F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799-2191-429A-B535-79F2DBADDEAA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5AB8-99A6-4F1B-AE4E-4558AF9276D3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2ED5-8555-4718-9E45-561B8309D2DC}" type="datetime1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065F-3D2A-4F25-A817-CAACAEAD129B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7FF-C7E2-40D8-BF5E-495582C580CC}" type="datetime1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E5E2-0983-4ED2-BA06-5B13AD9BE995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8D75-983D-4867-BCAC-C359951AAC92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6BB3-B9C8-41E6-A4C5-3A6C55BB9219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First International Conference on Advanced Computational and Communication Paradigms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E371-8602-434E-A03A-183DD7E4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672405"/>
            <a:ext cx="7153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rgbClr val="002060"/>
                </a:solidFill>
                <a:latin typeface="Times New Roman"/>
              </a:rPr>
              <a:t>2019 Second International Conference on</a:t>
            </a:r>
          </a:p>
          <a:p>
            <a:pPr algn="ctr"/>
            <a:r>
              <a:rPr lang="en-IN" sz="2200" b="1" dirty="0">
                <a:solidFill>
                  <a:srgbClr val="002060"/>
                </a:solidFill>
                <a:latin typeface="Times New Roman"/>
              </a:rPr>
              <a:t>Advanced Computational and Communication Paradigms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</a:rPr>
              <a:t>(ICACCP)</a:t>
            </a:r>
          </a:p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</a:rPr>
              <a:t> 25 – 28 February, 2019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17514" y="2667000"/>
            <a:ext cx="6914891" cy="873276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Title of the Paper 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3" y="3540276"/>
            <a:ext cx="7602537" cy="1616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75213" y="2297668"/>
            <a:ext cx="40541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Technical Session #…… Paper ID #. ….......</a:t>
            </a:r>
            <a:endParaRPr lang="en-IN" b="1" dirty="0"/>
          </a:p>
        </p:txBody>
      </p:sp>
      <p:pic>
        <p:nvPicPr>
          <p:cNvPr id="33" name="Picture 32" descr="D:\Conference 2017\Sponsors\DST\SERB\SERB 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10185"/>
            <a:ext cx="6858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D:\Conference 2017\Sponsors\DST\SERB\DST Logo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78" y="6010185"/>
            <a:ext cx="76913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81484" y="184111"/>
            <a:ext cx="8810116" cy="6521489"/>
          </a:xfrm>
          <a:prstGeom prst="rect">
            <a:avLst/>
          </a:prstGeom>
          <a:noFill/>
          <a:ln w="57150" cmpd="thickThin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49" y="6010185"/>
            <a:ext cx="557868" cy="557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49" y="6067659"/>
            <a:ext cx="710268" cy="52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5957210"/>
            <a:ext cx="915811" cy="662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6424"/>
            <a:ext cx="819349" cy="461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49" y="6075201"/>
            <a:ext cx="1086496" cy="392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45" y="6086385"/>
            <a:ext cx="1061304" cy="4103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36" y="6066357"/>
            <a:ext cx="1074475" cy="496278"/>
          </a:xfrm>
          <a:prstGeom prst="rect">
            <a:avLst/>
          </a:prstGeom>
        </p:spPr>
      </p:pic>
      <p:pic>
        <p:nvPicPr>
          <p:cNvPr id="27" name="Picture 26" descr="C:\Users\CHINMOY\Desktop\ICCIC\New-Manipal-Logo.jpg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20075" y="318440"/>
            <a:ext cx="695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E:\ICACCP-2019\ICACCP Logos\ICACCP Final Centre-01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551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239000" cy="10969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      </a:t>
            </a:r>
            <a:r>
              <a:rPr lang="en-US" dirty="0"/>
              <a:t>    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 Insert 5-9 Key References Only in IEEE Style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505826" y="95707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 Outline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1371600"/>
            <a:ext cx="8048626" cy="4038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 Methodology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&amp; Discussions 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  </a:t>
            </a:r>
            <a:r>
              <a:rPr lang="en-US" dirty="0">
                <a:solidFill>
                  <a:srgbClr val="002060"/>
                </a:solidFill>
              </a:rPr>
              <a:t>          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039"/>
            <a:ext cx="8229600" cy="677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>
            <a:normAutofit fontScale="85000" lnSpcReduction="20000"/>
          </a:bodyPr>
          <a:lstStyle/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Paper’s Introduction. </a:t>
            </a:r>
          </a:p>
          <a:p>
            <a:pPr marL="1314450" lvl="2" indent="-514350"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Describe the data and scientific objectives. </a:t>
            </a:r>
          </a:p>
          <a:p>
            <a:pPr marL="1314450" lvl="2" indent="-514350"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theoretical/review paper may describe the critical issues and limitations of current approaches , controversies and problems.  </a:t>
            </a:r>
          </a:p>
          <a:p>
            <a:pPr marL="1314450" lvl="2" indent="-514350"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Studies may include insight on best practices.</a:t>
            </a:r>
          </a:p>
          <a:p>
            <a:pPr marL="800100" lvl="2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9248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33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  </a:t>
            </a:r>
          </a:p>
          <a:p>
            <a:pPr marL="1314450" lvl="2" indent="-514350"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Briefly Review Related Works . </a:t>
            </a:r>
          </a:p>
          <a:p>
            <a:pPr marL="1314450" lvl="2" indent="-514350"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Theory should be Outlined Mathematically.    </a:t>
            </a:r>
          </a:p>
          <a:p>
            <a:pPr marL="1314450" lvl="2" indent="-514350"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Studies may include related studies.</a:t>
            </a:r>
          </a:p>
          <a:p>
            <a:pPr marL="800100" lvl="2" indent="0" algn="just"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32896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05800" cy="29718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slides constitute the  theme of the presentation. 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the essential formula,  interpret them to give insights and computational complexities.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a Theoretical/Review Paper,  include critical analysis 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Case Studies </a:t>
            </a: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include method for using/enhancing advanced computing/communication systems, services, and facilities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609600"/>
            <a:ext cx="8229600" cy="914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 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905000"/>
          </a:xfrm>
        </p:spPr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 the key results of a simulation study or data analysis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Include Simulation Environment and accuracy 64 bit/32 bit. 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not superficially cover all results; cover key results well.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Improvements over Existing Technique should be Tabulated , wherever applicable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pic>
        <p:nvPicPr>
          <p:cNvPr id="11" name="Picture 10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8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905000"/>
          </a:xfrm>
        </p:spPr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 the key results of a simulation study or data analysis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Include Simulation Environment and accuracy 64 bit/32 bit. 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not superficially cover all results; cover key results well.</a:t>
            </a:r>
          </a:p>
          <a:p>
            <a:pPr marL="514350" indent="-514350" algn="just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Improvements over Existing Technique should be Tabulated , wherever applicable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914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Conclusions must be brief and indicative </a:t>
            </a:r>
            <a:r>
              <a:rPr lang="en-US" dirty="0"/>
              <a:t>        </a:t>
            </a:r>
          </a:p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685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Optionally give pointers to future research</a:t>
            </a:r>
            <a:endParaRPr lang="en-US" b="1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9144000" cy="53340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2019 Second International Conference on Advanced Computational and Communication Paradigms (ICACCP)</a:t>
            </a:r>
          </a:p>
        </p:txBody>
      </p:sp>
      <p:pic>
        <p:nvPicPr>
          <p:cNvPr id="10" name="Picture 9" descr="C:\Users\CHINMOY\Desktop\ICCIC\New-Manipal-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826" y="6324600"/>
            <a:ext cx="6381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686800" y="95707"/>
            <a:ext cx="40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pic>
        <p:nvPicPr>
          <p:cNvPr id="12" name="Picture 11" descr="E:\ICACCP-2019\ICACCP Logos\ICACCP Final Centre-0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609600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45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390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PowerPoint Presentation</vt:lpstr>
      <vt:lpstr>Paper Outline  </vt:lpstr>
      <vt:lpstr>Introduction</vt:lpstr>
      <vt:lpstr>Related Works</vt:lpstr>
      <vt:lpstr>Problem Definition</vt:lpstr>
      <vt:lpstr>Proposed  Methodology</vt:lpstr>
      <vt:lpstr>Results</vt:lpstr>
      <vt:lpstr>Conclusion</vt:lpstr>
      <vt:lpstr>Future Scope</vt:lpstr>
      <vt:lpstr>References          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Debanjan Konar</dc:creator>
  <cp:lastModifiedBy>Debanjan Konar,SMIT</cp:lastModifiedBy>
  <cp:revision>62</cp:revision>
  <dcterms:created xsi:type="dcterms:W3CDTF">2015-11-18T04:42:35Z</dcterms:created>
  <dcterms:modified xsi:type="dcterms:W3CDTF">2019-02-05T13:22:17Z</dcterms:modified>
</cp:coreProperties>
</file>