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01" r:id="rId5"/>
    <p:sldId id="403" r:id="rId6"/>
    <p:sldId id="411" r:id="rId7"/>
    <p:sldId id="402" r:id="rId8"/>
    <p:sldId id="413" r:id="rId9"/>
    <p:sldId id="412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08" autoAdjust="0"/>
  </p:normalViewPr>
  <p:slideViewPr>
    <p:cSldViewPr snapToGrid="0">
      <p:cViewPr>
        <p:scale>
          <a:sx n="75" d="100"/>
          <a:sy n="75" d="100"/>
        </p:scale>
        <p:origin x="540" y="-9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18/06/2022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18/06/2022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5" name="Marcador de conteni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659" y="1331361"/>
            <a:ext cx="4356299" cy="139250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sz="6000" dirty="0">
                <a:solidFill>
                  <a:schemeClr val="tx1"/>
                </a:solidFill>
              </a:rPr>
              <a:t>Hotwheels.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5404" y="3274339"/>
            <a:ext cx="4006596" cy="3508908"/>
          </a:xfrm>
        </p:spPr>
        <p:txBody>
          <a:bodyPr rtlCol="0">
            <a:normAutofit/>
          </a:bodyPr>
          <a:lstStyle/>
          <a:p>
            <a:pPr rtl="0"/>
            <a:r>
              <a:rPr lang="es-ES" sz="1400" cap="none" dirty="0"/>
              <a:t>Integrantes:</a:t>
            </a:r>
          </a:p>
          <a:p>
            <a:pPr rtl="0"/>
            <a:r>
              <a:rPr lang="es-ES" sz="1400" cap="none" dirty="0"/>
              <a:t>-Alemán Pérez Natali Joselin.</a:t>
            </a:r>
          </a:p>
          <a:p>
            <a:pPr rtl="0"/>
            <a:r>
              <a:rPr lang="es-ES" sz="1400" cap="none" dirty="0"/>
              <a:t>-Ángel Velasco Marco Joel.</a:t>
            </a:r>
          </a:p>
          <a:p>
            <a:pPr rtl="0"/>
            <a:r>
              <a:rPr lang="es-ES" sz="1400" cap="none" dirty="0"/>
              <a:t>-De la Cruz Medina José Eduardo.</a:t>
            </a:r>
          </a:p>
          <a:p>
            <a:pPr rtl="0"/>
            <a:r>
              <a:rPr lang="es-ES" sz="1400" cap="none" dirty="0"/>
              <a:t>-Díaz García Karla Faviola.</a:t>
            </a:r>
          </a:p>
          <a:p>
            <a:pPr rtl="0"/>
            <a:r>
              <a:rPr lang="es-ES" sz="1400" cap="none" dirty="0"/>
              <a:t>-López Castillo Catherine Danae.</a:t>
            </a:r>
          </a:p>
          <a:p>
            <a:pPr rtl="0"/>
            <a:endParaRPr lang="es-ES" sz="1600" cap="none" dirty="0"/>
          </a:p>
          <a:p>
            <a:pPr algn="ctr" rtl="0"/>
            <a:r>
              <a:rPr lang="es-ES" sz="1600" cap="none" dirty="0"/>
              <a:t>Grupo: 5322IS.</a:t>
            </a:r>
          </a:p>
          <a:p>
            <a:pPr rtl="0"/>
            <a:endParaRPr lang="es-ES" sz="1600" dirty="0"/>
          </a:p>
        </p:txBody>
      </p:sp>
      <p:pic>
        <p:nvPicPr>
          <p:cNvPr id="1026" name="Picture 2" descr="Bandera a Cuadros Carrera Meta - Banderas y Soportes">
            <a:extLst>
              <a:ext uri="{FF2B5EF4-FFF2-40B4-BE49-F238E27FC236}">
                <a16:creationId xmlns:a16="http://schemas.microsoft.com/office/drawing/2014/main" id="{332DCB3B-BE54-A0AD-E836-DDD54450B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21452" r="-1535" b="21806"/>
          <a:stretch/>
        </p:blipFill>
        <p:spPr bwMode="auto">
          <a:xfrm rot="3097235">
            <a:off x="-1093490" y="2055809"/>
            <a:ext cx="11009552" cy="274638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94CE2802-2E2D-2F54-5828-B26FFDB6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1" y="74753"/>
            <a:ext cx="1333568" cy="1169903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D6559E6-76E3-42D6-D2D3-3735A37B5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3220" y="210003"/>
            <a:ext cx="1487738" cy="1034654"/>
          </a:xfrm>
          <a:prstGeom prst="rect">
            <a:avLst/>
          </a:prstGeom>
        </p:spPr>
      </p:pic>
      <p:pic>
        <p:nvPicPr>
          <p:cNvPr id="9" name="Imagen 8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DA42F416-B3F5-8421-ED7B-160F51401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69351">
            <a:off x="-274719" y="1132353"/>
            <a:ext cx="3519571" cy="2346380"/>
          </a:xfrm>
          <a:prstGeom prst="rect">
            <a:avLst/>
          </a:prstGeom>
        </p:spPr>
      </p:pic>
      <p:pic>
        <p:nvPicPr>
          <p:cNvPr id="11" name="Imagen 10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8C0A7BB-4FC5-926A-597F-89C45FB11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40567">
            <a:off x="1098629" y="4116318"/>
            <a:ext cx="3249763" cy="2092179"/>
          </a:xfrm>
          <a:prstGeom prst="rect">
            <a:avLst/>
          </a:prstGeom>
        </p:spPr>
      </p:pic>
      <p:pic>
        <p:nvPicPr>
          <p:cNvPr id="13" name="Imagen 1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6BA17738-E31F-4C4C-1491-A524AA899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847671">
            <a:off x="3307860" y="1615728"/>
            <a:ext cx="3182051" cy="19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590" y="228167"/>
            <a:ext cx="2445327" cy="978766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/>
              <a:t>Reglas.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830" y="1400790"/>
            <a:ext cx="7708569" cy="3490266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El juego constara de 4 jugadores, que estos a su vez serán representados con automóviles.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El turno de los jugadores dependerá de un dado, el cual se definirá conforme a su máxima puntuación.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Ganara quien llegue a la meta.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El podio se definirá conforme a la llegada de los automóviles.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Los carros avanzaran dependiendo el número generado por el dado.</a:t>
            </a:r>
          </a:p>
          <a:p>
            <a:pPr rtl="0"/>
            <a:endParaRPr lang="es-ES" dirty="0"/>
          </a:p>
        </p:txBody>
      </p:sp>
      <p:pic>
        <p:nvPicPr>
          <p:cNvPr id="2050" name="Picture 2" descr="Carreras de bandera GIF - 20 banderas a cuadros del final de la carrera">
            <a:extLst>
              <a:ext uri="{FF2B5EF4-FFF2-40B4-BE49-F238E27FC236}">
                <a16:creationId xmlns:a16="http://schemas.microsoft.com/office/drawing/2014/main" id="{6B65BA62-F6A2-9E83-DAC0-DEC6FC59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6262"/>
            <a:ext cx="4047260" cy="23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3">
            <a:extLst>
              <a:ext uri="{FF2B5EF4-FFF2-40B4-BE49-F238E27FC236}">
                <a16:creationId xmlns:a16="http://schemas.microsoft.com/office/drawing/2014/main" id="{D220D5E4-0EDD-5B6A-6454-42582F37FA37}"/>
              </a:ext>
            </a:extLst>
          </p:cNvPr>
          <p:cNvSpPr txBox="1">
            <a:spLocks/>
          </p:cNvSpPr>
          <p:nvPr/>
        </p:nvSpPr>
        <p:spPr>
          <a:xfrm>
            <a:off x="5039590" y="248516"/>
            <a:ext cx="2445327" cy="97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300" dirty="0">
                <a:solidFill>
                  <a:srgbClr val="FF0000"/>
                </a:solidFill>
              </a:rPr>
              <a:t>Reglas.</a:t>
            </a:r>
          </a:p>
        </p:txBody>
      </p:sp>
      <p:pic>
        <p:nvPicPr>
          <p:cNvPr id="2052" name="Picture 4" descr="7 accesorios para el carro que parecen útiles, pero podrían ser un estorbo  al conducir">
            <a:extLst>
              <a:ext uri="{FF2B5EF4-FFF2-40B4-BE49-F238E27FC236}">
                <a16:creationId xmlns:a16="http://schemas.microsoft.com/office/drawing/2014/main" id="{A31B88BF-FBD2-4A82-536C-8456D523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0" y="1674812"/>
            <a:ext cx="3661339" cy="28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>
            <a:extLst>
              <a:ext uri="{FF2B5EF4-FFF2-40B4-BE49-F238E27FC236}">
                <a16:creationId xmlns:a16="http://schemas.microsoft.com/office/drawing/2014/main" id="{B3FFC3CC-C5AD-B95E-BBD7-124DC7272C66}"/>
              </a:ext>
            </a:extLst>
          </p:cNvPr>
          <p:cNvSpPr txBox="1">
            <a:spLocks/>
          </p:cNvSpPr>
          <p:nvPr/>
        </p:nvSpPr>
        <p:spPr>
          <a:xfrm>
            <a:off x="3024490" y="354239"/>
            <a:ext cx="6143020" cy="73514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Variables utilizadas.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2A4986-A4C1-EEC5-6A28-17FFD113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8" y="1707016"/>
            <a:ext cx="5037334" cy="33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70C515-FF85-4F62-958C-04096E0DF453}"/>
              </a:ext>
            </a:extLst>
          </p:cNvPr>
          <p:cNvSpPr txBox="1"/>
          <p:nvPr/>
        </p:nvSpPr>
        <p:spPr>
          <a:xfrm>
            <a:off x="6096000" y="1468932"/>
            <a:ext cx="561339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En el juego se utilizaron las siguientes variables.</a:t>
            </a:r>
          </a:p>
          <a:p>
            <a:r>
              <a:rPr lang="es-MX" sz="1600" dirty="0"/>
              <a:t>-Todas las posiciones de los carros inician en 20.</a:t>
            </a:r>
          </a:p>
          <a:p>
            <a:r>
              <a:rPr lang="es-MX" sz="1600" dirty="0"/>
              <a:t>-Inicio, todos los jugadores inician con 0 en la puntuación.</a:t>
            </a:r>
          </a:p>
          <a:p>
            <a:r>
              <a:rPr lang="es-MX" sz="1600" dirty="0"/>
              <a:t>-total_turno solo se ocuparan 4 turnos, 1 para cada jugador.</a:t>
            </a:r>
          </a:p>
          <a:p>
            <a:r>
              <a:rPr lang="es-MX" sz="1600" dirty="0"/>
              <a:t>-Turno, se inicia desde 1 ya que sabemos que el array inicia en 0.</a:t>
            </a:r>
          </a:p>
          <a:p>
            <a:r>
              <a:rPr lang="es-MX" sz="1600" dirty="0"/>
              <a:t>-posición[ ], todos los carros se inician en la posición 20.</a:t>
            </a:r>
          </a:p>
          <a:p>
            <a:r>
              <a:rPr lang="es-MX" sz="1600" dirty="0"/>
              <a:t>-jugadores es un array en donde se guardan los nombres de los jugadores.</a:t>
            </a:r>
          </a:p>
          <a:p>
            <a:r>
              <a:rPr lang="es-MX" sz="1600" dirty="0"/>
              <a:t>-avanzar es la posición en la que avanzan los jugadores solo es para la derecha.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2067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E5C7C8-4A63-C5D9-E3A2-0DE2FDB1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2242457"/>
            <a:ext cx="4658948" cy="2373086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Función pedirNombres(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D74B63-7E12-0924-DEEA-D83C0A85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1421849"/>
            <a:ext cx="5965371" cy="17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1AC62-8C00-C2E7-D78F-A548F9FD3D1D}"/>
              </a:ext>
            </a:extLst>
          </p:cNvPr>
          <p:cNvSpPr txBox="1"/>
          <p:nvPr/>
        </p:nvSpPr>
        <p:spPr>
          <a:xfrm>
            <a:off x="6720114" y="3876879"/>
            <a:ext cx="5078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utilizo la función pedirNombres()</a:t>
            </a:r>
          </a:p>
          <a:p>
            <a:r>
              <a:rPr lang="es-MX" sz="2000" dirty="0"/>
              <a:t>El for realiza la función de solicitar 4 nombres de los jugadores.</a:t>
            </a:r>
          </a:p>
          <a:p>
            <a:r>
              <a:rPr lang="es-MX" sz="2000" dirty="0"/>
              <a:t>El .push agrega los valores al arreglo jugadores.</a:t>
            </a: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60F7-A880-690E-DF76-AEA148BF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267177"/>
            <a:ext cx="4295775" cy="2373086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Función elegir Carros ( 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998122-107B-DC18-6E9F-18AD883B8A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2150" y="3675743"/>
            <a:ext cx="4972050" cy="1823357"/>
          </a:xfrm>
        </p:spPr>
        <p:txBody>
          <a:bodyPr>
            <a:normAutofit/>
          </a:bodyPr>
          <a:lstStyle/>
          <a:p>
            <a:r>
              <a:rPr lang="es-MX" sz="2000" dirty="0"/>
              <a:t>Es la función que se encarga de que cada jugador elija su carro al inicio del juego.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2B6987-EB5B-B7DA-E5BA-C2AE42E2C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74" b="93636"/>
          <a:stretch/>
        </p:blipFill>
        <p:spPr bwMode="auto">
          <a:xfrm>
            <a:off x="7042150" y="2015976"/>
            <a:ext cx="4691785" cy="7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60F7-A880-690E-DF76-AEA148B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Función moverCarrito( carro)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998122-107B-DC18-6E9F-18AD883B8A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8825" y="3536043"/>
            <a:ext cx="5329817" cy="2159000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Esta función se encarga de darle movimiento a los carros, dependiendo de la puntuación que se genere con el dado.</a:t>
            </a:r>
          </a:p>
          <a:p>
            <a:pPr algn="just"/>
            <a:r>
              <a:rPr lang="es-MX" sz="2000" dirty="0"/>
              <a:t>El primero que llegue a la meta es el que gana y el juego termina.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8D0EA0-99F4-25DE-A9B5-D27BBB805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46569" b="85894"/>
          <a:stretch/>
        </p:blipFill>
        <p:spPr bwMode="auto">
          <a:xfrm>
            <a:off x="6883400" y="2367360"/>
            <a:ext cx="4489942" cy="6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45055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328</Words>
  <Application>Microsoft Office PowerPoint</Application>
  <PresentationFormat>Panorámica</PresentationFormat>
  <Paragraphs>37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Pincel</vt:lpstr>
      <vt:lpstr> Hotwheels.</vt:lpstr>
      <vt:lpstr>Reglas.</vt:lpstr>
      <vt:lpstr>Presentación de PowerPoint</vt:lpstr>
      <vt:lpstr>Función pedirNombres( )</vt:lpstr>
      <vt:lpstr>Función elegir Carros ( )</vt:lpstr>
      <vt:lpstr>Función moverCarrito( carro)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Hotwheels</dc:title>
  <dc:creator>ESTUDIANTE NATALI JOSELIN ALEMAN PEREZ</dc:creator>
  <cp:lastModifiedBy>ESTUDIANTE NATALI JOSELIN ALEMAN PEREZ</cp:lastModifiedBy>
  <cp:revision>7</cp:revision>
  <dcterms:created xsi:type="dcterms:W3CDTF">2022-06-18T01:58:23Z</dcterms:created>
  <dcterms:modified xsi:type="dcterms:W3CDTF">2022-06-18T13:24:46Z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