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f88a414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f88a414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ff88a41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ff88a41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ff88a41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ff88a41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ff88a414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ff88a414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ff88a41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ff88a41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ff88a414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ff88a414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Dynamic Autonomous Sensor Hub (DASH)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21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99999"/>
                </a:solidFill>
              </a:rPr>
              <a:t>Lorenzo Orsingher, Marco Keppel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2" y="275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mesh network for sensing applications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Monitoring of big, open spaces with no centralized wireless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Faster data transfer than LoRa, and without limits on transmission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Network will re-adjust in the event of a lost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Sensors configured on each slave device via a JSON file stored in its flash memory: easy to change configuration quickly and via a human readable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Adding a new device is as easy as flashing the firmware and uploading a suitable JSON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DASH?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Hardware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580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Based on ESP8266 (ESP32 should technically be compatible as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Many sensors are (and can be) supported, such as switches (not only human-operated), temperature, light, humidity, 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Networking capabilities of the ESP platform are the main component of this project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31454" l="49083" r="9270" t="32453"/>
          <a:stretch/>
        </p:blipFill>
        <p:spPr>
          <a:xfrm>
            <a:off x="6747675" y="1615403"/>
            <a:ext cx="1989101" cy="12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18300"/>
            <a:ext cx="58971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917"/>
              <a:t>ESP8266: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(The implementation of the mesh is handled by another library (painlessMesh), as well as the JSON parsing/serialization (ArduinoJson), as they were not the main focus of this project and require lots of time to implement from scratch)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Written in C++ using the Arduino framework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System based on JSON messages, shared on the mesh network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Slave devices will first find the master, send it their configuration (e.g. sensors attached), and then update the master with sensors values periodically (period is configurable per-sensor)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If a slave disconnects, the master will detect it and remove it from the list (keepalive mechanism)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Data is memorized via structs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Static allocation only, to avoid heap fragmentation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S</a:t>
            </a:r>
            <a:r>
              <a:rPr lang="it" sz="917"/>
              <a:t>tates in slaves are managed via state machine</a:t>
            </a:r>
            <a:endParaRPr sz="917"/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8"/>
              <a:buChar char="-"/>
            </a:pPr>
            <a:r>
              <a:rPr lang="it" sz="917"/>
              <a:t>Highly configurable via a vast number of C macros</a:t>
            </a:r>
            <a:endParaRPr sz="917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6488" l="13393" r="2161" t="14550"/>
          <a:stretch/>
        </p:blipFill>
        <p:spPr>
          <a:xfrm>
            <a:off x="6550950" y="1918300"/>
            <a:ext cx="2414950" cy="170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950" y="3850162"/>
            <a:ext cx="2414950" cy="99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4057125"/>
            <a:ext cx="5821500" cy="22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Host machine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-"/>
            </a:pPr>
            <a:r>
              <a:rPr lang="it" sz="900"/>
              <a:t>Program implemented in Python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it" sz="900"/>
              <a:t>TUI made using the “Rich” library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it" sz="900"/>
              <a:t>Communicates with the master ESP via serial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DASH in action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530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11598" l="1326" r="42246" t="5317"/>
          <a:stretch/>
        </p:blipFill>
        <p:spPr>
          <a:xfrm>
            <a:off x="5804075" y="1897425"/>
            <a:ext cx="2827476" cy="262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75" y="1897400"/>
            <a:ext cx="4964350" cy="15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55116" l="0" r="0" t="0"/>
          <a:stretch/>
        </p:blipFill>
        <p:spPr>
          <a:xfrm>
            <a:off x="826025" y="3559812"/>
            <a:ext cx="2039568" cy="1217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47190"/>
          <a:stretch/>
        </p:blipFill>
        <p:spPr>
          <a:xfrm>
            <a:off x="2865582" y="3559800"/>
            <a:ext cx="2039568" cy="14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Limitations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4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Using JSON is convenient but costs (a lot of) memory (especially RAM)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Char char="-"/>
            </a:pPr>
            <a:r>
              <a:rPr lang="it">
                <a:solidFill>
                  <a:srgbClr val="990000"/>
                </a:solidFill>
              </a:rPr>
              <a:t>limits the maximum number of sensors per slave</a:t>
            </a:r>
            <a:endParaRPr>
              <a:solidFill>
                <a:srgbClr val="99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100"/>
              <a:buChar char="-"/>
            </a:pPr>
            <a:r>
              <a:rPr lang="it">
                <a:solidFill>
                  <a:srgbClr val="990000"/>
                </a:solidFill>
              </a:rPr>
              <a:t>limits the length, complexity and “expressiveness” of messages sent on the mesh</a:t>
            </a:r>
            <a:endParaRPr>
              <a:solidFill>
                <a:srgbClr val="99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-"/>
            </a:pPr>
            <a:r>
              <a:rPr lang="it">
                <a:solidFill>
                  <a:srgbClr val="38761D"/>
                </a:solidFill>
              </a:rPr>
              <a:t>it’s a lot nicer to debug compared to other kinds of representations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it">
                <a:solidFill>
                  <a:schemeClr val="dk2"/>
                </a:solidFill>
              </a:rPr>
              <a:t>Computer applications cannot interface with the data coming from the network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it">
                <a:solidFill>
                  <a:schemeClr val="dk2"/>
                </a:solidFill>
              </a:rPr>
              <a:t>it is limited to being displayed in the terminal via [REDACTED]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it">
                <a:solidFill>
                  <a:schemeClr val="dk2"/>
                </a:solidFill>
              </a:rPr>
              <a:t>Limited sensors selection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it">
                <a:solidFill>
                  <a:schemeClr val="dk2"/>
                </a:solidFill>
              </a:rPr>
              <a:t>no I2C support as of today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it">
                <a:solidFill>
                  <a:schemeClr val="dk2"/>
                </a:solidFill>
              </a:rPr>
              <a:t>sensors (especially analog) are just a raw ADC value, cannot be “transformed” (e.g. from ADC value to temperature)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it">
                <a:solidFill>
                  <a:schemeClr val="dk2"/>
                </a:solidFill>
              </a:rPr>
              <a:t>Only supports sensors, no “outputs”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it">
                <a:solidFill>
                  <a:schemeClr val="dk2"/>
                </a:solidFill>
              </a:rPr>
              <a:t>JSON must be uploaded from a serial port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DASH </a:t>
            </a:r>
            <a:r>
              <a:rPr lang="it"/>
              <a:t>could</a:t>
            </a:r>
            <a:r>
              <a:rPr lang="it"/>
              <a:t> be improved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I2C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Sensors “post processing” support (e.g. converting raw ADC value to temperature in °C)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[REDACTED] will be able to interface with other applications that can use this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Support for “output” devices, </a:t>
            </a:r>
            <a:r>
              <a:rPr lang="it"/>
              <a:t>controllable via [REDACTED] and (possibly) applications connected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Support for serial CLI-based commands to edit the device configuration (without uploading the JSON)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