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8" y="-6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93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99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10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9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3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55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11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3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19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72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90154-3252-405D-B191-CE3B9A396264}" type="datetimeFigureOut">
              <a:rPr lang="de-DE" smtClean="0"/>
              <a:t>14.07.2020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09A2-5E13-4076-AFB6-8ED9EF64FA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9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R-</a:t>
            </a:r>
            <a:r>
              <a:rPr lang="de-DE" dirty="0" err="1" smtClean="0"/>
              <a:t>packages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Freitag 17. Juli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R </a:t>
            </a:r>
            <a:r>
              <a:rPr lang="de-DE" sz="1800" dirty="0" err="1" smtClean="0"/>
              <a:t>version</a:t>
            </a:r>
            <a:r>
              <a:rPr lang="de-DE" sz="1800" dirty="0" smtClean="0"/>
              <a:t> 4.0.2+</a:t>
            </a:r>
          </a:p>
          <a:p>
            <a:pPr lvl="1"/>
            <a:r>
              <a:rPr lang="de-DE" sz="1600" dirty="0" smtClean="0"/>
              <a:t>Via </a:t>
            </a:r>
            <a:r>
              <a:rPr lang="de-DE" sz="1600" dirty="0" err="1" smtClean="0"/>
              <a:t>installr</a:t>
            </a:r>
            <a:r>
              <a:rPr lang="de-DE" sz="1600" dirty="0" smtClean="0"/>
              <a:t> oder komplett neu</a:t>
            </a:r>
          </a:p>
          <a:p>
            <a:r>
              <a:rPr lang="de-DE" sz="1800" dirty="0" err="1" smtClean="0"/>
              <a:t>Rstudio</a:t>
            </a:r>
            <a:r>
              <a:rPr lang="de-DE" sz="1800" dirty="0" smtClean="0"/>
              <a:t> 1.3.959+</a:t>
            </a:r>
          </a:p>
          <a:p>
            <a:pPr lvl="1"/>
            <a:r>
              <a:rPr lang="de-DE" sz="1600" dirty="0" smtClean="0"/>
              <a:t>In </a:t>
            </a:r>
            <a:r>
              <a:rPr lang="de-DE" sz="1600" dirty="0" err="1" smtClean="0"/>
              <a:t>Rstudio</a:t>
            </a:r>
            <a:r>
              <a:rPr lang="de-DE" sz="1600" dirty="0" smtClean="0"/>
              <a:t> -&gt; Help -&gt; </a:t>
            </a:r>
            <a:r>
              <a:rPr lang="de-DE" sz="1600" dirty="0" err="1" smtClean="0"/>
              <a:t>About</a:t>
            </a:r>
            <a:r>
              <a:rPr lang="de-DE" sz="1600" dirty="0" smtClean="0"/>
              <a:t> </a:t>
            </a:r>
            <a:r>
              <a:rPr lang="de-DE" sz="1600" dirty="0" err="1" smtClean="0"/>
              <a:t>Rstudio</a:t>
            </a:r>
            <a:r>
              <a:rPr lang="de-DE" sz="1600" dirty="0" smtClean="0"/>
              <a:t> / Check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endParaRPr lang="de-DE" sz="1600" dirty="0" smtClean="0"/>
          </a:p>
          <a:p>
            <a:r>
              <a:rPr lang="de-DE" sz="2000" dirty="0" smtClean="0"/>
              <a:t>GIT 2.27.0 +</a:t>
            </a:r>
          </a:p>
          <a:p>
            <a:pPr lvl="1"/>
            <a:r>
              <a:rPr lang="de-DE" sz="1600" dirty="0" smtClean="0">
                <a:hlinkClick r:id="rId2"/>
              </a:rPr>
              <a:t>https://git-scm.com/download/win</a:t>
            </a:r>
            <a:endParaRPr lang="de-DE" sz="1600" dirty="0" smtClean="0"/>
          </a:p>
          <a:p>
            <a:pPr lvl="1"/>
            <a:r>
              <a:rPr lang="de-DE" sz="1600" dirty="0" smtClean="0"/>
              <a:t>Recommended Einstellungen beibehalten</a:t>
            </a:r>
          </a:p>
          <a:p>
            <a:pPr lvl="1"/>
            <a:r>
              <a:rPr lang="de-DE" sz="1600" dirty="0" smtClean="0"/>
              <a:t>-&gt; das installiert automatisch Konsole „Git </a:t>
            </a:r>
            <a:r>
              <a:rPr lang="de-DE" sz="1600" dirty="0" err="1" smtClean="0"/>
              <a:t>bash</a:t>
            </a:r>
            <a:r>
              <a:rPr lang="de-DE" sz="1600" dirty="0" smtClean="0"/>
              <a:t>“ und den Editor „VIM“</a:t>
            </a:r>
          </a:p>
          <a:p>
            <a:r>
              <a:rPr lang="de-DE" sz="2000" dirty="0" err="1" smtClean="0"/>
              <a:t>Github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endParaRPr lang="de-DE" sz="2000" dirty="0" smtClean="0"/>
          </a:p>
          <a:p>
            <a:pPr lvl="1"/>
            <a:r>
              <a:rPr lang="de-DE" sz="1600" dirty="0" smtClean="0"/>
              <a:t>Github.com</a:t>
            </a:r>
          </a:p>
          <a:p>
            <a:pPr lvl="1"/>
            <a:r>
              <a:rPr lang="de-DE" sz="1600" dirty="0" smtClean="0"/>
              <a:t>Start mit Repository und README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1143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&lt;-&gt;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0" y="1700808"/>
            <a:ext cx="288032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 smtClean="0"/>
              <a:t>origin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24128" y="32129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Repo</a:t>
            </a:r>
            <a:r>
              <a:rPr lang="de-DE" dirty="0" smtClean="0"/>
              <a:t>: Code -&gt; </a:t>
            </a:r>
            <a:r>
              <a:rPr lang="de-DE" dirty="0" err="1" smtClean="0"/>
              <a:t>Clone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59632" y="1700808"/>
            <a:ext cx="288032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smtClean="0"/>
              <a:t>(remote, </a:t>
            </a:r>
            <a:r>
              <a:rPr lang="de-DE" dirty="0" err="1" smtClean="0"/>
              <a:t>local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139952" y="1916832"/>
            <a:ext cx="1152128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10800000">
            <a:off x="4139951" y="2276872"/>
            <a:ext cx="1152128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Nach links gekrümmter Pfeil 12"/>
          <p:cNvSpPr/>
          <p:nvPr/>
        </p:nvSpPr>
        <p:spPr>
          <a:xfrm>
            <a:off x="3995936" y="2564904"/>
            <a:ext cx="360040" cy="432048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59632" y="3825154"/>
            <a:ext cx="2880320" cy="53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259632" y="4509120"/>
            <a:ext cx="2880320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sz="1200" dirty="0" err="1" smtClean="0"/>
              <a:t>git</a:t>
            </a:r>
            <a:r>
              <a:rPr lang="de-DE" sz="1200" dirty="0" smtClean="0"/>
              <a:t> </a:t>
            </a:r>
            <a:r>
              <a:rPr lang="de-DE" sz="1200" dirty="0" err="1" smtClean="0"/>
              <a:t>clone</a:t>
            </a:r>
            <a:r>
              <a:rPr lang="de-DE" sz="1200" dirty="0"/>
              <a:t> </a:t>
            </a:r>
            <a:r>
              <a:rPr lang="de-DE" sz="1200" dirty="0" smtClean="0"/>
              <a:t>https://github.com/...</a:t>
            </a:r>
          </a:p>
          <a:p>
            <a:r>
              <a:rPr lang="de-DE" sz="1200" dirty="0" err="1" smtClean="0"/>
              <a:t>git</a:t>
            </a:r>
            <a:r>
              <a:rPr lang="de-DE" sz="1200" dirty="0" smtClean="0"/>
              <a:t> pull </a:t>
            </a:r>
            <a:r>
              <a:rPr lang="de-DE" sz="1200" dirty="0" err="1" smtClean="0"/>
              <a:t>origin</a:t>
            </a:r>
            <a:r>
              <a:rPr lang="de-DE" sz="1200" dirty="0" smtClean="0"/>
              <a:t> </a:t>
            </a:r>
            <a:r>
              <a:rPr lang="de-DE" sz="1200" dirty="0" err="1" smtClean="0"/>
              <a:t>master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1259632" y="5301208"/>
            <a:ext cx="2880320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sz="1200" dirty="0" err="1" smtClean="0"/>
              <a:t>git</a:t>
            </a:r>
            <a:r>
              <a:rPr lang="de-DE" sz="1200" dirty="0" smtClean="0"/>
              <a:t> </a:t>
            </a:r>
            <a:r>
              <a:rPr lang="de-DE" sz="1200" dirty="0" err="1" smtClean="0"/>
              <a:t>status</a:t>
            </a:r>
            <a:endParaRPr lang="de-DE" sz="1200" dirty="0" smtClean="0"/>
          </a:p>
          <a:p>
            <a:r>
              <a:rPr lang="de-DE" sz="1200" dirty="0" err="1" smtClean="0"/>
              <a:t>git</a:t>
            </a:r>
            <a:r>
              <a:rPr lang="de-DE" sz="1200" dirty="0" smtClean="0"/>
              <a:t> </a:t>
            </a: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file.R</a:t>
            </a:r>
            <a:endParaRPr lang="de-DE" sz="1200" dirty="0" smtClean="0"/>
          </a:p>
          <a:p>
            <a:r>
              <a:rPr lang="de-DE" sz="1200" dirty="0" err="1" smtClean="0"/>
              <a:t>git</a:t>
            </a:r>
            <a:r>
              <a:rPr lang="de-DE" sz="1200" dirty="0" smtClean="0"/>
              <a:t> </a:t>
            </a: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directory</a:t>
            </a:r>
            <a:r>
              <a:rPr lang="de-DE" sz="1200" dirty="0" smtClean="0"/>
              <a:t>/</a:t>
            </a:r>
          </a:p>
          <a:p>
            <a:r>
              <a:rPr lang="de-DE" sz="1200" dirty="0" err="1" smtClean="0"/>
              <a:t>git</a:t>
            </a:r>
            <a:r>
              <a:rPr lang="de-DE" sz="1200" dirty="0" smtClean="0"/>
              <a:t> </a:t>
            </a:r>
            <a:r>
              <a:rPr lang="de-DE" sz="1200" dirty="0" err="1" smtClean="0"/>
              <a:t>checkout</a:t>
            </a:r>
            <a:r>
              <a:rPr lang="de-DE" sz="1200" dirty="0"/>
              <a:t> </a:t>
            </a:r>
            <a:r>
              <a:rPr lang="de-DE" sz="1200" dirty="0" smtClean="0"/>
              <a:t>-- </a:t>
            </a:r>
            <a:r>
              <a:rPr lang="de-DE" sz="1200" dirty="0" err="1" smtClean="0"/>
              <a:t>file.R</a:t>
            </a:r>
            <a:endParaRPr lang="de-DE" sz="1200" dirty="0" smtClean="0"/>
          </a:p>
          <a:p>
            <a:r>
              <a:rPr lang="de-DE" sz="1200" dirty="0" err="1" smtClean="0"/>
              <a:t>git</a:t>
            </a:r>
            <a:r>
              <a:rPr lang="de-DE" sz="1200" dirty="0" smtClean="0"/>
              <a:t> </a:t>
            </a:r>
            <a:r>
              <a:rPr lang="de-DE" sz="1200" dirty="0" err="1" smtClean="0"/>
              <a:t>commit</a:t>
            </a:r>
            <a:r>
              <a:rPr lang="de-DE" sz="1200" dirty="0" smtClean="0"/>
              <a:t> -m „</a:t>
            </a:r>
            <a:r>
              <a:rPr lang="de-DE" sz="1200" dirty="0" err="1" smtClean="0"/>
              <a:t>My</a:t>
            </a:r>
            <a:r>
              <a:rPr lang="de-DE" sz="1200" dirty="0" smtClean="0"/>
              <a:t> </a:t>
            </a:r>
            <a:r>
              <a:rPr lang="de-DE" sz="1200" dirty="0" err="1" smtClean="0"/>
              <a:t>commit</a:t>
            </a:r>
            <a:r>
              <a:rPr lang="de-DE" sz="1200" dirty="0" smtClean="0"/>
              <a:t> </a:t>
            </a:r>
            <a:r>
              <a:rPr lang="de-DE" sz="1200" dirty="0" err="1" smtClean="0"/>
              <a:t>message</a:t>
            </a:r>
            <a:r>
              <a:rPr lang="de-DE" sz="1200" dirty="0" smtClean="0"/>
              <a:t>“</a:t>
            </a:r>
          </a:p>
          <a:p>
            <a:r>
              <a:rPr lang="de-DE" sz="1200" dirty="0" err="1" smtClean="0"/>
              <a:t>git</a:t>
            </a:r>
            <a:r>
              <a:rPr lang="de-DE" sz="1200" dirty="0" smtClean="0"/>
              <a:t> log</a:t>
            </a:r>
          </a:p>
          <a:p>
            <a:endParaRPr lang="de-DE" sz="1200" dirty="0" smtClean="0"/>
          </a:p>
          <a:p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4932040" y="5301208"/>
            <a:ext cx="2880320" cy="12961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sz="1200" dirty="0" smtClean="0"/>
              <a:t>cd</a:t>
            </a:r>
          </a:p>
          <a:p>
            <a:r>
              <a:rPr lang="de-DE" sz="1200" dirty="0" smtClean="0"/>
              <a:t>cd ..</a:t>
            </a:r>
          </a:p>
          <a:p>
            <a:r>
              <a:rPr lang="de-DE" sz="1200" dirty="0" smtClean="0"/>
              <a:t>cd </a:t>
            </a:r>
            <a:r>
              <a:rPr lang="de-DE" sz="1200" dirty="0" err="1" smtClean="0"/>
              <a:t>another_directory</a:t>
            </a:r>
            <a:endParaRPr lang="de-DE" sz="1200" dirty="0" smtClean="0"/>
          </a:p>
          <a:p>
            <a:r>
              <a:rPr lang="de-DE" sz="1200" dirty="0" smtClean="0"/>
              <a:t>cd </a:t>
            </a:r>
            <a:r>
              <a:rPr lang="de-DE" sz="1200" dirty="0" err="1" smtClean="0"/>
              <a:t>ano</a:t>
            </a:r>
            <a:r>
              <a:rPr lang="de-DE" sz="1200" dirty="0" smtClean="0"/>
              <a:t> (TAB)</a:t>
            </a:r>
          </a:p>
          <a:p>
            <a:r>
              <a:rPr lang="de-DE" sz="1200" dirty="0" err="1" smtClean="0"/>
              <a:t>mkdir</a:t>
            </a:r>
            <a:r>
              <a:rPr lang="de-DE" sz="1200" dirty="0" smtClean="0"/>
              <a:t> </a:t>
            </a:r>
            <a:r>
              <a:rPr lang="de-DE" sz="1200" dirty="0" err="1" smtClean="0"/>
              <a:t>foldername</a:t>
            </a:r>
            <a:endParaRPr lang="de-DE" sz="1200" dirty="0" smtClean="0"/>
          </a:p>
          <a:p>
            <a:r>
              <a:rPr lang="de-DE" sz="1200" dirty="0" err="1" smtClean="0"/>
              <a:t>grep</a:t>
            </a:r>
            <a:r>
              <a:rPr lang="de-DE" sz="1200" dirty="0" smtClean="0"/>
              <a:t> -r </a:t>
            </a:r>
            <a:r>
              <a:rPr lang="de-DE" sz="1200" dirty="0" err="1" smtClean="0"/>
              <a:t>blabla</a:t>
            </a:r>
            <a:endParaRPr lang="de-DE" sz="1200" dirty="0" smtClean="0"/>
          </a:p>
          <a:p>
            <a:endParaRPr lang="de-DE" sz="1200" dirty="0" smtClean="0"/>
          </a:p>
          <a:p>
            <a:endParaRPr lang="de-DE" sz="1200" dirty="0"/>
          </a:p>
        </p:txBody>
      </p:sp>
      <p:pic>
        <p:nvPicPr>
          <p:cNvPr id="1026" name="Picture 2" descr="C:\Users\Joachim\AppData\Local\Microsoft\Windows\INetCache\IE\HWPGBGN3\GNOME_Web_logo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29" y="2299963"/>
            <a:ext cx="696989" cy="6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08691"/>
            <a:ext cx="794520" cy="48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11003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Bildschirmpräsentation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R-packages und GitHub</vt:lpstr>
      <vt:lpstr>Voraussetzungen</vt:lpstr>
      <vt:lpstr>Git &lt;-&gt;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R-packages und GitHub</dc:title>
  <dc:creator>Joachim</dc:creator>
  <cp:lastModifiedBy>Joachim</cp:lastModifiedBy>
  <cp:revision>4</cp:revision>
  <dcterms:created xsi:type="dcterms:W3CDTF">2020-07-14T07:15:37Z</dcterms:created>
  <dcterms:modified xsi:type="dcterms:W3CDTF">2020-07-14T07:46:53Z</dcterms:modified>
</cp:coreProperties>
</file>