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681" r:id="rId2"/>
    <p:sldId id="695" r:id="rId3"/>
    <p:sldId id="689" r:id="rId4"/>
    <p:sldId id="696" r:id="rId5"/>
    <p:sldId id="699" r:id="rId6"/>
    <p:sldId id="700" r:id="rId7"/>
    <p:sldId id="701" r:id="rId8"/>
    <p:sldId id="702" r:id="rId9"/>
    <p:sldId id="703" r:id="rId10"/>
    <p:sldId id="63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36" autoAdjust="0"/>
    <p:restoredTop sz="91565" autoAdjust="0"/>
  </p:normalViewPr>
  <p:slideViewPr>
    <p:cSldViewPr snapToGrid="0">
      <p:cViewPr>
        <p:scale>
          <a:sx n="150" d="100"/>
          <a:sy n="150" d="100"/>
        </p:scale>
        <p:origin x="1062" y="-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CB23B8-D632-4BB0-AC1F-AEC391869A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7E8E8-2E47-40FB-BCA5-8A2A97B0CB8A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0A0B55-59C4-40F1-A33A-C63E718697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BA9ED2-A580-4F6F-9336-20EC4BC3A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428B9-A0C5-437C-9D64-9A204905C0BD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Kopfzeilenplatzhalter 5">
            <a:extLst>
              <a:ext uri="{FF2B5EF4-FFF2-40B4-BE49-F238E27FC236}">
                <a16:creationId xmlns:a16="http://schemas.microsoft.com/office/drawing/2014/main" id="{9F4FD03D-8972-43FB-AC82-63267BB849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512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73C4-1C5B-49FB-B69A-0FC63E7AEE8A}" type="datetime1">
              <a:rPr lang="en-US" smtClean="0"/>
              <a:t>4/28/2022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Kühne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44CD-D37C-4F2F-BDAD-F6AA679D977B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Kühne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7AE0-7A7D-4001-86DF-71C294650630}" type="datetime1">
              <a:rPr lang="en-US" smtClean="0"/>
              <a:t>4/28/2022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Kühne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240C-6708-43D3-A523-E7D57C2D5608}" type="datetime1">
              <a:rPr lang="en-US" smtClean="0"/>
              <a:t>4/28/2022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Kühne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55E5-D094-4AE1-8F9A-BAFA761AA313}" type="datetime1">
              <a:rPr lang="en-US" smtClean="0"/>
              <a:t>4/28/2022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Kühne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4F36-58AA-43D3-9B35-48BE3C3152E1}" type="datetime1">
              <a:rPr lang="en-US" smtClean="0"/>
              <a:t>4/28/2022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Kühne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AA66-8EA3-4ED7-BBBE-7F846A2D8071}" type="datetime1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Kühne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5317-AED0-46AD-9E81-B0DC9B12BB56}" type="datetime1">
              <a:rPr lang="en-US" smtClean="0"/>
              <a:t>4/28/2022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Kühne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B556-D633-4AF5-8BE8-498071CC02FF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Kühne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DADA-BA3E-4F49-9312-5DD67B6D9CBC}" type="datetime1">
              <a:rPr lang="en-US" smtClean="0"/>
              <a:t>4/28/2022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Kühne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BEA-F1C0-460B-86BA-1DFE656210B8}" type="datetime1">
              <a:rPr lang="en-US" smtClean="0"/>
              <a:t>4/28/2022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Kühne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F721E-D152-435C-BB15-97CB7B29C5E3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Kühne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8EAA6DC-6402-4CA5-B927-4749956B96B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254650"/>
            <a:ext cx="570461" cy="59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github.com/MarcoKuehne/seminars_in_applied_economic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github.com/MarcoKuehne/seminars_in_applied_economics/tree/main/Exercises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github.com/MarcoKuehne/seminars_in_applied_economics/tree/main/Exercise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github.com/MarcoKuehne/seminars_in_applied_economics/tree/main/Exercise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github.com/MarcoKuehne/seminars_in_applied_economics/tree/main/Exercise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github.com/MarcoKuehne/seminars_in_applied_economics/tree/main/Exercises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5814AC-9807-4A26-A29E-F863E6C4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81A9-2352-4F29-8E11-78D9A64F8601}" type="datetime1">
              <a:rPr lang="en-US" smtClean="0"/>
              <a:t>4/28/2022</a:t>
            </a:fld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55DF85-B853-4A72-875F-22A5F8A5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Becoming</a:t>
            </a:r>
            <a:r>
              <a:rPr lang="de-DE" b="1" dirty="0"/>
              <a:t> </a:t>
            </a:r>
            <a:r>
              <a:rPr lang="de-DE" b="1" dirty="0" err="1"/>
              <a:t>Fluent</a:t>
            </a:r>
            <a:r>
              <a:rPr lang="de-DE" b="1" dirty="0"/>
              <a:t> in Data (2022)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9B4025-E7BE-43B9-A69D-11E35753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08307-855A-496E-A8F7-CB7D3D20E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Kühne</a:t>
            </a:r>
            <a:endParaRPr lang="en-US" dirty="0"/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65E8459D-1073-4EC5-AACF-FFC415732FFA}"/>
              </a:ext>
            </a:extLst>
          </p:cNvPr>
          <p:cNvSpPr txBox="1">
            <a:spLocks/>
          </p:cNvSpPr>
          <p:nvPr/>
        </p:nvSpPr>
        <p:spPr>
          <a:xfrm>
            <a:off x="628650" y="179366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b="1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40B34E3-B8BB-4321-AB74-603451BFBABB}"/>
              </a:ext>
            </a:extLst>
          </p:cNvPr>
          <p:cNvSpPr txBox="1"/>
          <p:nvPr/>
        </p:nvSpPr>
        <p:spPr>
          <a:xfrm>
            <a:off x="1949218" y="5252751"/>
            <a:ext cx="633429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500" b="1" dirty="0" smtClean="0"/>
              <a:t>Today: Workflow</a:t>
            </a:r>
            <a:endParaRPr lang="de-DE" sz="5500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7CAB2E12-F2D2-4796-AD30-77D202A37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691" y="2548947"/>
            <a:ext cx="3810000" cy="2540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40B34E3-B8BB-4321-AB74-603451BFBABB}"/>
              </a:ext>
            </a:extLst>
          </p:cNvPr>
          <p:cNvSpPr txBox="1"/>
          <p:nvPr/>
        </p:nvSpPr>
        <p:spPr>
          <a:xfrm>
            <a:off x="2982768" y="1324306"/>
            <a:ext cx="426719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500" b="1" dirty="0" smtClean="0"/>
              <a:t>Welcome</a:t>
            </a:r>
            <a:endParaRPr lang="de-DE" sz="5500" dirty="0"/>
          </a:p>
        </p:txBody>
      </p:sp>
    </p:spTree>
    <p:extLst>
      <p:ext uri="{BB962C8B-B14F-4D97-AF65-F5344CB8AC3E}">
        <p14:creationId xmlns:p14="http://schemas.microsoft.com/office/powerpoint/2010/main" val="72724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3BA2-C818-46CA-8621-A9DCCDB7C9CC}" type="datetime1">
              <a:rPr lang="en-US" smtClean="0"/>
              <a:t>4/28/2022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51679"/>
            <a:ext cx="8515350" cy="591477"/>
          </a:xfrm>
        </p:spPr>
        <p:txBody>
          <a:bodyPr/>
          <a:lstStyle/>
          <a:p>
            <a:r>
              <a:rPr lang="en-US" dirty="0"/>
              <a:t>Almost setup…</a:t>
            </a:r>
            <a:r>
              <a:rPr lang="en-US" i="1" dirty="0"/>
              <a:t>don’t worry if you need help live.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Kühne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2CD7BD-4229-2E4F-8F7C-E12D81559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159000"/>
            <a:ext cx="3810000" cy="2540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BFB634-E97B-054C-845E-FA1CBEF3CBE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E89E17-6E3C-1440-B78E-BF66D0BB267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4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81D41-D5CD-F042-8FC0-5659D7E2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7EA-6B25-4ADD-9860-0E855B6142BC}" type="datetime1">
              <a:rPr lang="en-US" smtClean="0"/>
              <a:t>4/28/2022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7E9391-6913-4C41-8C29-18C4F013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	</a:t>
            </a:r>
            <a:r>
              <a:rPr lang="en-US" sz="2800" dirty="0" smtClean="0"/>
              <a:t>Most Essential </a:t>
            </a:r>
            <a:r>
              <a:rPr lang="en-US" dirty="0" smtClean="0"/>
              <a:t>Software At The Moment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C393C-7BAD-D147-88A8-AE7589E9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14BF3-8268-A349-BDBA-411B4380B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Kühne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F8A957-9325-EB49-BEBD-0CC9764D8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748" y="2618009"/>
            <a:ext cx="685849" cy="530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EDB5BF-7FA9-E14A-9EAD-4975725A7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333" y="1920080"/>
            <a:ext cx="1702015" cy="17020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286733-6DD0-494B-AA49-32776EDC1C43}"/>
              </a:ext>
            </a:extLst>
          </p:cNvPr>
          <p:cNvSpPr txBox="1"/>
          <p:nvPr/>
        </p:nvSpPr>
        <p:spPr>
          <a:xfrm>
            <a:off x="5005430" y="3571524"/>
            <a:ext cx="120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Statistical Software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DA6791-53F0-9E44-84FF-6D991276D7B7}"/>
              </a:ext>
            </a:extLst>
          </p:cNvPr>
          <p:cNvSpPr txBox="1"/>
          <p:nvPr/>
        </p:nvSpPr>
        <p:spPr>
          <a:xfrm>
            <a:off x="6596591" y="3634304"/>
            <a:ext cx="2338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Integrated Development </a:t>
            </a:r>
            <a:r>
              <a:rPr lang="en-US" dirty="0" smtClean="0"/>
              <a:t>Environment</a:t>
            </a:r>
          </a:p>
          <a:p>
            <a:r>
              <a:rPr lang="en-US" dirty="0" smtClean="0"/>
              <a:t>- </a:t>
            </a:r>
            <a:r>
              <a:rPr lang="en-US" dirty="0"/>
              <a:t>Software to do data</a:t>
            </a:r>
          </a:p>
          <a:p>
            <a:endParaRPr lang="en-US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5FC24421-290C-AB4A-8C1F-29E3EE70A800}"/>
              </a:ext>
            </a:extLst>
          </p:cNvPr>
          <p:cNvSpPr txBox="1">
            <a:spLocks/>
          </p:cNvSpPr>
          <p:nvPr/>
        </p:nvSpPr>
        <p:spPr>
          <a:xfrm>
            <a:off x="208904" y="1214370"/>
            <a:ext cx="8726193" cy="5571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The course uses different software components for learning.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A8C5E8-9889-C44A-B045-FA0901A1407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3EB4BC-C015-4541-8D38-BA8D298CF66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1">
            <a:extLst>
              <a:ext uri="{FF2B5EF4-FFF2-40B4-BE49-F238E27FC236}">
                <a16:creationId xmlns:a16="http://schemas.microsoft.com/office/drawing/2014/main" id="{2CB47649-F18E-4D96-AFB0-79193BD720BE}"/>
              </a:ext>
            </a:extLst>
          </p:cNvPr>
          <p:cNvSpPr txBox="1"/>
          <p:nvPr/>
        </p:nvSpPr>
        <p:spPr>
          <a:xfrm>
            <a:off x="1700268" y="4807607"/>
            <a:ext cx="3063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Join: DataCamp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Assignments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Learn &amp; Practice</a:t>
            </a:r>
            <a:endParaRPr lang="en-US" dirty="0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99DB7933-3625-448B-9B44-74EC7D01E1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57" y="4111760"/>
            <a:ext cx="2900218" cy="603514"/>
          </a:xfrm>
          <a:prstGeom prst="rect">
            <a:avLst/>
          </a:prstGeom>
        </p:spPr>
      </p:pic>
      <p:sp>
        <p:nvSpPr>
          <p:cNvPr id="9" name="AutoShape 2" descr="Microsoft Teams - Zusammenarbeit in Unternehmen | anaptis"/>
          <p:cNvSpPr>
            <a:spLocks noChangeAspect="1" noChangeArrowheads="1"/>
          </p:cNvSpPr>
          <p:nvPr/>
        </p:nvSpPr>
        <p:spPr bwMode="auto">
          <a:xfrm>
            <a:off x="155575" y="-822325"/>
            <a:ext cx="21431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32" y="2144055"/>
            <a:ext cx="1093860" cy="1017290"/>
          </a:xfrm>
          <a:prstGeom prst="rect">
            <a:avLst/>
          </a:prstGeom>
        </p:spPr>
      </p:pic>
      <p:sp>
        <p:nvSpPr>
          <p:cNvPr id="24" name="TextBox 13">
            <a:extLst>
              <a:ext uri="{FF2B5EF4-FFF2-40B4-BE49-F238E27FC236}">
                <a16:creationId xmlns:a16="http://schemas.microsoft.com/office/drawing/2014/main" id="{AB0DEE9C-36EB-554B-95C9-2951CEA7D8CB}"/>
              </a:ext>
            </a:extLst>
          </p:cNvPr>
          <p:cNvSpPr txBox="1"/>
          <p:nvPr/>
        </p:nvSpPr>
        <p:spPr>
          <a:xfrm>
            <a:off x="1607065" y="2117826"/>
            <a:ext cx="2574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Join: MS Teams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Assignments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Announcements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5814AC-9807-4A26-A29E-F863E6C4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81A9-2352-4F29-8E11-78D9A64F8601}" type="datetime1">
              <a:rPr lang="en-US" smtClean="0"/>
              <a:t>4/28/2022</a:t>
            </a:fld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55DF85-B853-4A72-875F-22A5F8A5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Make</a:t>
            </a:r>
            <a:r>
              <a:rPr lang="de-DE" b="1" dirty="0" smtClean="0"/>
              <a:t> </a:t>
            </a:r>
            <a:r>
              <a:rPr lang="de-DE" b="1" dirty="0" err="1" smtClean="0"/>
              <a:t>sure</a:t>
            </a: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9B4025-E7BE-43B9-A69D-11E35753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08307-855A-496E-A8F7-CB7D3D20E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Kühne</a:t>
            </a:r>
            <a:endParaRPr lang="en-US" dirty="0"/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65E8459D-1073-4EC5-AACF-FFC415732FFA}"/>
              </a:ext>
            </a:extLst>
          </p:cNvPr>
          <p:cNvSpPr txBox="1">
            <a:spLocks/>
          </p:cNvSpPr>
          <p:nvPr/>
        </p:nvSpPr>
        <p:spPr>
          <a:xfrm>
            <a:off x="628650" y="179366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b="1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FFF7D2E7-D7C8-4ED6-AAEC-489BAB8E1503}"/>
              </a:ext>
            </a:extLst>
          </p:cNvPr>
          <p:cNvSpPr txBox="1">
            <a:spLocks/>
          </p:cNvSpPr>
          <p:nvPr/>
        </p:nvSpPr>
        <p:spPr>
          <a:xfrm>
            <a:off x="129390" y="1139145"/>
            <a:ext cx="8726193" cy="5571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You understand this workflow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2317FA0E-92EB-4E6F-AA7F-2B1C728E95A0}"/>
              </a:ext>
            </a:extLst>
          </p:cNvPr>
          <p:cNvSpPr txBox="1">
            <a:spLocks/>
          </p:cNvSpPr>
          <p:nvPr/>
        </p:nvSpPr>
        <p:spPr>
          <a:xfrm>
            <a:off x="290934" y="1878820"/>
            <a:ext cx="8224415" cy="163261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Get lectures and exercises from GitHub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Professional approach: Connect to GitHub Repo and Pull (see Setup Guide)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Also fine at the moment: Click homepage and download manually.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hlinkClick r:id="rId2"/>
              </a:rPr>
              <a:t>https://github.com/MarcoKuehne/seminars_in_applied_economics</a:t>
            </a:r>
            <a:endParaRPr lang="en-US" sz="2000" dirty="0"/>
          </a:p>
          <a:p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endParaRPr lang="de-DE" sz="2000" b="1" dirty="0" smtClean="0"/>
          </a:p>
          <a:p>
            <a:endParaRPr lang="de-DE" sz="2000" b="1" dirty="0" smtClean="0"/>
          </a:p>
          <a:p>
            <a:endParaRPr lang="de-DE" sz="2000" b="1" dirty="0"/>
          </a:p>
        </p:txBody>
      </p:sp>
      <p:pic>
        <p:nvPicPr>
          <p:cNvPr id="10" name="Grafik 9" descr="Ein Bild, das Text, Person, drinnen enthält.&#10;&#10;Automatisch generierte Beschreibung">
            <a:extLst>
              <a:ext uri="{FF2B5EF4-FFF2-40B4-BE49-F238E27FC236}">
                <a16:creationId xmlns:a16="http://schemas.microsoft.com/office/drawing/2014/main" id="{159C29F8-2A15-4ABD-866B-727031BF36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68" y="3596591"/>
            <a:ext cx="3344835" cy="256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9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5814AC-9807-4A26-A29E-F863E6C4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81A9-2352-4F29-8E11-78D9A64F8601}" type="datetime1">
              <a:rPr lang="en-US" smtClean="0"/>
              <a:t>4/28/2022</a:t>
            </a:fld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55DF85-B853-4A72-875F-22A5F8A5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Make</a:t>
            </a:r>
            <a:r>
              <a:rPr lang="de-DE" b="1" dirty="0" smtClean="0"/>
              <a:t> </a:t>
            </a:r>
            <a:r>
              <a:rPr lang="de-DE" b="1" dirty="0" err="1" smtClean="0"/>
              <a:t>sure</a:t>
            </a: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9B4025-E7BE-43B9-A69D-11E35753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08307-855A-496E-A8F7-CB7D3D20E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Kühne</a:t>
            </a:r>
            <a:endParaRPr lang="en-US" dirty="0"/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65E8459D-1073-4EC5-AACF-FFC415732FFA}"/>
              </a:ext>
            </a:extLst>
          </p:cNvPr>
          <p:cNvSpPr txBox="1">
            <a:spLocks/>
          </p:cNvSpPr>
          <p:nvPr/>
        </p:nvSpPr>
        <p:spPr>
          <a:xfrm>
            <a:off x="628650" y="179366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b="1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FFF7D2E7-D7C8-4ED6-AAEC-489BAB8E1503}"/>
              </a:ext>
            </a:extLst>
          </p:cNvPr>
          <p:cNvSpPr txBox="1">
            <a:spLocks/>
          </p:cNvSpPr>
          <p:nvPr/>
        </p:nvSpPr>
        <p:spPr>
          <a:xfrm>
            <a:off x="129390" y="1139145"/>
            <a:ext cx="8726193" cy="5571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You understand this workflow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2317FA0E-92EB-4E6F-AA7F-2B1C728E95A0}"/>
              </a:ext>
            </a:extLst>
          </p:cNvPr>
          <p:cNvSpPr txBox="1">
            <a:spLocks/>
          </p:cNvSpPr>
          <p:nvPr/>
        </p:nvSpPr>
        <p:spPr>
          <a:xfrm>
            <a:off x="224433" y="1878820"/>
            <a:ext cx="7886700" cy="163261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Get and solve exercises:</a:t>
            </a:r>
          </a:p>
          <a:p>
            <a:endParaRPr lang="en-US" sz="2000" b="1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Get R Markdown (e.g. R02) from GitHub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github.com/MarcoKuehne/seminars_in_applied_economics/tree/main/Exercises</a:t>
            </a:r>
            <a:r>
              <a:rPr lang="en-US" sz="1600" dirty="0" smtClean="0"/>
              <a:t> 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Create a New Script/Project/File in RStudio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Use Starter Code from RXX Markdown to New Script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endParaRPr lang="de-DE" sz="2000" b="1" dirty="0" smtClean="0"/>
          </a:p>
          <a:p>
            <a:endParaRPr lang="de-DE" sz="2000" b="1" dirty="0" smtClean="0"/>
          </a:p>
          <a:p>
            <a:endParaRPr lang="de-DE" sz="2000" b="1" dirty="0"/>
          </a:p>
        </p:txBody>
      </p:sp>
      <p:pic>
        <p:nvPicPr>
          <p:cNvPr id="11" name="Grafik 10" descr="Ein Bild, das Text, Person, drinnen enthält.&#10;&#10;Automatisch generierte Beschreibung">
            <a:extLst>
              <a:ext uri="{FF2B5EF4-FFF2-40B4-BE49-F238E27FC236}">
                <a16:creationId xmlns:a16="http://schemas.microsoft.com/office/drawing/2014/main" id="{159C29F8-2A15-4ABD-866B-727031BF36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050" y="294798"/>
            <a:ext cx="1545479" cy="118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4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5814AC-9807-4A26-A29E-F863E6C4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81A9-2352-4F29-8E11-78D9A64F8601}" type="datetime1">
              <a:rPr lang="en-US" smtClean="0"/>
              <a:t>4/28/2022</a:t>
            </a:fld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55DF85-B853-4A72-875F-22A5F8A5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Make</a:t>
            </a:r>
            <a:r>
              <a:rPr lang="de-DE" b="1" dirty="0" smtClean="0"/>
              <a:t> </a:t>
            </a:r>
            <a:r>
              <a:rPr lang="de-DE" b="1" dirty="0" err="1" smtClean="0"/>
              <a:t>sure</a:t>
            </a: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9B4025-E7BE-43B9-A69D-11E35753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08307-855A-496E-A8F7-CB7D3D20E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Kühne</a:t>
            </a:r>
            <a:endParaRPr lang="en-US" dirty="0"/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65E8459D-1073-4EC5-AACF-FFC415732FFA}"/>
              </a:ext>
            </a:extLst>
          </p:cNvPr>
          <p:cNvSpPr txBox="1">
            <a:spLocks/>
          </p:cNvSpPr>
          <p:nvPr/>
        </p:nvSpPr>
        <p:spPr>
          <a:xfrm>
            <a:off x="628650" y="179366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b="1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FFF7D2E7-D7C8-4ED6-AAEC-489BAB8E1503}"/>
              </a:ext>
            </a:extLst>
          </p:cNvPr>
          <p:cNvSpPr txBox="1">
            <a:spLocks/>
          </p:cNvSpPr>
          <p:nvPr/>
        </p:nvSpPr>
        <p:spPr>
          <a:xfrm>
            <a:off x="129390" y="1139145"/>
            <a:ext cx="8726193" cy="5571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You understand this workflow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2317FA0E-92EB-4E6F-AA7F-2B1C728E95A0}"/>
              </a:ext>
            </a:extLst>
          </p:cNvPr>
          <p:cNvSpPr txBox="1">
            <a:spLocks/>
          </p:cNvSpPr>
          <p:nvPr/>
        </p:nvSpPr>
        <p:spPr>
          <a:xfrm>
            <a:off x="224433" y="1878820"/>
            <a:ext cx="7886700" cy="163261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Get and solve exercises:</a:t>
            </a:r>
          </a:p>
          <a:p>
            <a:endParaRPr lang="en-US" sz="2000" b="1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Get R Markdown (e.g. R02) from GitHub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github.com/MarcoKuehne/seminars_in_applied_economics/tree/main/Exercises</a:t>
            </a:r>
            <a:r>
              <a:rPr lang="en-US" sz="16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Create a New Script/Project/File in RStudio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Use Starter Code from RXX Markdown to New Script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Coffee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endParaRPr lang="de-DE" sz="2000" b="1" dirty="0" smtClean="0"/>
          </a:p>
          <a:p>
            <a:endParaRPr lang="de-DE" sz="2000" b="1" dirty="0" smtClean="0"/>
          </a:p>
          <a:p>
            <a:endParaRPr lang="de-DE" sz="2000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92" y="3751758"/>
            <a:ext cx="2933284" cy="1954729"/>
          </a:xfrm>
          <a:prstGeom prst="rect">
            <a:avLst/>
          </a:prstGeom>
        </p:spPr>
      </p:pic>
      <p:pic>
        <p:nvPicPr>
          <p:cNvPr id="12" name="Grafik 11" descr="Ein Bild, das Text, Person, drinnen enthält.&#10;&#10;Automatisch generierte Beschreibung">
            <a:extLst>
              <a:ext uri="{FF2B5EF4-FFF2-40B4-BE49-F238E27FC236}">
                <a16:creationId xmlns:a16="http://schemas.microsoft.com/office/drawing/2014/main" id="{159C29F8-2A15-4ABD-866B-727031BF36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050" y="294798"/>
            <a:ext cx="1545479" cy="118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8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5814AC-9807-4A26-A29E-F863E6C4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81A9-2352-4F29-8E11-78D9A64F8601}" type="datetime1">
              <a:rPr lang="en-US" smtClean="0"/>
              <a:t>4/28/2022</a:t>
            </a:fld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55DF85-B853-4A72-875F-22A5F8A5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Make</a:t>
            </a:r>
            <a:r>
              <a:rPr lang="de-DE" b="1" dirty="0" smtClean="0"/>
              <a:t> </a:t>
            </a:r>
            <a:r>
              <a:rPr lang="de-DE" b="1" dirty="0" err="1" smtClean="0"/>
              <a:t>sure</a:t>
            </a: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9B4025-E7BE-43B9-A69D-11E35753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08307-855A-496E-A8F7-CB7D3D20E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Kühne</a:t>
            </a:r>
            <a:endParaRPr lang="en-US" dirty="0"/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65E8459D-1073-4EC5-AACF-FFC415732FFA}"/>
              </a:ext>
            </a:extLst>
          </p:cNvPr>
          <p:cNvSpPr txBox="1">
            <a:spLocks/>
          </p:cNvSpPr>
          <p:nvPr/>
        </p:nvSpPr>
        <p:spPr>
          <a:xfrm>
            <a:off x="628650" y="179366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b="1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FFF7D2E7-D7C8-4ED6-AAEC-489BAB8E1503}"/>
              </a:ext>
            </a:extLst>
          </p:cNvPr>
          <p:cNvSpPr txBox="1">
            <a:spLocks/>
          </p:cNvSpPr>
          <p:nvPr/>
        </p:nvSpPr>
        <p:spPr>
          <a:xfrm>
            <a:off x="129390" y="1139145"/>
            <a:ext cx="8726193" cy="5571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You understand this workflow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2317FA0E-92EB-4E6F-AA7F-2B1C728E95A0}"/>
              </a:ext>
            </a:extLst>
          </p:cNvPr>
          <p:cNvSpPr txBox="1">
            <a:spLocks/>
          </p:cNvSpPr>
          <p:nvPr/>
        </p:nvSpPr>
        <p:spPr>
          <a:xfrm>
            <a:off x="224433" y="1878820"/>
            <a:ext cx="7886700" cy="163261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Get and solve exercises:</a:t>
            </a:r>
          </a:p>
          <a:p>
            <a:endParaRPr lang="en-US" sz="2000" b="1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Get R Markdown (e.g. R02) from GitHub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github.com/MarcoKuehne/seminars_in_applied_economics/tree/main/Exercises</a:t>
            </a:r>
            <a:r>
              <a:rPr lang="en-US" sz="16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Create a New Script/Project/File in RStudio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Use Starter Code from RXX Markdown to New Script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Coffee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Frustration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endParaRPr lang="de-DE" sz="2000" b="1" dirty="0" smtClean="0"/>
          </a:p>
          <a:p>
            <a:endParaRPr lang="de-DE" sz="2000" b="1" dirty="0" smtClean="0"/>
          </a:p>
          <a:p>
            <a:endParaRPr lang="de-DE" sz="2000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134" y="3693979"/>
            <a:ext cx="3439737" cy="2291724"/>
          </a:xfrm>
          <a:prstGeom prst="rect">
            <a:avLst/>
          </a:prstGeom>
        </p:spPr>
      </p:pic>
      <p:pic>
        <p:nvPicPr>
          <p:cNvPr id="12" name="Grafik 11" descr="Ein Bild, das Text, Person, drinnen enthält.&#10;&#10;Automatisch generierte Beschreibung">
            <a:extLst>
              <a:ext uri="{FF2B5EF4-FFF2-40B4-BE49-F238E27FC236}">
                <a16:creationId xmlns:a16="http://schemas.microsoft.com/office/drawing/2014/main" id="{159C29F8-2A15-4ABD-866B-727031BF36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050" y="294798"/>
            <a:ext cx="1545479" cy="118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2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5814AC-9807-4A26-A29E-F863E6C4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81A9-2352-4F29-8E11-78D9A64F8601}" type="datetime1">
              <a:rPr lang="en-US" smtClean="0"/>
              <a:t>4/28/2022</a:t>
            </a:fld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55DF85-B853-4A72-875F-22A5F8A5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Make</a:t>
            </a:r>
            <a:r>
              <a:rPr lang="de-DE" b="1" dirty="0" smtClean="0"/>
              <a:t> </a:t>
            </a:r>
            <a:r>
              <a:rPr lang="de-DE" b="1" dirty="0" err="1" smtClean="0"/>
              <a:t>sure</a:t>
            </a: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9B4025-E7BE-43B9-A69D-11E35753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08307-855A-496E-A8F7-CB7D3D20E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Kühne</a:t>
            </a:r>
            <a:endParaRPr lang="en-US" dirty="0"/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65E8459D-1073-4EC5-AACF-FFC415732FFA}"/>
              </a:ext>
            </a:extLst>
          </p:cNvPr>
          <p:cNvSpPr txBox="1">
            <a:spLocks/>
          </p:cNvSpPr>
          <p:nvPr/>
        </p:nvSpPr>
        <p:spPr>
          <a:xfrm>
            <a:off x="628650" y="179366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b="1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FFF7D2E7-D7C8-4ED6-AAEC-489BAB8E1503}"/>
              </a:ext>
            </a:extLst>
          </p:cNvPr>
          <p:cNvSpPr txBox="1">
            <a:spLocks/>
          </p:cNvSpPr>
          <p:nvPr/>
        </p:nvSpPr>
        <p:spPr>
          <a:xfrm>
            <a:off x="129390" y="1139145"/>
            <a:ext cx="8726193" cy="5571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You understand this workflow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2317FA0E-92EB-4E6F-AA7F-2B1C728E95A0}"/>
              </a:ext>
            </a:extLst>
          </p:cNvPr>
          <p:cNvSpPr txBox="1">
            <a:spLocks/>
          </p:cNvSpPr>
          <p:nvPr/>
        </p:nvSpPr>
        <p:spPr>
          <a:xfrm>
            <a:off x="224433" y="1878820"/>
            <a:ext cx="7886700" cy="163261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Get and solve exercises:</a:t>
            </a:r>
          </a:p>
          <a:p>
            <a:endParaRPr lang="en-US" sz="2000" b="1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Get R Markdown (e.g. R02) from GitHub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github.com/MarcoKuehne/seminars_in_applied_economics/tree/main/Exercises</a:t>
            </a:r>
            <a:r>
              <a:rPr lang="en-US" sz="16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Create a New Script/Project/File in RStudio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Use Starter Code from RXX Markdown to New Script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Coffee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Frustration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Solution </a:t>
            </a: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endParaRPr lang="de-DE" sz="2000" b="1" dirty="0" smtClean="0"/>
          </a:p>
          <a:p>
            <a:endParaRPr lang="de-DE" sz="2000" b="1" dirty="0" smtClean="0"/>
          </a:p>
          <a:p>
            <a:endParaRPr lang="de-DE" sz="2000" b="1" dirty="0"/>
          </a:p>
        </p:txBody>
      </p:sp>
      <p:pic>
        <p:nvPicPr>
          <p:cNvPr id="10" name="Grafik 9" descr="Ein Bild, das Text, Person, drinnen enthält.&#10;&#10;Automatisch generierte Beschreibung">
            <a:extLst>
              <a:ext uri="{FF2B5EF4-FFF2-40B4-BE49-F238E27FC236}">
                <a16:creationId xmlns:a16="http://schemas.microsoft.com/office/drawing/2014/main" id="{159C29F8-2A15-4ABD-866B-727031BF36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050" y="294798"/>
            <a:ext cx="1545479" cy="118486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57" y="3648961"/>
            <a:ext cx="2829737" cy="188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2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5814AC-9807-4A26-A29E-F863E6C4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81A9-2352-4F29-8E11-78D9A64F8601}" type="datetime1">
              <a:rPr lang="en-US" smtClean="0"/>
              <a:t>4/28/2022</a:t>
            </a:fld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55DF85-B853-4A72-875F-22A5F8A5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Make</a:t>
            </a:r>
            <a:r>
              <a:rPr lang="de-DE" b="1" dirty="0" smtClean="0"/>
              <a:t> </a:t>
            </a:r>
            <a:r>
              <a:rPr lang="de-DE" b="1" dirty="0" err="1" smtClean="0"/>
              <a:t>sure</a:t>
            </a: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9B4025-E7BE-43B9-A69D-11E35753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08307-855A-496E-A8F7-CB7D3D20E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Kühne</a:t>
            </a:r>
            <a:endParaRPr lang="en-US" dirty="0"/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65E8459D-1073-4EC5-AACF-FFC415732FFA}"/>
              </a:ext>
            </a:extLst>
          </p:cNvPr>
          <p:cNvSpPr txBox="1">
            <a:spLocks/>
          </p:cNvSpPr>
          <p:nvPr/>
        </p:nvSpPr>
        <p:spPr>
          <a:xfrm>
            <a:off x="628650" y="179366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b="1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FFF7D2E7-D7C8-4ED6-AAEC-489BAB8E1503}"/>
              </a:ext>
            </a:extLst>
          </p:cNvPr>
          <p:cNvSpPr txBox="1">
            <a:spLocks/>
          </p:cNvSpPr>
          <p:nvPr/>
        </p:nvSpPr>
        <p:spPr>
          <a:xfrm>
            <a:off x="129390" y="1139145"/>
            <a:ext cx="8726193" cy="5571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You understand this workflow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2317FA0E-92EB-4E6F-AA7F-2B1C728E95A0}"/>
              </a:ext>
            </a:extLst>
          </p:cNvPr>
          <p:cNvSpPr txBox="1">
            <a:spLocks/>
          </p:cNvSpPr>
          <p:nvPr/>
        </p:nvSpPr>
        <p:spPr>
          <a:xfrm>
            <a:off x="224433" y="1878820"/>
            <a:ext cx="7886700" cy="163261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Get and solve exercises:</a:t>
            </a:r>
          </a:p>
          <a:p>
            <a:endParaRPr lang="en-US" sz="2000" b="1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Get R Markdown (e.g. R02) from GitHub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github.com/MarcoKuehne/seminars_in_applied_economics/tree/main/Exercises</a:t>
            </a:r>
            <a:r>
              <a:rPr lang="en-US" sz="16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Create a New Script/Project/File in RStudio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Use Starter Code from RXX Markdown to New Script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Coffee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Frustration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Solution 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Upload on Microsoft Teams</a:t>
            </a: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endParaRPr lang="de-DE" sz="2000" b="1" dirty="0" smtClean="0"/>
          </a:p>
          <a:p>
            <a:endParaRPr lang="de-DE" sz="2000" b="1" dirty="0" smtClean="0"/>
          </a:p>
          <a:p>
            <a:endParaRPr lang="de-DE" sz="2000" b="1" dirty="0"/>
          </a:p>
        </p:txBody>
      </p:sp>
      <p:pic>
        <p:nvPicPr>
          <p:cNvPr id="10" name="Grafik 9" descr="Ein Bild, das Text, Person, drinnen enthält.&#10;&#10;Automatisch generierte Beschreibung">
            <a:extLst>
              <a:ext uri="{FF2B5EF4-FFF2-40B4-BE49-F238E27FC236}">
                <a16:creationId xmlns:a16="http://schemas.microsoft.com/office/drawing/2014/main" id="{159C29F8-2A15-4ABD-866B-727031BF36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050" y="294798"/>
            <a:ext cx="1545479" cy="118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4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5814AC-9807-4A26-A29E-F863E6C4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81A9-2352-4F29-8E11-78D9A64F8601}" type="datetime1">
              <a:rPr lang="en-US" smtClean="0"/>
              <a:t>4/28/2022</a:t>
            </a:fld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55DF85-B853-4A72-875F-22A5F8A5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Make</a:t>
            </a:r>
            <a:r>
              <a:rPr lang="de-DE" b="1" dirty="0" smtClean="0"/>
              <a:t> </a:t>
            </a:r>
            <a:r>
              <a:rPr lang="de-DE" b="1" dirty="0" err="1" smtClean="0"/>
              <a:t>sure</a:t>
            </a: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9B4025-E7BE-43B9-A69D-11E35753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08307-855A-496E-A8F7-CB7D3D20E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Kühne</a:t>
            </a:r>
            <a:endParaRPr lang="en-US" dirty="0"/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65E8459D-1073-4EC5-AACF-FFC415732FFA}"/>
              </a:ext>
            </a:extLst>
          </p:cNvPr>
          <p:cNvSpPr txBox="1">
            <a:spLocks/>
          </p:cNvSpPr>
          <p:nvPr/>
        </p:nvSpPr>
        <p:spPr>
          <a:xfrm>
            <a:off x="628650" y="179366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b="1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FFF7D2E7-D7C8-4ED6-AAEC-489BAB8E1503}"/>
              </a:ext>
            </a:extLst>
          </p:cNvPr>
          <p:cNvSpPr txBox="1">
            <a:spLocks/>
          </p:cNvSpPr>
          <p:nvPr/>
        </p:nvSpPr>
        <p:spPr>
          <a:xfrm>
            <a:off x="129390" y="1139145"/>
            <a:ext cx="8726193" cy="5571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You understand this workflow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2317FA0E-92EB-4E6F-AA7F-2B1C728E95A0}"/>
              </a:ext>
            </a:extLst>
          </p:cNvPr>
          <p:cNvSpPr txBox="1">
            <a:spLocks/>
          </p:cNvSpPr>
          <p:nvPr/>
        </p:nvSpPr>
        <p:spPr>
          <a:xfrm>
            <a:off x="224433" y="1878820"/>
            <a:ext cx="7886700" cy="163261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Upload on Microsoft Teams</a:t>
            </a: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endParaRPr lang="de-DE" sz="2000" b="1" dirty="0" smtClean="0"/>
          </a:p>
          <a:p>
            <a:endParaRPr lang="de-DE" sz="2000" b="1" dirty="0" smtClean="0"/>
          </a:p>
          <a:p>
            <a:endParaRPr lang="de-DE" sz="2000" b="1" dirty="0"/>
          </a:p>
        </p:txBody>
      </p:sp>
      <p:pic>
        <p:nvPicPr>
          <p:cNvPr id="10" name="Grafik 9" descr="Ein Bild, das Text, Person, drinnen enthält.&#10;&#10;Automatisch generierte Beschreibung">
            <a:extLst>
              <a:ext uri="{FF2B5EF4-FFF2-40B4-BE49-F238E27FC236}">
                <a16:creationId xmlns:a16="http://schemas.microsoft.com/office/drawing/2014/main" id="{159C29F8-2A15-4ABD-866B-727031BF36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050" y="294798"/>
            <a:ext cx="1545479" cy="118486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41" y="2227201"/>
            <a:ext cx="7399386" cy="41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529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350</Words>
  <Application>Microsoft Office PowerPoint</Application>
  <PresentationFormat>Bildschirmpräsentation (4:3)</PresentationFormat>
  <Paragraphs>158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1_Office Theme</vt:lpstr>
      <vt:lpstr>Becoming Fluent in Data (2022)</vt:lpstr>
      <vt:lpstr> Most Essential Software At The Moment</vt:lpstr>
      <vt:lpstr>Make sure</vt:lpstr>
      <vt:lpstr>Make sure</vt:lpstr>
      <vt:lpstr>Make sure</vt:lpstr>
      <vt:lpstr>Make sure</vt:lpstr>
      <vt:lpstr>Make sure</vt:lpstr>
      <vt:lpstr>Make sure</vt:lpstr>
      <vt:lpstr>Make sure</vt:lpstr>
      <vt:lpstr>Almost setup…don’t worry if you need help live.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Windows-Benutzer</cp:lastModifiedBy>
  <cp:revision>394</cp:revision>
  <dcterms:created xsi:type="dcterms:W3CDTF">2018-05-23T17:24:59Z</dcterms:created>
  <dcterms:modified xsi:type="dcterms:W3CDTF">2022-04-28T07:27:52Z</dcterms:modified>
</cp:coreProperties>
</file>