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68" r:id="rId4"/>
    <p:sldId id="269" r:id="rId5"/>
    <p:sldId id="265" r:id="rId6"/>
    <p:sldId id="264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9"/>
    <p:restoredTop sz="94679"/>
  </p:normalViewPr>
  <p:slideViewPr>
    <p:cSldViewPr snapToGrid="0" snapToObjects="1">
      <p:cViewPr>
        <p:scale>
          <a:sx n="110" d="100"/>
          <a:sy n="110" d="100"/>
        </p:scale>
        <p:origin x="35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1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7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08.02.22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1804085" y="902043"/>
            <a:ext cx="8340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ESN_exp01</a:t>
            </a:r>
            <a:r>
              <a:rPr lang="de-DE" sz="2400" dirty="0"/>
              <a:t>.ipynb </a:t>
            </a:r>
            <a:r>
              <a:rPr lang="de-DE" sz="2400" dirty="0" err="1"/>
              <a:t>covers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first</a:t>
            </a:r>
            <a:r>
              <a:rPr lang="de-DE" sz="2400" dirty="0"/>
              <a:t> </a:t>
            </a:r>
            <a:r>
              <a:rPr lang="de-DE" sz="2400" dirty="0" err="1"/>
              <a:t>systematic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an </a:t>
            </a:r>
            <a:r>
              <a:rPr lang="de-DE" sz="2400" dirty="0" err="1"/>
              <a:t>basic</a:t>
            </a:r>
            <a:r>
              <a:rPr lang="de-DE" sz="2400" dirty="0"/>
              <a:t> ESNs.</a:t>
            </a:r>
          </a:p>
          <a:p>
            <a:pPr marL="285750" indent="-285750">
              <a:buFontTx/>
              <a:buChar char="-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. But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ESN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Later</a:t>
            </a:r>
            <a:r>
              <a:rPr lang="de-DE" dirty="0"/>
              <a:t> tune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,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1.0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94421"/>
            <a:ext cx="40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Still </a:t>
            </a:r>
            <a:r>
              <a:rPr lang="de-DE" dirty="0" err="1">
                <a:sym typeface="Wingdings" pitchFamily="2" charset="2"/>
              </a:rPr>
              <a:t>fluctuating</a:t>
            </a:r>
            <a:endParaRPr lang="de-DE" dirty="0">
              <a:sym typeface="Wingdings" pitchFamily="2" charset="2"/>
            </a:endParaRPr>
          </a:p>
          <a:p>
            <a:r>
              <a:rPr lang="de-DE" dirty="0" err="1">
                <a:sym typeface="Wingdings" pitchFamily="2" charset="2"/>
              </a:rPr>
              <a:t>Now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lowering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spectral_radius</a:t>
            </a:r>
            <a:r>
              <a:rPr lang="de-DE" dirty="0">
                <a:sym typeface="Wingdings" pitchFamily="2" charset="2"/>
              </a:rPr>
              <a:t>: Reservoir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can</a:t>
            </a:r>
            <a:r>
              <a:rPr lang="de-DE" dirty="0">
                <a:sym typeface="Wingdings" pitchFamily="2" charset="2"/>
              </a:rPr>
              <a:t> still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heavy </a:t>
            </a:r>
            <a:r>
              <a:rPr lang="de-DE" dirty="0" err="1">
                <a:sym typeface="Wingdings" pitchFamily="2" charset="2"/>
              </a:rPr>
              <a:t>fluctuation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8E539F6-AB3D-9649-9DCD-E23D6E6C9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10" y="-10974"/>
            <a:ext cx="6123322" cy="330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FCC4F29-82BB-6147-BA4E-9F86FA91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77" y="3367974"/>
            <a:ext cx="6401755" cy="34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8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0.5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48470"/>
            <a:ext cx="40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Fluctuating</a:t>
            </a:r>
            <a:r>
              <a:rPr lang="de-DE" dirty="0">
                <a:sym typeface="Wingdings" pitchFamily="2" charset="2"/>
              </a:rPr>
              <a:t>, but </a:t>
            </a:r>
            <a:r>
              <a:rPr lang="de-DE" dirty="0" err="1">
                <a:sym typeface="Wingdings" pitchFamily="2" charset="2"/>
              </a:rPr>
              <a:t>narrow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Further </a:t>
            </a:r>
            <a:r>
              <a:rPr lang="de-DE" dirty="0" err="1">
                <a:sym typeface="Wingdings" pitchFamily="2" charset="2"/>
              </a:rPr>
              <a:t>lowering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spectral_radius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narrows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fluctuation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F2AAC8-F016-F943-B5A3-466949EA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3" y="12680"/>
            <a:ext cx="6309419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D4744F5-497F-0E46-A55F-CB638232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76" y="3429000"/>
            <a:ext cx="6504730" cy="347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2.0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The </a:t>
            </a:r>
            <a:r>
              <a:rPr lang="de-DE" dirty="0" err="1">
                <a:sym typeface="Wingdings" pitchFamily="2" charset="2"/>
              </a:rPr>
              <a:t>opposite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holds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true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larger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 err="1">
                <a:sym typeface="Wingdings" pitchFamily="2" charset="2"/>
              </a:rPr>
              <a:t>Now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heavily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fluctuate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without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tendency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8D377AF-6BB8-E54A-819D-D345D60F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3" y="-42274"/>
            <a:ext cx="6326658" cy="337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7BCA9522-29CE-2E41-9392-EEB39B814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60" y="3333970"/>
            <a:ext cx="6603586" cy="35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362533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417017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setup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0F236B-6F7C-0B48-8D2E-E2EC066BCC32}"/>
              </a:ext>
            </a:extLst>
          </p:cNvPr>
          <p:cNvSpPr txBox="1"/>
          <p:nvPr/>
        </p:nvSpPr>
        <p:spPr>
          <a:xfrm>
            <a:off x="2812950" y="4928461"/>
            <a:ext cx="296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 err="1"/>
              <a:t>n_res</a:t>
            </a:r>
            <a:r>
              <a:rPr lang="de-DE" b="1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6321344" y="4928461"/>
            <a:ext cx="560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Input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W_in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1)</a:t>
            </a:r>
          </a:p>
          <a:p>
            <a:pPr marL="285750" indent="-285750">
              <a:buFontTx/>
              <a:buChar char="-"/>
            </a:pPr>
            <a:r>
              <a:rPr lang="de-DE" dirty="0"/>
              <a:t>Output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: (1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Reservoir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W_res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4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362533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417017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initialization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488197" y="4870587"/>
            <a:ext cx="1138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/>
              <a:t>W_in</a:t>
            </a:r>
            <a:r>
              <a:rPr lang="de-DE" dirty="0"/>
              <a:t>: Initialize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uniform </a:t>
            </a:r>
            <a:r>
              <a:rPr lang="de-DE" dirty="0" err="1"/>
              <a:t>distribution</a:t>
            </a:r>
            <a:r>
              <a:rPr lang="de-DE" dirty="0"/>
              <a:t>,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[-1,1] </a:t>
            </a:r>
          </a:p>
          <a:p>
            <a:pPr marL="285750" indent="-285750">
              <a:buFontTx/>
              <a:buChar char="-"/>
            </a:pPr>
            <a:r>
              <a:rPr lang="de-DE" b="1" dirty="0" err="1"/>
              <a:t>W_res</a:t>
            </a:r>
            <a:r>
              <a:rPr lang="de-DE" dirty="0"/>
              <a:t>: </a:t>
            </a:r>
            <a:r>
              <a:rPr lang="de-DE" dirty="0" err="1"/>
              <a:t>Choose</a:t>
            </a:r>
            <a:r>
              <a:rPr lang="de-DE" dirty="0"/>
              <a:t> „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“, </a:t>
            </a:r>
            <a:r>
              <a:rPr lang="de-DE" dirty="0" err="1"/>
              <a:t>default</a:t>
            </a:r>
            <a:r>
              <a:rPr lang="de-DE" dirty="0"/>
              <a:t> 1.2,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 err="1"/>
              <a:t>W_temp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: 0.2),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uniform </a:t>
            </a:r>
            <a:r>
              <a:rPr lang="de-DE" dirty="0" err="1"/>
              <a:t>dist</a:t>
            </a:r>
            <a:r>
              <a:rPr lang="de-DE" dirty="0"/>
              <a:t>. in </a:t>
            </a:r>
            <a:r>
              <a:rPr lang="de-DE" dirty="0" err="1"/>
              <a:t>range</a:t>
            </a:r>
            <a:r>
              <a:rPr lang="de-DE" dirty="0"/>
              <a:t> [-1,1]</a:t>
            </a:r>
          </a:p>
          <a:p>
            <a:pPr marL="742950" lvl="1" indent="-285750">
              <a:buFontTx/>
              <a:buChar char="-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Eigenvalue </a:t>
            </a:r>
            <a:r>
              <a:rPr lang="de-DE" b="1" dirty="0" err="1"/>
              <a:t>max_ev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 err="1"/>
              <a:t>W_temp</a:t>
            </a:r>
            <a:r>
              <a:rPr lang="de-DE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Set </a:t>
            </a:r>
            <a:r>
              <a:rPr lang="de-DE" b="1" dirty="0" err="1"/>
              <a:t>W_res</a:t>
            </a:r>
            <a:r>
              <a:rPr lang="de-DE" b="1" dirty="0"/>
              <a:t> </a:t>
            </a:r>
            <a:r>
              <a:rPr lang="de-DE" dirty="0"/>
              <a:t>= </a:t>
            </a:r>
            <a:r>
              <a:rPr lang="de-DE" dirty="0" err="1"/>
              <a:t>spectral_rad</a:t>
            </a:r>
            <a:r>
              <a:rPr lang="de-DE" dirty="0"/>
              <a:t> </a:t>
            </a:r>
            <a:r>
              <a:rPr lang="de-DE" b="1" dirty="0"/>
              <a:t>* </a:t>
            </a:r>
            <a:r>
              <a:rPr lang="de-DE" dirty="0" err="1"/>
              <a:t>W_temp</a:t>
            </a:r>
            <a:r>
              <a:rPr lang="de-DE" dirty="0"/>
              <a:t> </a:t>
            </a:r>
            <a:r>
              <a:rPr lang="de-DE" b="1" dirty="0"/>
              <a:t>/</a:t>
            </a:r>
            <a:r>
              <a:rPr lang="de-DE" dirty="0"/>
              <a:t> </a:t>
            </a:r>
            <a:r>
              <a:rPr lang="de-DE" dirty="0" err="1"/>
              <a:t>max_ev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119458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185519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476621" y="4569646"/>
            <a:ext cx="115031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Feed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(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b="1" dirty="0"/>
              <a:t>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/>
              <a:t>Reservoir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b="1" dirty="0"/>
              <a:t>x(t)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b="1" dirty="0" err="1"/>
              <a:t>u</a:t>
            </a:r>
            <a:r>
              <a:rPr lang="de-DE" b="1" dirty="0"/>
              <a:t>(t)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b="1" dirty="0"/>
              <a:t>x(t-1)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de-DE" sz="2000" dirty="0">
                <a:highlight>
                  <a:srgbClr val="FFFF00"/>
                </a:highlight>
              </a:rPr>
              <a:t>x(t) = </a:t>
            </a:r>
            <a:r>
              <a:rPr lang="de-DE" sz="2000" dirty="0" err="1">
                <a:highlight>
                  <a:srgbClr val="FFFF00"/>
                </a:highlight>
              </a:rPr>
              <a:t>activation</a:t>
            </a:r>
            <a:r>
              <a:rPr lang="de-DE" sz="2000" dirty="0">
                <a:highlight>
                  <a:srgbClr val="FFFF00"/>
                </a:highlight>
              </a:rPr>
              <a:t>[</a:t>
            </a:r>
            <a:r>
              <a:rPr lang="de-DE" sz="2000" dirty="0" err="1">
                <a:highlight>
                  <a:srgbClr val="FFFF00"/>
                </a:highlight>
              </a:rPr>
              <a:t>W_in</a:t>
            </a:r>
            <a:r>
              <a:rPr lang="de-DE" sz="2000" dirty="0">
                <a:highlight>
                  <a:srgbClr val="FFFF00"/>
                </a:highlight>
              </a:rPr>
              <a:t> * </a:t>
            </a:r>
            <a:r>
              <a:rPr lang="de-DE" sz="2000" dirty="0" err="1">
                <a:highlight>
                  <a:srgbClr val="FFFF00"/>
                </a:highlight>
              </a:rPr>
              <a:t>u</a:t>
            </a:r>
            <a:r>
              <a:rPr lang="de-DE" sz="2000" dirty="0">
                <a:highlight>
                  <a:srgbClr val="FFFF00"/>
                </a:highlight>
              </a:rPr>
              <a:t>(t) + </a:t>
            </a:r>
            <a:r>
              <a:rPr lang="de-DE" sz="2000" dirty="0" err="1">
                <a:highlight>
                  <a:srgbClr val="FFFF00"/>
                </a:highlight>
              </a:rPr>
              <a:t>W_res</a:t>
            </a:r>
            <a:r>
              <a:rPr lang="de-DE" sz="2000" dirty="0">
                <a:highlight>
                  <a:srgbClr val="FFFF00"/>
                </a:highlight>
              </a:rPr>
              <a:t> * x(t-1)]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‘</a:t>
            </a:r>
            <a:r>
              <a:rPr lang="de-DE" dirty="0" err="1"/>
              <a:t>activation</a:t>
            </a:r>
            <a:r>
              <a:rPr lang="de-DE" dirty="0"/>
              <a:t>‘ </a:t>
            </a:r>
            <a:r>
              <a:rPr lang="de-DE" dirty="0" err="1"/>
              <a:t>denotes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(‚</a:t>
            </a:r>
            <a:r>
              <a:rPr lang="de-DE" dirty="0" err="1"/>
              <a:t>tanh</a:t>
            </a:r>
            <a:r>
              <a:rPr lang="de-DE" dirty="0"/>
              <a:t>‘, ‚</a:t>
            </a:r>
            <a:r>
              <a:rPr lang="de-DE" dirty="0" err="1"/>
              <a:t>sigmoid</a:t>
            </a:r>
            <a:r>
              <a:rPr lang="de-DE" dirty="0"/>
              <a:t>‘,…).</a:t>
            </a:r>
          </a:p>
          <a:p>
            <a:pPr marL="285750" indent="-285750">
              <a:buFontTx/>
              <a:buChar char="-"/>
            </a:pPr>
            <a:r>
              <a:rPr lang="de-DE" dirty="0"/>
              <a:t>Keep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b="1" dirty="0" err="1"/>
              <a:t>n_res</a:t>
            </a:r>
            <a:r>
              <a:rPr lang="de-DE" b="1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b="1" dirty="0" err="1"/>
              <a:t>n_samples</a:t>
            </a:r>
            <a:r>
              <a:rPr lang="de-DE" b="1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in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n_samples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b="1" dirty="0"/>
              <a:t>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Y </a:t>
            </a:r>
            <a:r>
              <a:rPr lang="de-DE" b="1" dirty="0"/>
              <a:t>=</a:t>
            </a:r>
            <a:r>
              <a:rPr lang="de-DE" dirty="0"/>
              <a:t> </a:t>
            </a:r>
            <a:r>
              <a:rPr lang="de-DE" dirty="0" err="1"/>
              <a:t>W_out</a:t>
            </a:r>
            <a:r>
              <a:rPr lang="de-DE" dirty="0"/>
              <a:t> </a:t>
            </a:r>
            <a:r>
              <a:rPr lang="de-DE" b="1" dirty="0"/>
              <a:t>*</a:t>
            </a:r>
            <a:r>
              <a:rPr lang="de-DE" dirty="0"/>
              <a:t> X.</a:t>
            </a:r>
          </a:p>
          <a:p>
            <a:pPr marL="285750" indent="-285750">
              <a:buFontTx/>
              <a:buChar char="-"/>
            </a:pPr>
            <a:r>
              <a:rPr lang="de-DE" dirty="0"/>
              <a:t>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reverse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targets</a:t>
            </a:r>
            <a:r>
              <a:rPr lang="de-DE" dirty="0"/>
              <a:t> </a:t>
            </a:r>
            <a:r>
              <a:rPr lang="de-DE" b="1" dirty="0"/>
              <a:t>Y</a:t>
            </a:r>
            <a:r>
              <a:rPr lang="de-DE" dirty="0"/>
              <a:t>, but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, </a:t>
            </a:r>
            <a:r>
              <a:rPr lang="de-DE" dirty="0" err="1"/>
              <a:t>yet</a:t>
            </a:r>
            <a:r>
              <a:rPr lang="de-DE" dirty="0"/>
              <a:t>: </a:t>
            </a:r>
            <a:r>
              <a:rPr lang="de-DE" dirty="0" err="1"/>
              <a:t>W_out</a:t>
            </a:r>
            <a:r>
              <a:rPr lang="de-DE" dirty="0"/>
              <a:t> </a:t>
            </a:r>
            <a:r>
              <a:rPr lang="de-DE" b="1" dirty="0"/>
              <a:t>=</a:t>
            </a:r>
            <a:r>
              <a:rPr lang="de-DE" dirty="0"/>
              <a:t> Y </a:t>
            </a:r>
            <a:r>
              <a:rPr lang="de-DE" b="1" dirty="0"/>
              <a:t>*</a:t>
            </a:r>
            <a:r>
              <a:rPr lang="de-DE" dirty="0"/>
              <a:t> X</a:t>
            </a:r>
            <a:r>
              <a:rPr lang="de-DE" baseline="30000" dirty="0"/>
              <a:t>-1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not a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.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b="1" dirty="0"/>
              <a:t>pseudo-inverse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X </a:t>
            </a:r>
            <a:r>
              <a:rPr lang="de-DE" dirty="0" err="1"/>
              <a:t>encounters</a:t>
            </a:r>
            <a:r>
              <a:rPr lang="de-DE" dirty="0"/>
              <a:t> </a:t>
            </a:r>
            <a:r>
              <a:rPr lang="de-DE" b="1" dirty="0" err="1"/>
              <a:t>singular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decomposition</a:t>
            </a:r>
            <a:r>
              <a:rPr lang="de-DE" b="1" dirty="0"/>
              <a:t> </a:t>
            </a:r>
            <a:r>
              <a:rPr lang="de-DE" dirty="0"/>
              <a:t>(SVD).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53877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0DC2C2-06A3-9C49-BF06-A3BC0F6C9139}"/>
              </a:ext>
            </a:extLst>
          </p:cNvPr>
          <p:cNvSpPr txBox="1"/>
          <p:nvPr/>
        </p:nvSpPr>
        <p:spPr>
          <a:xfrm>
            <a:off x="8056605" y="698081"/>
            <a:ext cx="299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scaled</a:t>
            </a:r>
            <a:r>
              <a:rPr lang="de-DE" dirty="0"/>
              <a:t> relative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.</a:t>
            </a:r>
          </a:p>
          <a:p>
            <a:r>
              <a:rPr lang="de-DE" dirty="0"/>
              <a:t>(min/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[0,1])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EE52B9-4FE8-044C-93C3-DD96736EDF3A}"/>
              </a:ext>
            </a:extLst>
          </p:cNvPr>
          <p:cNvSpPr txBox="1"/>
          <p:nvPr/>
        </p:nvSpPr>
        <p:spPr>
          <a:xfrm>
            <a:off x="8056605" y="3946907"/>
            <a:ext cx="299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un-scaled</a:t>
            </a:r>
            <a:r>
              <a:rPr lang="de-DE" dirty="0"/>
              <a:t> relative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7C19-2D74-294C-8F80-1EA75ECDF962}"/>
              </a:ext>
            </a:extLst>
          </p:cNvPr>
          <p:cNvSpPr txBox="1"/>
          <p:nvPr/>
        </p:nvSpPr>
        <p:spPr>
          <a:xfrm>
            <a:off x="8204885" y="5298008"/>
            <a:ext cx="360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Find 100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length</a:t>
            </a:r>
            <a:r>
              <a:rPr lang="de-DE" dirty="0">
                <a:sym typeface="Wingdings" pitchFamily="2" charset="2"/>
              </a:rPr>
              <a:t> 10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optimum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independent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scaling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453980E5-7231-EB47-8194-92FD805EF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24" y="3441274"/>
            <a:ext cx="7041298" cy="34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CE898A6-2D94-784C-A73C-9F634C49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24" y="0"/>
            <a:ext cx="7041298" cy="34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6F88767-EB72-E744-998A-F7A6EC6D44FE}"/>
              </a:ext>
            </a:extLst>
          </p:cNvPr>
          <p:cNvSpPr txBox="1"/>
          <p:nvPr/>
        </p:nvSpPr>
        <p:spPr>
          <a:xfrm>
            <a:off x="0" y="431733"/>
            <a:ext cx="4782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Base Parameters </a:t>
            </a:r>
          </a:p>
          <a:p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gridsearch</a:t>
            </a:r>
            <a:r>
              <a:rPr lang="de-DE" b="1" dirty="0"/>
              <a:t>:</a:t>
            </a:r>
          </a:p>
          <a:p>
            <a:endParaRPr lang="de-DE" dirty="0"/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r>
              <a:rPr lang="de-DE" dirty="0" err="1"/>
              <a:t>spectral_radius</a:t>
            </a:r>
            <a:r>
              <a:rPr lang="de-DE" dirty="0"/>
              <a:t> = 1.2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tanh</a:t>
            </a:r>
            <a:r>
              <a:rPr lang="de-DE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1463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='</a:t>
            </a:r>
            <a:r>
              <a:rPr lang="de-DE" dirty="0" err="1">
                <a:solidFill>
                  <a:srgbClr val="FF0000"/>
                </a:solidFill>
              </a:rPr>
              <a:t>tanh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DEDE3-9AEB-0448-98D2-74C3B396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4" y="1"/>
            <a:ext cx="6100118" cy="32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2A129A0-45FC-3C43-94F5-6092F5E4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4" y="3565715"/>
            <a:ext cx="6100119" cy="32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E84D26E-7ACF-ED4D-A3E8-8EC627A7DBB5}"/>
              </a:ext>
            </a:extLst>
          </p:cNvPr>
          <p:cNvSpPr txBox="1"/>
          <p:nvPr/>
        </p:nvSpPr>
        <p:spPr>
          <a:xfrm>
            <a:off x="580767" y="4621427"/>
            <a:ext cx="4015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Not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 err="1">
                <a:sym typeface="Wingdings" pitchFamily="2" charset="2"/>
              </a:rPr>
              <a:t>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could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mean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while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others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don‘t</a:t>
            </a:r>
            <a:r>
              <a:rPr lang="de-DE" dirty="0">
                <a:sym typeface="Wingdings" pitchFamily="2" charset="2"/>
              </a:rPr>
              <a:t>. </a:t>
            </a:r>
            <a:r>
              <a:rPr lang="de-DE" dirty="0" err="1">
                <a:sym typeface="Wingdings" pitchFamily="2" charset="2"/>
              </a:rPr>
              <a:t>Here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always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same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</a:t>
            </a:r>
            <a:r>
              <a:rPr lang="de-DE" dirty="0">
                <a:sym typeface="Wingdings" pitchFamily="2" charset="2"/>
              </a:rPr>
              <a:t>, but ist </a:t>
            </a:r>
            <a:r>
              <a:rPr lang="de-DE" dirty="0" err="1">
                <a:sym typeface="Wingdings" pitchFamily="2" charset="2"/>
              </a:rPr>
              <a:t>behavior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changes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different </a:t>
            </a:r>
            <a:r>
              <a:rPr lang="de-DE" dirty="0" err="1">
                <a:sym typeface="Wingdings" pitchFamily="2" charset="2"/>
              </a:rPr>
              <a:t>initializations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='</a:t>
            </a:r>
            <a:r>
              <a:rPr lang="de-DE" dirty="0" err="1">
                <a:solidFill>
                  <a:srgbClr val="FF0000"/>
                </a:solidFill>
              </a:rPr>
              <a:t>tanh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140B35-E779-C447-810E-A0ABABDC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3" y="180434"/>
            <a:ext cx="6169327" cy="32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FC0BB0A-4FFF-8343-A1B1-7390A984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40" y="3565715"/>
            <a:ext cx="6100120" cy="32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50192"/>
            <a:ext cx="40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Not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So </a:t>
            </a:r>
            <a:r>
              <a:rPr lang="de-DE" dirty="0" err="1">
                <a:sym typeface="Wingdings" pitchFamily="2" charset="2"/>
              </a:rPr>
              <a:t>working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scaled</a:t>
            </a:r>
            <a:r>
              <a:rPr lang="de-DE" dirty="0">
                <a:sym typeface="Wingdings" pitchFamily="2" charset="2"/>
              </a:rPr>
              <a:t> relative </a:t>
            </a:r>
            <a:r>
              <a:rPr lang="de-DE" dirty="0" err="1">
                <a:sym typeface="Wingdings" pitchFamily="2" charset="2"/>
              </a:rPr>
              <a:t>changes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doesn‘t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change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characteristic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behavior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47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633784"/>
            <a:ext cx="4015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Not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The </a:t>
            </a:r>
            <a:r>
              <a:rPr lang="de-DE" dirty="0" err="1">
                <a:sym typeface="Wingdings" pitchFamily="2" charset="2"/>
              </a:rPr>
              <a:t>combination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un-scaled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sigmoid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transition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function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seems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disturb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. </a:t>
            </a:r>
            <a:r>
              <a:rPr lang="de-DE" dirty="0" err="1">
                <a:sym typeface="Wingdings" pitchFamily="2" charset="2"/>
              </a:rPr>
              <a:t>Only</a:t>
            </a:r>
            <a:r>
              <a:rPr lang="de-DE" dirty="0">
                <a:sym typeface="Wingdings" pitchFamily="2" charset="2"/>
              </a:rPr>
              <a:t> find </a:t>
            </a:r>
            <a:r>
              <a:rPr lang="de-DE" dirty="0" err="1">
                <a:sym typeface="Wingdings" pitchFamily="2" charset="2"/>
              </a:rPr>
              <a:t>heavily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fluctuating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36A033-D49D-AD4B-A414-C3DFED1E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40" y="136714"/>
            <a:ext cx="6100122" cy="32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3440790-CCC8-0445-9256-F89846159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3" y="3565713"/>
            <a:ext cx="6100123" cy="32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2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621427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Best </a:t>
            </a:r>
            <a:r>
              <a:rPr lang="de-DE" dirty="0" err="1">
                <a:sym typeface="Wingdings" pitchFamily="2" charset="2"/>
              </a:rPr>
              <a:t>stability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 err="1">
                <a:sym typeface="Wingdings" pitchFamily="2" charset="2"/>
              </a:rPr>
              <a:t>Scaled</a:t>
            </a:r>
            <a:r>
              <a:rPr lang="de-DE" dirty="0">
                <a:sym typeface="Wingdings" pitchFamily="2" charset="2"/>
              </a:rPr>
              <a:t> + </a:t>
            </a:r>
            <a:r>
              <a:rPr lang="de-DE" dirty="0" err="1">
                <a:sym typeface="Wingdings" pitchFamily="2" charset="2"/>
              </a:rPr>
              <a:t>sigmoid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Find </a:t>
            </a:r>
            <a:r>
              <a:rPr lang="de-DE" dirty="0" err="1">
                <a:sym typeface="Wingdings" pitchFamily="2" charset="2"/>
              </a:rPr>
              <a:t>either</a:t>
            </a:r>
            <a:r>
              <a:rPr lang="de-DE" dirty="0">
                <a:sym typeface="Wingdings" pitchFamily="2" charset="2"/>
              </a:rPr>
              <a:t> fast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or</a:t>
            </a:r>
            <a:r>
              <a:rPr lang="de-DE" dirty="0">
                <a:sym typeface="Wingdings" pitchFamily="2" charset="2"/>
              </a:rPr>
              <a:t> at least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tendency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lower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amplitudes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increasing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length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59294EF-E522-A949-9962-41FCE53C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52" y="177081"/>
            <a:ext cx="5947204" cy="325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0421334-76DD-6348-9B83-ED3BD998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10" y="3453713"/>
            <a:ext cx="6025327" cy="325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C8EB956-EC56-5A4D-B54B-9EAC2B4FE437}"/>
              </a:ext>
            </a:extLst>
          </p:cNvPr>
          <p:cNvCxnSpPr/>
          <p:nvPr/>
        </p:nvCxnSpPr>
        <p:spPr>
          <a:xfrm>
            <a:off x="6240162" y="3632886"/>
            <a:ext cx="5634681" cy="98854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83DBF23-24FD-A345-BD7D-E735603650A5}"/>
              </a:ext>
            </a:extLst>
          </p:cNvPr>
          <p:cNvCxnSpPr>
            <a:cxnSpLocks/>
          </p:cNvCxnSpPr>
          <p:nvPr/>
        </p:nvCxnSpPr>
        <p:spPr>
          <a:xfrm flipV="1">
            <a:off x="6240162" y="5539717"/>
            <a:ext cx="5634681" cy="6596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6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Macintosh PowerPoint</Application>
  <PresentationFormat>Breitbild</PresentationFormat>
  <Paragraphs>153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18</cp:revision>
  <dcterms:created xsi:type="dcterms:W3CDTF">2022-02-08T07:54:03Z</dcterms:created>
  <dcterms:modified xsi:type="dcterms:W3CDTF">2022-02-08T09:38:06Z</dcterms:modified>
</cp:coreProperties>
</file>