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6"/>
  </p:notesMasterIdLst>
  <p:sldIdLst>
    <p:sldId id="317" r:id="rId2"/>
    <p:sldId id="264" r:id="rId3"/>
    <p:sldId id="340" r:id="rId4"/>
    <p:sldId id="339" r:id="rId5"/>
    <p:sldId id="319" r:id="rId6"/>
    <p:sldId id="297" r:id="rId7"/>
    <p:sldId id="283" r:id="rId8"/>
    <p:sldId id="266" r:id="rId9"/>
    <p:sldId id="318" r:id="rId10"/>
    <p:sldId id="327" r:id="rId11"/>
    <p:sldId id="330" r:id="rId12"/>
    <p:sldId id="329" r:id="rId13"/>
    <p:sldId id="328" r:id="rId14"/>
    <p:sldId id="309" r:id="rId15"/>
    <p:sldId id="326" r:id="rId16"/>
    <p:sldId id="321" r:id="rId17"/>
    <p:sldId id="322" r:id="rId18"/>
    <p:sldId id="332" r:id="rId19"/>
    <p:sldId id="338" r:id="rId20"/>
    <p:sldId id="331" r:id="rId21"/>
    <p:sldId id="333" r:id="rId22"/>
    <p:sldId id="325" r:id="rId23"/>
    <p:sldId id="334" r:id="rId24"/>
    <p:sldId id="335" r:id="rId25"/>
    <p:sldId id="291" r:id="rId26"/>
    <p:sldId id="292" r:id="rId27"/>
    <p:sldId id="341" r:id="rId28"/>
    <p:sldId id="298" r:id="rId29"/>
    <p:sldId id="342" r:id="rId30"/>
    <p:sldId id="315" r:id="rId31"/>
    <p:sldId id="343" r:id="rId32"/>
    <p:sldId id="337" r:id="rId33"/>
    <p:sldId id="294" r:id="rId34"/>
    <p:sldId id="336" r:id="rId35"/>
    <p:sldId id="265" r:id="rId36"/>
    <p:sldId id="284" r:id="rId37"/>
    <p:sldId id="305" r:id="rId38"/>
    <p:sldId id="306" r:id="rId39"/>
    <p:sldId id="285" r:id="rId40"/>
    <p:sldId id="288" r:id="rId41"/>
    <p:sldId id="299" r:id="rId42"/>
    <p:sldId id="282" r:id="rId43"/>
    <p:sldId id="300" r:id="rId44"/>
    <p:sldId id="289" r:id="rId4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09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298"/>
    <p:restoredTop sz="94671"/>
  </p:normalViewPr>
  <p:slideViewPr>
    <p:cSldViewPr snapToGrid="0" snapToObjects="1">
      <p:cViewPr varScale="1">
        <p:scale>
          <a:sx n="104" d="100"/>
          <a:sy n="104" d="100"/>
        </p:scale>
        <p:origin x="1320" y="200"/>
      </p:cViewPr>
      <p:guideLst/>
    </p:cSldViewPr>
  </p:slideViewPr>
  <p:notesTextViewPr>
    <p:cViewPr>
      <p:scale>
        <a:sx n="85" d="100"/>
        <a:sy n="8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76ABC-33D1-9C41-94E4-617AD2CE1B7F}" type="datetimeFigureOut">
              <a:rPr lang="de-DE" smtClean="0"/>
              <a:t>30.05.22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3DABC9-534C-8B4E-8D84-780BFD0E7F3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36980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DABC9-534C-8B4E-8D84-780BFD0E7F3B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81532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DABC9-534C-8B4E-8D84-780BFD0E7F3B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7653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DABC9-534C-8B4E-8D84-780BFD0E7F3B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8178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DABC9-534C-8B4E-8D84-780BFD0E7F3B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29547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DABC9-534C-8B4E-8D84-780BFD0E7F3B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37991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DABC9-534C-8B4E-8D84-780BFD0E7F3B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99590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DABC9-534C-8B4E-8D84-780BFD0E7F3B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74634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DABC9-534C-8B4E-8D84-780BFD0E7F3B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90330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DABC9-534C-8B4E-8D84-780BFD0E7F3B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05505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DABC9-534C-8B4E-8D84-780BFD0E7F3B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39841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DABC9-534C-8B4E-8D84-780BFD0E7F3B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30816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DABC9-534C-8B4E-8D84-780BFD0E7F3B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56461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DABC9-534C-8B4E-8D84-780BFD0E7F3B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260923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DABC9-534C-8B4E-8D84-780BFD0E7F3B}" type="slidenum">
              <a:rPr lang="de-DE" smtClean="0"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568224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DABC9-534C-8B4E-8D84-780BFD0E7F3B}" type="slidenum">
              <a:rPr lang="de-DE" smtClean="0"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271658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DABC9-534C-8B4E-8D84-780BFD0E7F3B}" type="slidenum">
              <a:rPr lang="de-DE" smtClean="0"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545941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DABC9-534C-8B4E-8D84-780BFD0E7F3B}" type="slidenum">
              <a:rPr lang="de-DE" smtClean="0"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742064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DABC9-534C-8B4E-8D84-780BFD0E7F3B}" type="slidenum">
              <a:rPr lang="de-DE" smtClean="0"/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976432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DABC9-534C-8B4E-8D84-780BFD0E7F3B}" type="slidenum">
              <a:rPr lang="de-DE" smtClean="0"/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427332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DABC9-534C-8B4E-8D84-780BFD0E7F3B}" type="slidenum">
              <a:rPr lang="de-DE" smtClean="0"/>
              <a:t>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160514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DABC9-534C-8B4E-8D84-780BFD0E7F3B}" type="slidenum">
              <a:rPr lang="de-DE" smtClean="0"/>
              <a:t>31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472366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DABC9-534C-8B4E-8D84-780BFD0E7F3B}" type="slidenum">
              <a:rPr lang="de-DE" smtClean="0"/>
              <a:t>36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35702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DABC9-534C-8B4E-8D84-780BFD0E7F3B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437126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DABC9-534C-8B4E-8D84-780BFD0E7F3B}" type="slidenum">
              <a:rPr lang="de-DE" smtClean="0"/>
              <a:t>37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529851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DABC9-534C-8B4E-8D84-780BFD0E7F3B}" type="slidenum">
              <a:rPr lang="de-DE" smtClean="0"/>
              <a:t>38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72268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DABC9-534C-8B4E-8D84-780BFD0E7F3B}" type="slidenum">
              <a:rPr lang="de-DE" smtClean="0"/>
              <a:t>39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243412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DABC9-534C-8B4E-8D84-780BFD0E7F3B}" type="slidenum">
              <a:rPr lang="de-DE" smtClean="0"/>
              <a:t>40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815309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DABC9-534C-8B4E-8D84-780BFD0E7F3B}" type="slidenum">
              <a:rPr lang="de-DE" smtClean="0"/>
              <a:t>41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235417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DABC9-534C-8B4E-8D84-780BFD0E7F3B}" type="slidenum">
              <a:rPr lang="de-DE" smtClean="0"/>
              <a:t>42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038308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DABC9-534C-8B4E-8D84-780BFD0E7F3B}" type="slidenum">
              <a:rPr lang="de-DE" smtClean="0"/>
              <a:t>43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48878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DABC9-534C-8B4E-8D84-780BFD0E7F3B}" type="slidenum">
              <a:rPr lang="de-DE" smtClean="0"/>
              <a:t>44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1231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DABC9-534C-8B4E-8D84-780BFD0E7F3B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88391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DABC9-534C-8B4E-8D84-780BFD0E7F3B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7863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DABC9-534C-8B4E-8D84-780BFD0E7F3B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62534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DABC9-534C-8B4E-8D84-780BFD0E7F3B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70013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DABC9-534C-8B4E-8D84-780BFD0E7F3B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24732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DABC9-534C-8B4E-8D84-780BFD0E7F3B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29701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5272F6-05AE-2E40-A456-0AA9A4393E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B8D5F3B-45FA-C940-95A0-4F6F7BFA67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8DEBB05-F4D8-3E47-A136-BD80E07F1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4D8C3-7D46-0F49-B24C-EB77122FC604}" type="datetime1">
              <a:t>30.05.22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FE4B5B7-2638-2041-BD28-6DAD4B7A9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992CE6B-30D2-5F4B-97C5-9636C88FF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7622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9CE6E2-71C4-AD4D-9389-F8C882BE1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6F314B8-4A93-C244-A955-80815D958D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63BBB8A-8437-424B-B56F-2957E46DB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C740B-A762-CC4F-8842-3B0709E16494}" type="datetime1">
              <a:t>30.05.22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19B0552-B61A-A242-A1DF-4725D060C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1E8C45A-1489-1C4A-82F7-268CE6CE7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0435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77171FF-D075-BB44-B091-17C725BA13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A7E07FF-50D3-A449-85A7-2AA8150AA1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BCDBAE2-2481-D544-9F56-FBE98BDF2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CEFDD-97F0-3F4E-856D-53E015FA5109}" type="datetime1">
              <a:t>30.05.22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250F466-6D4A-794D-8A92-1024F811E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42B66BC-41F7-CE4D-A91C-5153ED3A9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6168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C01676-00C0-7547-A6BC-1E7FBF197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C5A4953-9619-1F46-9F6D-3B5E9D85F7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43AE685-0595-9240-8E8C-CA1C6625B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66B10-EA18-AA4D-98CF-856740AC35F1}" type="datetime1">
              <a:t>30.05.22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C669F1E-776C-134A-BC61-2310A9341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B2CBC51-2B09-C44A-BDEA-8AA596B91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909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79BBDA-AAA6-3749-AAEE-7FB52CF1C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229788C-ED9B-0147-8BE9-0EF58B4CFB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D312A0C-0244-484B-8F27-575CEAA03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BA1CA-7E22-9747-8D35-F7D8EE0D09E4}" type="datetime1">
              <a:t>30.05.22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7FABDD7-7FDC-4D41-B3A6-8C1EDD314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41C2C9C-BB03-8047-80BC-A02B80A43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1221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0AE6F5-1CED-C34E-9B11-35EAB51CB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743493B-7349-2D49-BFE8-3C7F15AD9E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564A815-1CC9-414F-A49D-FEC7C8332C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CA74201-2EA4-4647-9A13-9B09B9960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5B954-90D5-F240-B297-4FE6A023436C}" type="datetime1">
              <a:t>30.05.22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7E342F1-FBB4-3945-AEE5-4C73146B6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A949EA3-F2A1-0749-9042-BD71F5701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7813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9793DD-682A-AB43-B9BE-30604E459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18EAB5B-274F-6F4B-AA9F-5F55F151CD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F024678-213F-7E42-BF21-3797DBE430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20BD7F0-DB34-3B42-A068-61914E00ED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BBA623E-8334-3248-8463-5F84C98FAF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EDED25A-1056-AD40-8E69-4BEF609C5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D93F8-6522-3547-A308-39305832D986}" type="datetime1">
              <a:t>30.05.22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22CDA5A-89F6-1640-808A-F42FDC7DF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96129B7-C862-3947-91D6-A601F59F1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8586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C50A88-9B34-7B45-B913-E2851258C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9D688C7-FA1D-574E-8574-EC86E0E00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155E5-A07A-EF47-A0BA-443B784B7103}" type="datetime1">
              <a:t>30.05.22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56886FD-AD59-8445-AAE6-955E90C5D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D83313E-5A49-CB49-A0EE-CD5C36A02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2623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B8B1B36-5321-9C42-8982-B31F35C1F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279BA-97B3-BC47-B977-FE53E0846046}" type="datetime1">
              <a:t>30.05.22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D1E1245-3B2D-6143-BEC3-DF6C9C9E3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83F538B-8286-5D4C-B376-0A1C60699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8146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73A93A-95E4-B64C-B40E-B9933CDE5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A6B0D10-1ABA-9D49-B61A-806692C2C2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50C32D1-1713-F04E-AF7B-F18E59014E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2248151-BD2C-C64A-90F4-3B11FE634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FB09A-BAAD-7C43-B25A-805ABA21608B}" type="datetime1">
              <a:t>30.05.22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D991572-EC97-DF4E-BE5A-331B17DD1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D4B4BB0-37D7-B74B-82A7-4E292EA72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3678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89B2D2-0C4E-1F44-A851-0D967852D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DAFCD5E-DF90-9B44-93D3-51175D8A53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2C8CD59-0A7F-024D-BBBB-676CBACF65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FCFCC23-E11B-2E4B-BBB7-8D4A22DD8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38569-B3F3-7940-A5AE-D6935026A2BE}" type="datetime1">
              <a:t>30.05.22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A3CDD43-F03E-F047-A7CE-27DBB0FF3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C35653B-494D-0242-B61D-939EE24D5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2184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7704054-6112-3B4F-96AA-4A1F86017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0A3C8BD-57B6-8A49-BFAC-3A2C3E1B4D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CD0F897-907F-AC4F-9B32-FC48301CCD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0D7DD1-F0AC-9F48-BEEF-9A8C75FA3F30}" type="datetime1">
              <a:t>30.05.22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7F94B9B-0000-D84C-A3BA-006333A2F1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29D90DB-343E-6548-969E-B472B6CB61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4D93BF-CEC1-484B-B797-4695C35961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2260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9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0.png"/><Relationship Id="rId5" Type="http://schemas.openxmlformats.org/officeDocument/2006/relationships/image" Target="../media/image51.png"/><Relationship Id="rId10" Type="http://schemas.openxmlformats.org/officeDocument/2006/relationships/image" Target="../media/image18.png"/><Relationship Id="rId4" Type="http://schemas.openxmlformats.org/officeDocument/2006/relationships/image" Target="../media/image4.png"/><Relationship Id="rId9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9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9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0" Type="http://schemas.openxmlformats.org/officeDocument/2006/relationships/image" Target="../media/image33.png"/><Relationship Id="rId4" Type="http://schemas.openxmlformats.org/officeDocument/2006/relationships/image" Target="../media/image28.png"/><Relationship Id="rId9" Type="http://schemas.openxmlformats.org/officeDocument/2006/relationships/image" Target="../media/image32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12" Type="http://schemas.openxmlformats.org/officeDocument/2006/relationships/image" Target="../media/image3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0" Type="http://schemas.openxmlformats.org/officeDocument/2006/relationships/image" Target="../media/image33.png"/><Relationship Id="rId4" Type="http://schemas.openxmlformats.org/officeDocument/2006/relationships/image" Target="../media/image28.png"/><Relationship Id="rId9" Type="http://schemas.openxmlformats.org/officeDocument/2006/relationships/image" Target="../media/image3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1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mds.org/" TargetMode="Externa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hyperlink" Target="https://downloads.psl.noaa.gov/Datasets/noaa.ersst.v5/sst.mnmean.nc" TargetMode="Externa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3.png"/><Relationship Id="rId4" Type="http://schemas.openxmlformats.org/officeDocument/2006/relationships/image" Target="../media/image44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0.png"/><Relationship Id="rId4" Type="http://schemas.openxmlformats.org/officeDocument/2006/relationships/image" Target="../media/image47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1.png"/><Relationship Id="rId7" Type="http://schemas.openxmlformats.org/officeDocument/2006/relationships/image" Target="../media/image4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8.png"/><Relationship Id="rId5" Type="http://schemas.openxmlformats.org/officeDocument/2006/relationships/image" Target="../media/image191.png"/><Relationship Id="rId4" Type="http://schemas.openxmlformats.org/officeDocument/2006/relationships/image" Target="../media/image390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7" Type="http://schemas.openxmlformats.org/officeDocument/2006/relationships/image" Target="../media/image47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8.png"/><Relationship Id="rId5" Type="http://schemas.openxmlformats.org/officeDocument/2006/relationships/image" Target="../media/image190.png"/><Relationship Id="rId4" Type="http://schemas.openxmlformats.org/officeDocument/2006/relationships/image" Target="../media/image180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7" Type="http://schemas.openxmlformats.org/officeDocument/2006/relationships/image" Target="../media/image48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1.png"/><Relationship Id="rId5" Type="http://schemas.openxmlformats.org/officeDocument/2006/relationships/image" Target="../media/image181.png"/><Relationship Id="rId4" Type="http://schemas.openxmlformats.org/officeDocument/2006/relationships/image" Target="../media/image171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>
            <a:extLst>
              <a:ext uri="{FF2B5EF4-FFF2-40B4-BE49-F238E27FC236}">
                <a16:creationId xmlns:a16="http://schemas.microsoft.com/office/drawing/2014/main" id="{ECED7DCE-EB32-B548-9BBA-A49D1E4E1D60}"/>
              </a:ext>
            </a:extLst>
          </p:cNvPr>
          <p:cNvSpPr txBox="1"/>
          <p:nvPr/>
        </p:nvSpPr>
        <p:spPr>
          <a:xfrm>
            <a:off x="961604" y="671210"/>
            <a:ext cx="10689290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sz="3400" b="1" dirty="0"/>
          </a:p>
          <a:p>
            <a:endParaRPr lang="de-DE" sz="3400" b="1" dirty="0"/>
          </a:p>
          <a:p>
            <a:r>
              <a:rPr lang="de-DE" sz="3400" b="1" dirty="0"/>
              <a:t>“</a:t>
            </a:r>
            <a:r>
              <a:rPr lang="de-DE" sz="3400" b="1"/>
              <a:t>Using Echo State Networks for detecting ENSO</a:t>
            </a:r>
            <a:r>
              <a:rPr lang="de-DE" sz="3400" b="1" dirty="0"/>
              <a:t>“</a:t>
            </a:r>
            <a:endParaRPr lang="de-DE" sz="3400" dirty="0"/>
          </a:p>
          <a:p>
            <a:endParaRPr lang="de-DE" sz="3400" b="1" dirty="0"/>
          </a:p>
          <a:p>
            <a:endParaRPr lang="de-DE" sz="3000" b="1" dirty="0"/>
          </a:p>
          <a:p>
            <a:r>
              <a:rPr lang="de-DE" sz="2400" dirty="0" err="1"/>
              <a:t>Marco Landt-Hayen					Prof. Dr. Peer Kröger (CAU Kiel)</a:t>
            </a:r>
          </a:p>
          <a:p>
            <a:r>
              <a:rPr lang="de-DE" sz="2400" dirty="0" err="1"/>
              <a:t>June 2</a:t>
            </a:r>
            <a:r>
              <a:rPr lang="de-DE" sz="2400" baseline="30000" dirty="0" err="1"/>
              <a:t>nd</a:t>
            </a:r>
            <a:r>
              <a:rPr lang="de-DE" sz="2400" dirty="0" err="1"/>
              <a:t>, 2022						Prof. Dr. Martin Claus (GEOMAR)</a:t>
            </a:r>
          </a:p>
          <a:p>
            <a:r>
              <a:rPr lang="de-DE" sz="2400" dirty="0" err="1"/>
              <a:t>							Dr. Willi Rath (GEOMAR)</a:t>
            </a:r>
            <a:endParaRPr lang="de-DE" sz="2400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DC0893B0-3B99-7648-8FF8-D1AD33FC2F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724" y="5198072"/>
            <a:ext cx="2836809" cy="941952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1CA68049-67DC-5940-9019-A0F5FE84EE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9965" y="5198072"/>
            <a:ext cx="2108200" cy="850900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56BD53EF-124D-2541-93DB-7F6F2491CE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39394" y="4621486"/>
            <a:ext cx="4590075" cy="1153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0120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feld 51">
            <a:extLst>
              <a:ext uri="{FF2B5EF4-FFF2-40B4-BE49-F238E27FC236}">
                <a16:creationId xmlns:a16="http://schemas.microsoft.com/office/drawing/2014/main" id="{02D46DD5-A467-5A4F-9B9C-C0FBA091B004}"/>
              </a:ext>
            </a:extLst>
          </p:cNvPr>
          <p:cNvSpPr txBox="1"/>
          <p:nvPr/>
        </p:nvSpPr>
        <p:spPr>
          <a:xfrm>
            <a:off x="365769" y="302411"/>
            <a:ext cx="6674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Baseline: </a:t>
            </a:r>
            <a:r>
              <a:rPr lang="de-DE" sz="2400" b="1" dirty="0"/>
              <a:t>Multilayer Perceptron</a:t>
            </a:r>
          </a:p>
        </p:txBody>
      </p:sp>
      <p:sp>
        <p:nvSpPr>
          <p:cNvPr id="20" name="Foliennummernplatzhalter 19">
            <a:extLst>
              <a:ext uri="{FF2B5EF4-FFF2-40B4-BE49-F238E27FC236}">
                <a16:creationId xmlns:a16="http://schemas.microsoft.com/office/drawing/2014/main" id="{E57366F7-4730-2048-BD91-5237137DE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10</a:t>
            </a:fld>
            <a:endParaRPr lang="de-DE"/>
          </a:p>
        </p:txBody>
      </p:sp>
      <p:sp>
        <p:nvSpPr>
          <p:cNvPr id="93" name="Rechteck 92">
            <a:extLst>
              <a:ext uri="{FF2B5EF4-FFF2-40B4-BE49-F238E27FC236}">
                <a16:creationId xmlns:a16="http://schemas.microsoft.com/office/drawing/2014/main" id="{381D543C-16FE-73AB-8FE0-5074849CC491}"/>
              </a:ext>
            </a:extLst>
          </p:cNvPr>
          <p:cNvSpPr/>
          <p:nvPr/>
        </p:nvSpPr>
        <p:spPr>
          <a:xfrm>
            <a:off x="1443790" y="2799185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4" name="Rechteck 93">
            <a:extLst>
              <a:ext uri="{FF2B5EF4-FFF2-40B4-BE49-F238E27FC236}">
                <a16:creationId xmlns:a16="http://schemas.microsoft.com/office/drawing/2014/main" id="{01E2CE89-6A5F-044F-90F0-4B403723A7FA}"/>
              </a:ext>
            </a:extLst>
          </p:cNvPr>
          <p:cNvSpPr/>
          <p:nvPr/>
        </p:nvSpPr>
        <p:spPr>
          <a:xfrm>
            <a:off x="1623790" y="2799185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5" name="Rechteck 94">
            <a:extLst>
              <a:ext uri="{FF2B5EF4-FFF2-40B4-BE49-F238E27FC236}">
                <a16:creationId xmlns:a16="http://schemas.microsoft.com/office/drawing/2014/main" id="{3F23265F-08B8-9926-E091-CBA0DF68B126}"/>
              </a:ext>
            </a:extLst>
          </p:cNvPr>
          <p:cNvSpPr/>
          <p:nvPr/>
        </p:nvSpPr>
        <p:spPr>
          <a:xfrm>
            <a:off x="1803790" y="2799185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6" name="Rechteck 95">
            <a:extLst>
              <a:ext uri="{FF2B5EF4-FFF2-40B4-BE49-F238E27FC236}">
                <a16:creationId xmlns:a16="http://schemas.microsoft.com/office/drawing/2014/main" id="{5AFDB2BB-211A-CAE4-07BD-12996B6D1AE5}"/>
              </a:ext>
            </a:extLst>
          </p:cNvPr>
          <p:cNvSpPr/>
          <p:nvPr/>
        </p:nvSpPr>
        <p:spPr>
          <a:xfrm>
            <a:off x="1983790" y="2799185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7" name="Rechteck 96">
            <a:extLst>
              <a:ext uri="{FF2B5EF4-FFF2-40B4-BE49-F238E27FC236}">
                <a16:creationId xmlns:a16="http://schemas.microsoft.com/office/drawing/2014/main" id="{0EA839F9-A444-B526-730D-FA4049A03519}"/>
              </a:ext>
            </a:extLst>
          </p:cNvPr>
          <p:cNvSpPr/>
          <p:nvPr/>
        </p:nvSpPr>
        <p:spPr>
          <a:xfrm>
            <a:off x="2163790" y="2799185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8" name="Rechteck 97">
            <a:extLst>
              <a:ext uri="{FF2B5EF4-FFF2-40B4-BE49-F238E27FC236}">
                <a16:creationId xmlns:a16="http://schemas.microsoft.com/office/drawing/2014/main" id="{72FA674E-F5DB-46EB-A451-2114D8C9CE9A}"/>
              </a:ext>
            </a:extLst>
          </p:cNvPr>
          <p:cNvSpPr/>
          <p:nvPr/>
        </p:nvSpPr>
        <p:spPr>
          <a:xfrm>
            <a:off x="2343790" y="2799185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9" name="Rechteck 98">
            <a:extLst>
              <a:ext uri="{FF2B5EF4-FFF2-40B4-BE49-F238E27FC236}">
                <a16:creationId xmlns:a16="http://schemas.microsoft.com/office/drawing/2014/main" id="{CBA8557F-29C7-8918-5D45-7CD4DB6398F3}"/>
              </a:ext>
            </a:extLst>
          </p:cNvPr>
          <p:cNvSpPr/>
          <p:nvPr/>
        </p:nvSpPr>
        <p:spPr>
          <a:xfrm>
            <a:off x="2523790" y="2799185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0" name="Rechteck 99">
            <a:extLst>
              <a:ext uri="{FF2B5EF4-FFF2-40B4-BE49-F238E27FC236}">
                <a16:creationId xmlns:a16="http://schemas.microsoft.com/office/drawing/2014/main" id="{5CC6AD0A-889D-46B0-236C-2DB5545533E3}"/>
              </a:ext>
            </a:extLst>
          </p:cNvPr>
          <p:cNvSpPr/>
          <p:nvPr/>
        </p:nvSpPr>
        <p:spPr>
          <a:xfrm>
            <a:off x="2703790" y="2799185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1" name="Rechteck 100">
            <a:extLst>
              <a:ext uri="{FF2B5EF4-FFF2-40B4-BE49-F238E27FC236}">
                <a16:creationId xmlns:a16="http://schemas.microsoft.com/office/drawing/2014/main" id="{D9C6782D-64F2-B368-63CF-93FD5451BCE6}"/>
              </a:ext>
            </a:extLst>
          </p:cNvPr>
          <p:cNvSpPr/>
          <p:nvPr/>
        </p:nvSpPr>
        <p:spPr>
          <a:xfrm>
            <a:off x="2883790" y="2799185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2" name="Rechteck 101">
            <a:extLst>
              <a:ext uri="{FF2B5EF4-FFF2-40B4-BE49-F238E27FC236}">
                <a16:creationId xmlns:a16="http://schemas.microsoft.com/office/drawing/2014/main" id="{80F51D3A-86CE-2F80-4299-A040A8919747}"/>
              </a:ext>
            </a:extLst>
          </p:cNvPr>
          <p:cNvSpPr/>
          <p:nvPr/>
        </p:nvSpPr>
        <p:spPr>
          <a:xfrm>
            <a:off x="3063790" y="2799185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3" name="Rechteck 102">
            <a:extLst>
              <a:ext uri="{FF2B5EF4-FFF2-40B4-BE49-F238E27FC236}">
                <a16:creationId xmlns:a16="http://schemas.microsoft.com/office/drawing/2014/main" id="{9E7A8AF2-8CA1-ED50-3861-1B15E046012C}"/>
              </a:ext>
            </a:extLst>
          </p:cNvPr>
          <p:cNvSpPr/>
          <p:nvPr/>
        </p:nvSpPr>
        <p:spPr>
          <a:xfrm>
            <a:off x="1443790" y="2979185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4" name="Rechteck 103">
            <a:extLst>
              <a:ext uri="{FF2B5EF4-FFF2-40B4-BE49-F238E27FC236}">
                <a16:creationId xmlns:a16="http://schemas.microsoft.com/office/drawing/2014/main" id="{8BBD1776-7CF2-4BCD-87D6-58E1EF5C9551}"/>
              </a:ext>
            </a:extLst>
          </p:cNvPr>
          <p:cNvSpPr/>
          <p:nvPr/>
        </p:nvSpPr>
        <p:spPr>
          <a:xfrm>
            <a:off x="1623790" y="2979185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5" name="Rechteck 104">
            <a:extLst>
              <a:ext uri="{FF2B5EF4-FFF2-40B4-BE49-F238E27FC236}">
                <a16:creationId xmlns:a16="http://schemas.microsoft.com/office/drawing/2014/main" id="{F1092E09-55DC-97A9-C71E-76D267056B9D}"/>
              </a:ext>
            </a:extLst>
          </p:cNvPr>
          <p:cNvSpPr/>
          <p:nvPr/>
        </p:nvSpPr>
        <p:spPr>
          <a:xfrm>
            <a:off x="1803790" y="2979185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6" name="Rechteck 105">
            <a:extLst>
              <a:ext uri="{FF2B5EF4-FFF2-40B4-BE49-F238E27FC236}">
                <a16:creationId xmlns:a16="http://schemas.microsoft.com/office/drawing/2014/main" id="{1421BF2B-BB63-A478-9657-15CC0730FD98}"/>
              </a:ext>
            </a:extLst>
          </p:cNvPr>
          <p:cNvSpPr/>
          <p:nvPr/>
        </p:nvSpPr>
        <p:spPr>
          <a:xfrm>
            <a:off x="1983790" y="2979185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7" name="Rechteck 106">
            <a:extLst>
              <a:ext uri="{FF2B5EF4-FFF2-40B4-BE49-F238E27FC236}">
                <a16:creationId xmlns:a16="http://schemas.microsoft.com/office/drawing/2014/main" id="{28B8AC4A-5454-F68B-AA8B-3F25A2E96D29}"/>
              </a:ext>
            </a:extLst>
          </p:cNvPr>
          <p:cNvSpPr/>
          <p:nvPr/>
        </p:nvSpPr>
        <p:spPr>
          <a:xfrm>
            <a:off x="2163790" y="2979185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8" name="Rechteck 107">
            <a:extLst>
              <a:ext uri="{FF2B5EF4-FFF2-40B4-BE49-F238E27FC236}">
                <a16:creationId xmlns:a16="http://schemas.microsoft.com/office/drawing/2014/main" id="{156F765B-DF84-52A2-3D77-DAF7109A84BE}"/>
              </a:ext>
            </a:extLst>
          </p:cNvPr>
          <p:cNvSpPr/>
          <p:nvPr/>
        </p:nvSpPr>
        <p:spPr>
          <a:xfrm>
            <a:off x="2343790" y="2979185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9" name="Rechteck 108">
            <a:extLst>
              <a:ext uri="{FF2B5EF4-FFF2-40B4-BE49-F238E27FC236}">
                <a16:creationId xmlns:a16="http://schemas.microsoft.com/office/drawing/2014/main" id="{50524E6A-C2C7-6672-F6FD-FE3C6073AF7B}"/>
              </a:ext>
            </a:extLst>
          </p:cNvPr>
          <p:cNvSpPr/>
          <p:nvPr/>
        </p:nvSpPr>
        <p:spPr>
          <a:xfrm>
            <a:off x="2523790" y="2979185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0" name="Rechteck 109">
            <a:extLst>
              <a:ext uri="{FF2B5EF4-FFF2-40B4-BE49-F238E27FC236}">
                <a16:creationId xmlns:a16="http://schemas.microsoft.com/office/drawing/2014/main" id="{380F9EEA-1889-AC4F-9948-185E2A508D79}"/>
              </a:ext>
            </a:extLst>
          </p:cNvPr>
          <p:cNvSpPr/>
          <p:nvPr/>
        </p:nvSpPr>
        <p:spPr>
          <a:xfrm>
            <a:off x="2703790" y="2979185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1" name="Rechteck 110">
            <a:extLst>
              <a:ext uri="{FF2B5EF4-FFF2-40B4-BE49-F238E27FC236}">
                <a16:creationId xmlns:a16="http://schemas.microsoft.com/office/drawing/2014/main" id="{EB400AAB-A084-C037-B40D-3A20F6C17FE6}"/>
              </a:ext>
            </a:extLst>
          </p:cNvPr>
          <p:cNvSpPr/>
          <p:nvPr/>
        </p:nvSpPr>
        <p:spPr>
          <a:xfrm>
            <a:off x="2883790" y="2979185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2" name="Rechteck 111">
            <a:extLst>
              <a:ext uri="{FF2B5EF4-FFF2-40B4-BE49-F238E27FC236}">
                <a16:creationId xmlns:a16="http://schemas.microsoft.com/office/drawing/2014/main" id="{B0BA6D66-8A9F-C26A-BEA3-8D6C18159189}"/>
              </a:ext>
            </a:extLst>
          </p:cNvPr>
          <p:cNvSpPr/>
          <p:nvPr/>
        </p:nvSpPr>
        <p:spPr>
          <a:xfrm>
            <a:off x="3063790" y="2979185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3" name="Rechteck 112">
            <a:extLst>
              <a:ext uri="{FF2B5EF4-FFF2-40B4-BE49-F238E27FC236}">
                <a16:creationId xmlns:a16="http://schemas.microsoft.com/office/drawing/2014/main" id="{22BB04AD-C748-91FD-B470-9F7707E0ADB0}"/>
              </a:ext>
            </a:extLst>
          </p:cNvPr>
          <p:cNvSpPr/>
          <p:nvPr/>
        </p:nvSpPr>
        <p:spPr>
          <a:xfrm>
            <a:off x="1443790" y="3159185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4" name="Rechteck 113">
            <a:extLst>
              <a:ext uri="{FF2B5EF4-FFF2-40B4-BE49-F238E27FC236}">
                <a16:creationId xmlns:a16="http://schemas.microsoft.com/office/drawing/2014/main" id="{53862854-24C2-518D-A369-266CFEEB2AE5}"/>
              </a:ext>
            </a:extLst>
          </p:cNvPr>
          <p:cNvSpPr/>
          <p:nvPr/>
        </p:nvSpPr>
        <p:spPr>
          <a:xfrm>
            <a:off x="1623790" y="3159185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5" name="Rechteck 114">
            <a:extLst>
              <a:ext uri="{FF2B5EF4-FFF2-40B4-BE49-F238E27FC236}">
                <a16:creationId xmlns:a16="http://schemas.microsoft.com/office/drawing/2014/main" id="{BE769549-B3DF-6C48-001D-17A779E2B4CD}"/>
              </a:ext>
            </a:extLst>
          </p:cNvPr>
          <p:cNvSpPr/>
          <p:nvPr/>
        </p:nvSpPr>
        <p:spPr>
          <a:xfrm>
            <a:off x="1803790" y="3159185"/>
            <a:ext cx="180000" cy="18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6" name="Rechteck 115">
            <a:extLst>
              <a:ext uri="{FF2B5EF4-FFF2-40B4-BE49-F238E27FC236}">
                <a16:creationId xmlns:a16="http://schemas.microsoft.com/office/drawing/2014/main" id="{8FD0DD64-B97C-84E9-44EE-B484EE42F42E}"/>
              </a:ext>
            </a:extLst>
          </p:cNvPr>
          <p:cNvSpPr/>
          <p:nvPr/>
        </p:nvSpPr>
        <p:spPr>
          <a:xfrm>
            <a:off x="1983790" y="3159185"/>
            <a:ext cx="180000" cy="18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7" name="Rechteck 116">
            <a:extLst>
              <a:ext uri="{FF2B5EF4-FFF2-40B4-BE49-F238E27FC236}">
                <a16:creationId xmlns:a16="http://schemas.microsoft.com/office/drawing/2014/main" id="{33619A45-BE10-1806-70B6-38CBF1A1332D}"/>
              </a:ext>
            </a:extLst>
          </p:cNvPr>
          <p:cNvSpPr/>
          <p:nvPr/>
        </p:nvSpPr>
        <p:spPr>
          <a:xfrm>
            <a:off x="2163790" y="3159185"/>
            <a:ext cx="180000" cy="18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8" name="Rechteck 117">
            <a:extLst>
              <a:ext uri="{FF2B5EF4-FFF2-40B4-BE49-F238E27FC236}">
                <a16:creationId xmlns:a16="http://schemas.microsoft.com/office/drawing/2014/main" id="{CB87C4AA-22DE-A7C5-3B47-F3F49FB3B9CB}"/>
              </a:ext>
            </a:extLst>
          </p:cNvPr>
          <p:cNvSpPr/>
          <p:nvPr/>
        </p:nvSpPr>
        <p:spPr>
          <a:xfrm>
            <a:off x="2343790" y="3159185"/>
            <a:ext cx="180000" cy="18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9" name="Rechteck 118">
            <a:extLst>
              <a:ext uri="{FF2B5EF4-FFF2-40B4-BE49-F238E27FC236}">
                <a16:creationId xmlns:a16="http://schemas.microsoft.com/office/drawing/2014/main" id="{F03806AE-6C6F-4C97-65AB-492584FC4532}"/>
              </a:ext>
            </a:extLst>
          </p:cNvPr>
          <p:cNvSpPr/>
          <p:nvPr/>
        </p:nvSpPr>
        <p:spPr>
          <a:xfrm>
            <a:off x="2523790" y="3159185"/>
            <a:ext cx="180000" cy="18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0" name="Rechteck 119">
            <a:extLst>
              <a:ext uri="{FF2B5EF4-FFF2-40B4-BE49-F238E27FC236}">
                <a16:creationId xmlns:a16="http://schemas.microsoft.com/office/drawing/2014/main" id="{3FCD19EB-C5FF-FA88-D46A-60C587190C24}"/>
              </a:ext>
            </a:extLst>
          </p:cNvPr>
          <p:cNvSpPr/>
          <p:nvPr/>
        </p:nvSpPr>
        <p:spPr>
          <a:xfrm>
            <a:off x="2703790" y="3159185"/>
            <a:ext cx="180000" cy="18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1" name="Rechteck 120">
            <a:extLst>
              <a:ext uri="{FF2B5EF4-FFF2-40B4-BE49-F238E27FC236}">
                <a16:creationId xmlns:a16="http://schemas.microsoft.com/office/drawing/2014/main" id="{6467F10E-FFBB-1912-FA0A-A936095FC7FD}"/>
              </a:ext>
            </a:extLst>
          </p:cNvPr>
          <p:cNvSpPr/>
          <p:nvPr/>
        </p:nvSpPr>
        <p:spPr>
          <a:xfrm>
            <a:off x="2883790" y="3159185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2" name="Rechteck 121">
            <a:extLst>
              <a:ext uri="{FF2B5EF4-FFF2-40B4-BE49-F238E27FC236}">
                <a16:creationId xmlns:a16="http://schemas.microsoft.com/office/drawing/2014/main" id="{B5A8AACB-AC9F-2255-D622-A9DA70182893}"/>
              </a:ext>
            </a:extLst>
          </p:cNvPr>
          <p:cNvSpPr/>
          <p:nvPr/>
        </p:nvSpPr>
        <p:spPr>
          <a:xfrm>
            <a:off x="3063790" y="3159185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3" name="Rechteck 122">
            <a:extLst>
              <a:ext uri="{FF2B5EF4-FFF2-40B4-BE49-F238E27FC236}">
                <a16:creationId xmlns:a16="http://schemas.microsoft.com/office/drawing/2014/main" id="{AB225836-DDCE-4D64-842C-F464D664C3AE}"/>
              </a:ext>
            </a:extLst>
          </p:cNvPr>
          <p:cNvSpPr/>
          <p:nvPr/>
        </p:nvSpPr>
        <p:spPr>
          <a:xfrm>
            <a:off x="1443790" y="3339185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4" name="Rechteck 123">
            <a:extLst>
              <a:ext uri="{FF2B5EF4-FFF2-40B4-BE49-F238E27FC236}">
                <a16:creationId xmlns:a16="http://schemas.microsoft.com/office/drawing/2014/main" id="{2B5694C0-BB91-D325-3747-B4DBC1EC68FC}"/>
              </a:ext>
            </a:extLst>
          </p:cNvPr>
          <p:cNvSpPr/>
          <p:nvPr/>
        </p:nvSpPr>
        <p:spPr>
          <a:xfrm>
            <a:off x="1623790" y="3339185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5" name="Rechteck 124">
            <a:extLst>
              <a:ext uri="{FF2B5EF4-FFF2-40B4-BE49-F238E27FC236}">
                <a16:creationId xmlns:a16="http://schemas.microsoft.com/office/drawing/2014/main" id="{5A455FE4-93C6-52D9-69A9-5DA2ACA1C654}"/>
              </a:ext>
            </a:extLst>
          </p:cNvPr>
          <p:cNvSpPr/>
          <p:nvPr/>
        </p:nvSpPr>
        <p:spPr>
          <a:xfrm>
            <a:off x="1803790" y="3339185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6" name="Rechteck 125">
            <a:extLst>
              <a:ext uri="{FF2B5EF4-FFF2-40B4-BE49-F238E27FC236}">
                <a16:creationId xmlns:a16="http://schemas.microsoft.com/office/drawing/2014/main" id="{756D7248-B628-D79F-58E4-88B690F80607}"/>
              </a:ext>
            </a:extLst>
          </p:cNvPr>
          <p:cNvSpPr/>
          <p:nvPr/>
        </p:nvSpPr>
        <p:spPr>
          <a:xfrm>
            <a:off x="1983790" y="3339185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7" name="Rechteck 126">
            <a:extLst>
              <a:ext uri="{FF2B5EF4-FFF2-40B4-BE49-F238E27FC236}">
                <a16:creationId xmlns:a16="http://schemas.microsoft.com/office/drawing/2014/main" id="{824EE36B-0CD4-8539-A373-682834E80D66}"/>
              </a:ext>
            </a:extLst>
          </p:cNvPr>
          <p:cNvSpPr/>
          <p:nvPr/>
        </p:nvSpPr>
        <p:spPr>
          <a:xfrm>
            <a:off x="2163790" y="3339185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8" name="Rechteck 127">
            <a:extLst>
              <a:ext uri="{FF2B5EF4-FFF2-40B4-BE49-F238E27FC236}">
                <a16:creationId xmlns:a16="http://schemas.microsoft.com/office/drawing/2014/main" id="{207EEDBC-7C5F-F979-6103-B9EFABB909CC}"/>
              </a:ext>
            </a:extLst>
          </p:cNvPr>
          <p:cNvSpPr/>
          <p:nvPr/>
        </p:nvSpPr>
        <p:spPr>
          <a:xfrm>
            <a:off x="2343790" y="3339185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9" name="Rechteck 128">
            <a:extLst>
              <a:ext uri="{FF2B5EF4-FFF2-40B4-BE49-F238E27FC236}">
                <a16:creationId xmlns:a16="http://schemas.microsoft.com/office/drawing/2014/main" id="{7B9B2731-39A5-5FF7-8414-7163CEF05787}"/>
              </a:ext>
            </a:extLst>
          </p:cNvPr>
          <p:cNvSpPr/>
          <p:nvPr/>
        </p:nvSpPr>
        <p:spPr>
          <a:xfrm>
            <a:off x="2523790" y="3339185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0" name="Rechteck 129">
            <a:extLst>
              <a:ext uri="{FF2B5EF4-FFF2-40B4-BE49-F238E27FC236}">
                <a16:creationId xmlns:a16="http://schemas.microsoft.com/office/drawing/2014/main" id="{5D06FAD7-B8CC-3060-36D4-A2D1CA43B589}"/>
              </a:ext>
            </a:extLst>
          </p:cNvPr>
          <p:cNvSpPr/>
          <p:nvPr/>
        </p:nvSpPr>
        <p:spPr>
          <a:xfrm>
            <a:off x="2703790" y="3339185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1" name="Rechteck 130">
            <a:extLst>
              <a:ext uri="{FF2B5EF4-FFF2-40B4-BE49-F238E27FC236}">
                <a16:creationId xmlns:a16="http://schemas.microsoft.com/office/drawing/2014/main" id="{FB4F80A2-FCEF-594B-BC46-500C4EC2F687}"/>
              </a:ext>
            </a:extLst>
          </p:cNvPr>
          <p:cNvSpPr/>
          <p:nvPr/>
        </p:nvSpPr>
        <p:spPr>
          <a:xfrm>
            <a:off x="2883790" y="3339185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2" name="Rechteck 131">
            <a:extLst>
              <a:ext uri="{FF2B5EF4-FFF2-40B4-BE49-F238E27FC236}">
                <a16:creationId xmlns:a16="http://schemas.microsoft.com/office/drawing/2014/main" id="{73E091BE-CDDC-4635-A3BC-D24829791450}"/>
              </a:ext>
            </a:extLst>
          </p:cNvPr>
          <p:cNvSpPr/>
          <p:nvPr/>
        </p:nvSpPr>
        <p:spPr>
          <a:xfrm>
            <a:off x="3063790" y="3339185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3" name="Rechteck 132">
            <a:extLst>
              <a:ext uri="{FF2B5EF4-FFF2-40B4-BE49-F238E27FC236}">
                <a16:creationId xmlns:a16="http://schemas.microsoft.com/office/drawing/2014/main" id="{0709A45D-DFEE-0686-A706-0E9B9C99A3B1}"/>
              </a:ext>
            </a:extLst>
          </p:cNvPr>
          <p:cNvSpPr/>
          <p:nvPr/>
        </p:nvSpPr>
        <p:spPr>
          <a:xfrm>
            <a:off x="1443790" y="3519185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4" name="Rechteck 133">
            <a:extLst>
              <a:ext uri="{FF2B5EF4-FFF2-40B4-BE49-F238E27FC236}">
                <a16:creationId xmlns:a16="http://schemas.microsoft.com/office/drawing/2014/main" id="{BA156494-F068-1913-4898-B585B2FD402E}"/>
              </a:ext>
            </a:extLst>
          </p:cNvPr>
          <p:cNvSpPr/>
          <p:nvPr/>
        </p:nvSpPr>
        <p:spPr>
          <a:xfrm>
            <a:off x="1623790" y="3519185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5" name="Rechteck 134">
            <a:extLst>
              <a:ext uri="{FF2B5EF4-FFF2-40B4-BE49-F238E27FC236}">
                <a16:creationId xmlns:a16="http://schemas.microsoft.com/office/drawing/2014/main" id="{C018D8D3-550C-4161-D272-534EC5524245}"/>
              </a:ext>
            </a:extLst>
          </p:cNvPr>
          <p:cNvSpPr/>
          <p:nvPr/>
        </p:nvSpPr>
        <p:spPr>
          <a:xfrm>
            <a:off x="1803790" y="3519185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6" name="Rechteck 135">
            <a:extLst>
              <a:ext uri="{FF2B5EF4-FFF2-40B4-BE49-F238E27FC236}">
                <a16:creationId xmlns:a16="http://schemas.microsoft.com/office/drawing/2014/main" id="{4B9DAE49-19FA-B776-708C-1E535B29AA2F}"/>
              </a:ext>
            </a:extLst>
          </p:cNvPr>
          <p:cNvSpPr/>
          <p:nvPr/>
        </p:nvSpPr>
        <p:spPr>
          <a:xfrm>
            <a:off x="1983790" y="3519185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7" name="Rechteck 136">
            <a:extLst>
              <a:ext uri="{FF2B5EF4-FFF2-40B4-BE49-F238E27FC236}">
                <a16:creationId xmlns:a16="http://schemas.microsoft.com/office/drawing/2014/main" id="{724C78BE-5373-316E-06C1-64F1B9744A55}"/>
              </a:ext>
            </a:extLst>
          </p:cNvPr>
          <p:cNvSpPr/>
          <p:nvPr/>
        </p:nvSpPr>
        <p:spPr>
          <a:xfrm>
            <a:off x="2163790" y="3519185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8" name="Rechteck 137">
            <a:extLst>
              <a:ext uri="{FF2B5EF4-FFF2-40B4-BE49-F238E27FC236}">
                <a16:creationId xmlns:a16="http://schemas.microsoft.com/office/drawing/2014/main" id="{F8DB08EA-07DD-8A6B-77C1-DE2EBBEE5D47}"/>
              </a:ext>
            </a:extLst>
          </p:cNvPr>
          <p:cNvSpPr/>
          <p:nvPr/>
        </p:nvSpPr>
        <p:spPr>
          <a:xfrm>
            <a:off x="2343790" y="3519185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9" name="Rechteck 138">
            <a:extLst>
              <a:ext uri="{FF2B5EF4-FFF2-40B4-BE49-F238E27FC236}">
                <a16:creationId xmlns:a16="http://schemas.microsoft.com/office/drawing/2014/main" id="{A23B6FBA-2352-2CB4-ADCD-83457F788707}"/>
              </a:ext>
            </a:extLst>
          </p:cNvPr>
          <p:cNvSpPr/>
          <p:nvPr/>
        </p:nvSpPr>
        <p:spPr>
          <a:xfrm>
            <a:off x="2523790" y="3519185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0" name="Rechteck 139">
            <a:extLst>
              <a:ext uri="{FF2B5EF4-FFF2-40B4-BE49-F238E27FC236}">
                <a16:creationId xmlns:a16="http://schemas.microsoft.com/office/drawing/2014/main" id="{1FA51DC9-FBC1-6714-4043-E48C4E67504E}"/>
              </a:ext>
            </a:extLst>
          </p:cNvPr>
          <p:cNvSpPr/>
          <p:nvPr/>
        </p:nvSpPr>
        <p:spPr>
          <a:xfrm>
            <a:off x="2703790" y="3519185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1" name="Rechteck 140">
            <a:extLst>
              <a:ext uri="{FF2B5EF4-FFF2-40B4-BE49-F238E27FC236}">
                <a16:creationId xmlns:a16="http://schemas.microsoft.com/office/drawing/2014/main" id="{7B91B108-F0A7-484B-D2B6-A5B3D050072E}"/>
              </a:ext>
            </a:extLst>
          </p:cNvPr>
          <p:cNvSpPr/>
          <p:nvPr/>
        </p:nvSpPr>
        <p:spPr>
          <a:xfrm>
            <a:off x="2883790" y="3519185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2" name="Rechteck 141">
            <a:extLst>
              <a:ext uri="{FF2B5EF4-FFF2-40B4-BE49-F238E27FC236}">
                <a16:creationId xmlns:a16="http://schemas.microsoft.com/office/drawing/2014/main" id="{FA2AB832-A1D8-BE8B-6325-72D23777B916}"/>
              </a:ext>
            </a:extLst>
          </p:cNvPr>
          <p:cNvSpPr/>
          <p:nvPr/>
        </p:nvSpPr>
        <p:spPr>
          <a:xfrm>
            <a:off x="3063790" y="3519185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3" name="Geschweifte Klammer links 142">
            <a:extLst>
              <a:ext uri="{FF2B5EF4-FFF2-40B4-BE49-F238E27FC236}">
                <a16:creationId xmlns:a16="http://schemas.microsoft.com/office/drawing/2014/main" id="{D88D35A0-E01E-EAF0-0346-F6BECA25218F}"/>
              </a:ext>
            </a:extLst>
          </p:cNvPr>
          <p:cNvSpPr/>
          <p:nvPr/>
        </p:nvSpPr>
        <p:spPr>
          <a:xfrm>
            <a:off x="1209041" y="2799185"/>
            <a:ext cx="180000" cy="90000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4" name="Textfeld 143">
            <a:extLst>
              <a:ext uri="{FF2B5EF4-FFF2-40B4-BE49-F238E27FC236}">
                <a16:creationId xmlns:a16="http://schemas.microsoft.com/office/drawing/2014/main" id="{B204F1A6-110C-F064-DB5C-231FC07551A3}"/>
              </a:ext>
            </a:extLst>
          </p:cNvPr>
          <p:cNvSpPr txBox="1"/>
          <p:nvPr/>
        </p:nvSpPr>
        <p:spPr>
          <a:xfrm>
            <a:off x="114578" y="2926019"/>
            <a:ext cx="11844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Y </a:t>
            </a:r>
            <a:r>
              <a:rPr lang="de-DE"/>
              <a:t>dimension</a:t>
            </a:r>
          </a:p>
        </p:txBody>
      </p:sp>
      <p:sp>
        <p:nvSpPr>
          <p:cNvPr id="145" name="Geschweifte Klammer links 144">
            <a:extLst>
              <a:ext uri="{FF2B5EF4-FFF2-40B4-BE49-F238E27FC236}">
                <a16:creationId xmlns:a16="http://schemas.microsoft.com/office/drawing/2014/main" id="{21592190-6467-8832-E092-3E347C89A7F5}"/>
              </a:ext>
            </a:extLst>
          </p:cNvPr>
          <p:cNvSpPr/>
          <p:nvPr/>
        </p:nvSpPr>
        <p:spPr>
          <a:xfrm rot="5400000">
            <a:off x="2236857" y="1731112"/>
            <a:ext cx="180000" cy="180000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6" name="Textfeld 145">
            <a:extLst>
              <a:ext uri="{FF2B5EF4-FFF2-40B4-BE49-F238E27FC236}">
                <a16:creationId xmlns:a16="http://schemas.microsoft.com/office/drawing/2014/main" id="{C1643393-AE97-A522-1CF0-22531101A83C}"/>
              </a:ext>
            </a:extLst>
          </p:cNvPr>
          <p:cNvSpPr txBox="1"/>
          <p:nvPr/>
        </p:nvSpPr>
        <p:spPr>
          <a:xfrm>
            <a:off x="1645726" y="2217794"/>
            <a:ext cx="1715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/>
              <a:t>X </a:t>
            </a:r>
            <a:r>
              <a:rPr lang="de-DE"/>
              <a:t>dimension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8C5B868E-566C-BDC4-78F6-9EAFACAC9E33}"/>
              </a:ext>
            </a:extLst>
          </p:cNvPr>
          <p:cNvSpPr txBox="1"/>
          <p:nvPr/>
        </p:nvSpPr>
        <p:spPr>
          <a:xfrm>
            <a:off x="240310" y="1164216"/>
            <a:ext cx="35711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/>
              <a:t>Use </a:t>
            </a:r>
            <a:r>
              <a:rPr lang="de-DE" sz="2000" b="1"/>
              <a:t>2D</a:t>
            </a:r>
            <a:r>
              <a:rPr lang="de-DE" b="1"/>
              <a:t> image data as input</a:t>
            </a:r>
          </a:p>
        </p:txBody>
      </p:sp>
      <p:sp>
        <p:nvSpPr>
          <p:cNvPr id="61" name="Rechteck 60">
            <a:extLst>
              <a:ext uri="{FF2B5EF4-FFF2-40B4-BE49-F238E27FC236}">
                <a16:creationId xmlns:a16="http://schemas.microsoft.com/office/drawing/2014/main" id="{CB1E6B85-2482-FC92-F4C6-AF56118BA531}"/>
              </a:ext>
            </a:extLst>
          </p:cNvPr>
          <p:cNvSpPr/>
          <p:nvPr/>
        </p:nvSpPr>
        <p:spPr>
          <a:xfrm>
            <a:off x="4170649" y="1884081"/>
            <a:ext cx="330200" cy="387335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61EDFB7A-0F2D-72C1-8DD5-DFFB081EED26}"/>
              </a:ext>
            </a:extLst>
          </p:cNvPr>
          <p:cNvSpPr/>
          <p:nvPr/>
        </p:nvSpPr>
        <p:spPr>
          <a:xfrm>
            <a:off x="4225682" y="196704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9BAB9941-C5F8-9D69-C8B0-1BC2FEDFF386}"/>
              </a:ext>
            </a:extLst>
          </p:cNvPr>
          <p:cNvSpPr/>
          <p:nvPr/>
        </p:nvSpPr>
        <p:spPr>
          <a:xfrm>
            <a:off x="4225682" y="221522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6AFC320E-602F-EE94-61FA-A16BB64CFE3D}"/>
              </a:ext>
            </a:extLst>
          </p:cNvPr>
          <p:cNvSpPr/>
          <p:nvPr/>
        </p:nvSpPr>
        <p:spPr>
          <a:xfrm>
            <a:off x="4225682" y="271157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03A8690A-94E6-ABC1-76FF-B28567B3045E}"/>
              </a:ext>
            </a:extLst>
          </p:cNvPr>
          <p:cNvSpPr/>
          <p:nvPr/>
        </p:nvSpPr>
        <p:spPr>
          <a:xfrm>
            <a:off x="4225682" y="295974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30AAFB26-10AE-9ACA-3526-0DC98181B9B5}"/>
              </a:ext>
            </a:extLst>
          </p:cNvPr>
          <p:cNvSpPr/>
          <p:nvPr/>
        </p:nvSpPr>
        <p:spPr>
          <a:xfrm>
            <a:off x="4225682" y="2466586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2F921296-C605-B2B8-E5BB-EF1F194BD8CB}"/>
              </a:ext>
            </a:extLst>
          </p:cNvPr>
          <p:cNvSpPr/>
          <p:nvPr/>
        </p:nvSpPr>
        <p:spPr>
          <a:xfrm>
            <a:off x="4225682" y="3199644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EBFC9977-D4A2-4D97-22C5-3EE2D6A02CCE}"/>
              </a:ext>
            </a:extLst>
          </p:cNvPr>
          <p:cNvSpPr/>
          <p:nvPr/>
        </p:nvSpPr>
        <p:spPr>
          <a:xfrm>
            <a:off x="4225682" y="3447819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EAF9053D-E487-300B-5641-69A162289106}"/>
              </a:ext>
            </a:extLst>
          </p:cNvPr>
          <p:cNvSpPr/>
          <p:nvPr/>
        </p:nvSpPr>
        <p:spPr>
          <a:xfrm>
            <a:off x="4225682" y="3944169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1F7F8B74-9B96-92F7-42B4-6455D95662AA}"/>
              </a:ext>
            </a:extLst>
          </p:cNvPr>
          <p:cNvSpPr/>
          <p:nvPr/>
        </p:nvSpPr>
        <p:spPr>
          <a:xfrm>
            <a:off x="4225682" y="4192344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3D4091B8-6504-6756-7C71-B1C0B91543D6}"/>
              </a:ext>
            </a:extLst>
          </p:cNvPr>
          <p:cNvSpPr/>
          <p:nvPr/>
        </p:nvSpPr>
        <p:spPr>
          <a:xfrm>
            <a:off x="4225682" y="369918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55174411-5CA2-F628-BBAA-40265D7A203D}"/>
              </a:ext>
            </a:extLst>
          </p:cNvPr>
          <p:cNvSpPr/>
          <p:nvPr/>
        </p:nvSpPr>
        <p:spPr>
          <a:xfrm>
            <a:off x="4225682" y="4438397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9C69FD46-C7FD-2811-6F97-2537A60DBCCD}"/>
              </a:ext>
            </a:extLst>
          </p:cNvPr>
          <p:cNvSpPr/>
          <p:nvPr/>
        </p:nvSpPr>
        <p:spPr>
          <a:xfrm>
            <a:off x="4225682" y="4686572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886B0A6D-EE45-2C24-F11F-E449A083C5B0}"/>
              </a:ext>
            </a:extLst>
          </p:cNvPr>
          <p:cNvSpPr/>
          <p:nvPr/>
        </p:nvSpPr>
        <p:spPr>
          <a:xfrm>
            <a:off x="4225682" y="5182922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76A43BBB-BA13-1899-C225-E8E8F0C316B7}"/>
              </a:ext>
            </a:extLst>
          </p:cNvPr>
          <p:cNvSpPr/>
          <p:nvPr/>
        </p:nvSpPr>
        <p:spPr>
          <a:xfrm>
            <a:off x="4225682" y="5431097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3718917F-EA9A-9EC8-0265-7E91650FF2A1}"/>
              </a:ext>
            </a:extLst>
          </p:cNvPr>
          <p:cNvSpPr/>
          <p:nvPr/>
        </p:nvSpPr>
        <p:spPr>
          <a:xfrm>
            <a:off x="4225682" y="4937938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" name="Gerade Verbindung 5">
            <a:extLst>
              <a:ext uri="{FF2B5EF4-FFF2-40B4-BE49-F238E27FC236}">
                <a16:creationId xmlns:a16="http://schemas.microsoft.com/office/drawing/2014/main" id="{24C2ECA9-7D37-94C9-590B-523022F5DEE6}"/>
              </a:ext>
            </a:extLst>
          </p:cNvPr>
          <p:cNvCxnSpPr>
            <a:cxnSpLocks/>
            <a:endCxn id="62" idx="2"/>
          </p:cNvCxnSpPr>
          <p:nvPr/>
        </p:nvCxnSpPr>
        <p:spPr>
          <a:xfrm flipV="1">
            <a:off x="1517460" y="2075045"/>
            <a:ext cx="2708222" cy="8141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rade Verbindung 81">
            <a:extLst>
              <a:ext uri="{FF2B5EF4-FFF2-40B4-BE49-F238E27FC236}">
                <a16:creationId xmlns:a16="http://schemas.microsoft.com/office/drawing/2014/main" id="{D696AC0C-089B-3B62-9699-AF8C68FE348D}"/>
              </a:ext>
            </a:extLst>
          </p:cNvPr>
          <p:cNvCxnSpPr>
            <a:cxnSpLocks/>
            <a:endCxn id="63" idx="2"/>
          </p:cNvCxnSpPr>
          <p:nvPr/>
        </p:nvCxnSpPr>
        <p:spPr>
          <a:xfrm flipV="1">
            <a:off x="1697460" y="2323220"/>
            <a:ext cx="2528222" cy="5659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Gerade Verbindung 84">
            <a:extLst>
              <a:ext uri="{FF2B5EF4-FFF2-40B4-BE49-F238E27FC236}">
                <a16:creationId xmlns:a16="http://schemas.microsoft.com/office/drawing/2014/main" id="{57C02DE2-9BD5-BC40-6859-6928DB9F2EF8}"/>
              </a:ext>
            </a:extLst>
          </p:cNvPr>
          <p:cNvCxnSpPr>
            <a:cxnSpLocks/>
            <a:endCxn id="66" idx="2"/>
          </p:cNvCxnSpPr>
          <p:nvPr/>
        </p:nvCxnSpPr>
        <p:spPr>
          <a:xfrm flipV="1">
            <a:off x="1877460" y="2574586"/>
            <a:ext cx="2348222" cy="3145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 Verbindung 87">
            <a:extLst>
              <a:ext uri="{FF2B5EF4-FFF2-40B4-BE49-F238E27FC236}">
                <a16:creationId xmlns:a16="http://schemas.microsoft.com/office/drawing/2014/main" id="{F4524B04-3CA4-CF9A-3E0E-A0AB8040A6B0}"/>
              </a:ext>
            </a:extLst>
          </p:cNvPr>
          <p:cNvCxnSpPr>
            <a:cxnSpLocks/>
            <a:endCxn id="64" idx="2"/>
          </p:cNvCxnSpPr>
          <p:nvPr/>
        </p:nvCxnSpPr>
        <p:spPr>
          <a:xfrm flipV="1">
            <a:off x="3137460" y="2819570"/>
            <a:ext cx="1088222" cy="696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Gerade Verbindung 90">
            <a:extLst>
              <a:ext uri="{FF2B5EF4-FFF2-40B4-BE49-F238E27FC236}">
                <a16:creationId xmlns:a16="http://schemas.microsoft.com/office/drawing/2014/main" id="{E8D0833D-10A7-581E-B092-04F29B2E8EEC}"/>
              </a:ext>
            </a:extLst>
          </p:cNvPr>
          <p:cNvCxnSpPr>
            <a:cxnSpLocks/>
            <a:endCxn id="76" idx="2"/>
          </p:cNvCxnSpPr>
          <p:nvPr/>
        </p:nvCxnSpPr>
        <p:spPr>
          <a:xfrm>
            <a:off x="1517460" y="3609185"/>
            <a:ext cx="2708222" cy="19299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Gerade Verbindung 146">
            <a:extLst>
              <a:ext uri="{FF2B5EF4-FFF2-40B4-BE49-F238E27FC236}">
                <a16:creationId xmlns:a16="http://schemas.microsoft.com/office/drawing/2014/main" id="{F617AB75-294B-15A2-FF7F-108660FA32F3}"/>
              </a:ext>
            </a:extLst>
          </p:cNvPr>
          <p:cNvCxnSpPr>
            <a:cxnSpLocks/>
            <a:endCxn id="75" idx="2"/>
          </p:cNvCxnSpPr>
          <p:nvPr/>
        </p:nvCxnSpPr>
        <p:spPr>
          <a:xfrm>
            <a:off x="1697460" y="3609185"/>
            <a:ext cx="2528222" cy="1681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Gerade Verbindung 147">
            <a:extLst>
              <a:ext uri="{FF2B5EF4-FFF2-40B4-BE49-F238E27FC236}">
                <a16:creationId xmlns:a16="http://schemas.microsoft.com/office/drawing/2014/main" id="{E782C89F-1B89-F047-DABC-E1315410CB57}"/>
              </a:ext>
            </a:extLst>
          </p:cNvPr>
          <p:cNvCxnSpPr>
            <a:cxnSpLocks/>
            <a:endCxn id="77" idx="2"/>
          </p:cNvCxnSpPr>
          <p:nvPr/>
        </p:nvCxnSpPr>
        <p:spPr>
          <a:xfrm>
            <a:off x="1877460" y="3609185"/>
            <a:ext cx="2348222" cy="14367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Gerade Verbindung 148">
            <a:extLst>
              <a:ext uri="{FF2B5EF4-FFF2-40B4-BE49-F238E27FC236}">
                <a16:creationId xmlns:a16="http://schemas.microsoft.com/office/drawing/2014/main" id="{B0D2D929-726B-8794-0801-E87B806D1800}"/>
              </a:ext>
            </a:extLst>
          </p:cNvPr>
          <p:cNvCxnSpPr>
            <a:cxnSpLocks/>
            <a:endCxn id="71" idx="2"/>
          </p:cNvCxnSpPr>
          <p:nvPr/>
        </p:nvCxnSpPr>
        <p:spPr>
          <a:xfrm>
            <a:off x="3137460" y="3609185"/>
            <a:ext cx="1088222" cy="6911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Gerade Verbindung 149">
            <a:extLst>
              <a:ext uri="{FF2B5EF4-FFF2-40B4-BE49-F238E27FC236}">
                <a16:creationId xmlns:a16="http://schemas.microsoft.com/office/drawing/2014/main" id="{824B860D-AD97-5A0A-0B5E-5765738FB266}"/>
              </a:ext>
            </a:extLst>
          </p:cNvPr>
          <p:cNvCxnSpPr>
            <a:cxnSpLocks/>
            <a:endCxn id="65" idx="2"/>
          </p:cNvCxnSpPr>
          <p:nvPr/>
        </p:nvCxnSpPr>
        <p:spPr>
          <a:xfrm flipV="1">
            <a:off x="1517460" y="3067745"/>
            <a:ext cx="2708222" cy="1814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Gerade Verbindung 150">
            <a:extLst>
              <a:ext uri="{FF2B5EF4-FFF2-40B4-BE49-F238E27FC236}">
                <a16:creationId xmlns:a16="http://schemas.microsoft.com/office/drawing/2014/main" id="{36FC2727-F23C-DDFE-AA8E-F9B122EE013F}"/>
              </a:ext>
            </a:extLst>
          </p:cNvPr>
          <p:cNvCxnSpPr>
            <a:cxnSpLocks/>
            <a:endCxn id="68" idx="2"/>
          </p:cNvCxnSpPr>
          <p:nvPr/>
        </p:nvCxnSpPr>
        <p:spPr>
          <a:xfrm>
            <a:off x="1697460" y="3249185"/>
            <a:ext cx="2528222" cy="584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Gerade Verbindung 151">
            <a:extLst>
              <a:ext uri="{FF2B5EF4-FFF2-40B4-BE49-F238E27FC236}">
                <a16:creationId xmlns:a16="http://schemas.microsoft.com/office/drawing/2014/main" id="{4D6F9F2F-0367-F7DC-23B3-BA65B803A081}"/>
              </a:ext>
            </a:extLst>
          </p:cNvPr>
          <p:cNvCxnSpPr>
            <a:cxnSpLocks/>
            <a:endCxn id="69" idx="2"/>
          </p:cNvCxnSpPr>
          <p:nvPr/>
        </p:nvCxnSpPr>
        <p:spPr>
          <a:xfrm>
            <a:off x="1877460" y="3249185"/>
            <a:ext cx="2348222" cy="3066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Gerade Verbindung 153">
            <a:extLst>
              <a:ext uri="{FF2B5EF4-FFF2-40B4-BE49-F238E27FC236}">
                <a16:creationId xmlns:a16="http://schemas.microsoft.com/office/drawing/2014/main" id="{A32E74F9-0C93-9CE1-C7C7-0DBA2CB2119C}"/>
              </a:ext>
            </a:extLst>
          </p:cNvPr>
          <p:cNvCxnSpPr>
            <a:cxnSpLocks/>
            <a:endCxn id="73" idx="2"/>
          </p:cNvCxnSpPr>
          <p:nvPr/>
        </p:nvCxnSpPr>
        <p:spPr>
          <a:xfrm>
            <a:off x="2957460" y="3609185"/>
            <a:ext cx="1268222" cy="9372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Gerade Verbindung 154">
            <a:extLst>
              <a:ext uri="{FF2B5EF4-FFF2-40B4-BE49-F238E27FC236}">
                <a16:creationId xmlns:a16="http://schemas.microsoft.com/office/drawing/2014/main" id="{05B2011F-2F4A-102C-3A07-DD9DB681CDA1}"/>
              </a:ext>
            </a:extLst>
          </p:cNvPr>
          <p:cNvCxnSpPr>
            <a:cxnSpLocks/>
            <a:endCxn id="74" idx="2"/>
          </p:cNvCxnSpPr>
          <p:nvPr/>
        </p:nvCxnSpPr>
        <p:spPr>
          <a:xfrm>
            <a:off x="2777460" y="3609185"/>
            <a:ext cx="1448222" cy="11853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Rechteck 155">
            <a:extLst>
              <a:ext uri="{FF2B5EF4-FFF2-40B4-BE49-F238E27FC236}">
                <a16:creationId xmlns:a16="http://schemas.microsoft.com/office/drawing/2014/main" id="{ABDB64B6-7A1C-6360-0D4F-77E82A01298F}"/>
              </a:ext>
            </a:extLst>
          </p:cNvPr>
          <p:cNvSpPr/>
          <p:nvPr/>
        </p:nvSpPr>
        <p:spPr>
          <a:xfrm>
            <a:off x="5644739" y="2853839"/>
            <a:ext cx="330200" cy="20955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7" name="Oval 156">
            <a:extLst>
              <a:ext uri="{FF2B5EF4-FFF2-40B4-BE49-F238E27FC236}">
                <a16:creationId xmlns:a16="http://schemas.microsoft.com/office/drawing/2014/main" id="{AB3EE940-A63B-A825-7D46-DAFD7B4C6315}"/>
              </a:ext>
            </a:extLst>
          </p:cNvPr>
          <p:cNvSpPr/>
          <p:nvPr/>
        </p:nvSpPr>
        <p:spPr>
          <a:xfrm>
            <a:off x="5710306" y="292248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8" name="Oval 157">
            <a:extLst>
              <a:ext uri="{FF2B5EF4-FFF2-40B4-BE49-F238E27FC236}">
                <a16:creationId xmlns:a16="http://schemas.microsoft.com/office/drawing/2014/main" id="{BC6D971F-88AE-769B-A635-46E1F4D0F016}"/>
              </a:ext>
            </a:extLst>
          </p:cNvPr>
          <p:cNvSpPr/>
          <p:nvPr/>
        </p:nvSpPr>
        <p:spPr>
          <a:xfrm>
            <a:off x="5699673" y="317066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9" name="Oval 158">
            <a:extLst>
              <a:ext uri="{FF2B5EF4-FFF2-40B4-BE49-F238E27FC236}">
                <a16:creationId xmlns:a16="http://schemas.microsoft.com/office/drawing/2014/main" id="{7A785F55-FF91-D884-8007-4EF85A96A0E8}"/>
              </a:ext>
            </a:extLst>
          </p:cNvPr>
          <p:cNvSpPr/>
          <p:nvPr/>
        </p:nvSpPr>
        <p:spPr>
          <a:xfrm>
            <a:off x="5699673" y="341883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0" name="Oval 159">
            <a:extLst>
              <a:ext uri="{FF2B5EF4-FFF2-40B4-BE49-F238E27FC236}">
                <a16:creationId xmlns:a16="http://schemas.microsoft.com/office/drawing/2014/main" id="{27CC2178-2373-FC0F-BC9C-B004E18082F9}"/>
              </a:ext>
            </a:extLst>
          </p:cNvPr>
          <p:cNvSpPr/>
          <p:nvPr/>
        </p:nvSpPr>
        <p:spPr>
          <a:xfrm>
            <a:off x="5699673" y="366701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1" name="Oval 160">
            <a:extLst>
              <a:ext uri="{FF2B5EF4-FFF2-40B4-BE49-F238E27FC236}">
                <a16:creationId xmlns:a16="http://schemas.microsoft.com/office/drawing/2014/main" id="{F819E160-DD07-B5C5-C405-65DB03699B98}"/>
              </a:ext>
            </a:extLst>
          </p:cNvPr>
          <p:cNvSpPr/>
          <p:nvPr/>
        </p:nvSpPr>
        <p:spPr>
          <a:xfrm>
            <a:off x="5699673" y="391518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2" name="Oval 161">
            <a:extLst>
              <a:ext uri="{FF2B5EF4-FFF2-40B4-BE49-F238E27FC236}">
                <a16:creationId xmlns:a16="http://schemas.microsoft.com/office/drawing/2014/main" id="{2BA21AF0-33AD-940E-F581-48293C4B983B}"/>
              </a:ext>
            </a:extLst>
          </p:cNvPr>
          <p:cNvSpPr/>
          <p:nvPr/>
        </p:nvSpPr>
        <p:spPr>
          <a:xfrm>
            <a:off x="5698413" y="416336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3" name="Oval 162">
            <a:extLst>
              <a:ext uri="{FF2B5EF4-FFF2-40B4-BE49-F238E27FC236}">
                <a16:creationId xmlns:a16="http://schemas.microsoft.com/office/drawing/2014/main" id="{AC89CDB1-7EB3-ADF7-E545-6EA97FD41F9F}"/>
              </a:ext>
            </a:extLst>
          </p:cNvPr>
          <p:cNvSpPr/>
          <p:nvPr/>
        </p:nvSpPr>
        <p:spPr>
          <a:xfrm>
            <a:off x="5704232" y="4417498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4" name="Oval 163">
            <a:extLst>
              <a:ext uri="{FF2B5EF4-FFF2-40B4-BE49-F238E27FC236}">
                <a16:creationId xmlns:a16="http://schemas.microsoft.com/office/drawing/2014/main" id="{39CDFC00-B298-B266-2D51-7CC9E690706B}"/>
              </a:ext>
            </a:extLst>
          </p:cNvPr>
          <p:cNvSpPr/>
          <p:nvPr/>
        </p:nvSpPr>
        <p:spPr>
          <a:xfrm>
            <a:off x="5702972" y="4665673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5" name="Rechteck 164">
            <a:extLst>
              <a:ext uri="{FF2B5EF4-FFF2-40B4-BE49-F238E27FC236}">
                <a16:creationId xmlns:a16="http://schemas.microsoft.com/office/drawing/2014/main" id="{38D5CD86-9A9E-439B-C82E-D42058D086C9}"/>
              </a:ext>
            </a:extLst>
          </p:cNvPr>
          <p:cNvSpPr/>
          <p:nvPr/>
        </p:nvSpPr>
        <p:spPr>
          <a:xfrm>
            <a:off x="7159255" y="2853839"/>
            <a:ext cx="330200" cy="20955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6" name="Oval 165">
            <a:extLst>
              <a:ext uri="{FF2B5EF4-FFF2-40B4-BE49-F238E27FC236}">
                <a16:creationId xmlns:a16="http://schemas.microsoft.com/office/drawing/2014/main" id="{F3B4B25E-CFD1-242D-21A6-BAF6F2F72A64}"/>
              </a:ext>
            </a:extLst>
          </p:cNvPr>
          <p:cNvSpPr/>
          <p:nvPr/>
        </p:nvSpPr>
        <p:spPr>
          <a:xfrm>
            <a:off x="7224822" y="292248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7" name="Oval 166">
            <a:extLst>
              <a:ext uri="{FF2B5EF4-FFF2-40B4-BE49-F238E27FC236}">
                <a16:creationId xmlns:a16="http://schemas.microsoft.com/office/drawing/2014/main" id="{19071389-8A32-C217-417A-7581A5E730B9}"/>
              </a:ext>
            </a:extLst>
          </p:cNvPr>
          <p:cNvSpPr/>
          <p:nvPr/>
        </p:nvSpPr>
        <p:spPr>
          <a:xfrm>
            <a:off x="7214189" y="317066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8" name="Oval 167">
            <a:extLst>
              <a:ext uri="{FF2B5EF4-FFF2-40B4-BE49-F238E27FC236}">
                <a16:creationId xmlns:a16="http://schemas.microsoft.com/office/drawing/2014/main" id="{BC70F4E2-4D62-6CFD-0369-09B42F416ECF}"/>
              </a:ext>
            </a:extLst>
          </p:cNvPr>
          <p:cNvSpPr/>
          <p:nvPr/>
        </p:nvSpPr>
        <p:spPr>
          <a:xfrm>
            <a:off x="7214189" y="341883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9" name="Oval 168">
            <a:extLst>
              <a:ext uri="{FF2B5EF4-FFF2-40B4-BE49-F238E27FC236}">
                <a16:creationId xmlns:a16="http://schemas.microsoft.com/office/drawing/2014/main" id="{B6FB612B-FF8E-AF9A-AB71-C42FCD154692}"/>
              </a:ext>
            </a:extLst>
          </p:cNvPr>
          <p:cNvSpPr/>
          <p:nvPr/>
        </p:nvSpPr>
        <p:spPr>
          <a:xfrm>
            <a:off x="7214189" y="366701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0" name="Oval 169">
            <a:extLst>
              <a:ext uri="{FF2B5EF4-FFF2-40B4-BE49-F238E27FC236}">
                <a16:creationId xmlns:a16="http://schemas.microsoft.com/office/drawing/2014/main" id="{5D5F0F77-42CF-714F-B59F-582837D11823}"/>
              </a:ext>
            </a:extLst>
          </p:cNvPr>
          <p:cNvSpPr/>
          <p:nvPr/>
        </p:nvSpPr>
        <p:spPr>
          <a:xfrm>
            <a:off x="7214189" y="391518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1" name="Oval 170">
            <a:extLst>
              <a:ext uri="{FF2B5EF4-FFF2-40B4-BE49-F238E27FC236}">
                <a16:creationId xmlns:a16="http://schemas.microsoft.com/office/drawing/2014/main" id="{02897EBF-ED7A-252B-A371-ECA08A64E8A0}"/>
              </a:ext>
            </a:extLst>
          </p:cNvPr>
          <p:cNvSpPr/>
          <p:nvPr/>
        </p:nvSpPr>
        <p:spPr>
          <a:xfrm>
            <a:off x="7212929" y="416336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2" name="Oval 171">
            <a:extLst>
              <a:ext uri="{FF2B5EF4-FFF2-40B4-BE49-F238E27FC236}">
                <a16:creationId xmlns:a16="http://schemas.microsoft.com/office/drawing/2014/main" id="{6979F8FB-4B8A-EC73-6B94-87CF83A57937}"/>
              </a:ext>
            </a:extLst>
          </p:cNvPr>
          <p:cNvSpPr/>
          <p:nvPr/>
        </p:nvSpPr>
        <p:spPr>
          <a:xfrm>
            <a:off x="7218748" y="4417498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3" name="Oval 172">
            <a:extLst>
              <a:ext uri="{FF2B5EF4-FFF2-40B4-BE49-F238E27FC236}">
                <a16:creationId xmlns:a16="http://schemas.microsoft.com/office/drawing/2014/main" id="{27A0BEC4-4C10-59FE-F2DB-85BDD6D9F140}"/>
              </a:ext>
            </a:extLst>
          </p:cNvPr>
          <p:cNvSpPr/>
          <p:nvPr/>
        </p:nvSpPr>
        <p:spPr>
          <a:xfrm>
            <a:off x="7217488" y="4665673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4" name="Oval 173">
            <a:extLst>
              <a:ext uri="{FF2B5EF4-FFF2-40B4-BE49-F238E27FC236}">
                <a16:creationId xmlns:a16="http://schemas.microsoft.com/office/drawing/2014/main" id="{0573AC8E-F773-2950-61B3-7A15E34A224E}"/>
              </a:ext>
            </a:extLst>
          </p:cNvPr>
          <p:cNvSpPr/>
          <p:nvPr/>
        </p:nvSpPr>
        <p:spPr>
          <a:xfrm>
            <a:off x="8393747" y="3654678"/>
            <a:ext cx="432487" cy="432487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75" name="Gerade Verbindung 174">
            <a:extLst>
              <a:ext uri="{FF2B5EF4-FFF2-40B4-BE49-F238E27FC236}">
                <a16:creationId xmlns:a16="http://schemas.microsoft.com/office/drawing/2014/main" id="{D75F42A9-2FB1-DDC8-C478-4C62725B33A9}"/>
              </a:ext>
            </a:extLst>
          </p:cNvPr>
          <p:cNvCxnSpPr>
            <a:cxnSpLocks/>
            <a:stCxn id="62" idx="6"/>
            <a:endCxn id="157" idx="2"/>
          </p:cNvCxnSpPr>
          <p:nvPr/>
        </p:nvCxnSpPr>
        <p:spPr>
          <a:xfrm>
            <a:off x="4441682" y="2075045"/>
            <a:ext cx="1268624" cy="9554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Gerade Verbindung 175">
            <a:extLst>
              <a:ext uri="{FF2B5EF4-FFF2-40B4-BE49-F238E27FC236}">
                <a16:creationId xmlns:a16="http://schemas.microsoft.com/office/drawing/2014/main" id="{A24A6C50-130E-BD79-07E6-F5F1C687A2A3}"/>
              </a:ext>
            </a:extLst>
          </p:cNvPr>
          <p:cNvCxnSpPr>
            <a:cxnSpLocks/>
            <a:endCxn id="158" idx="2"/>
          </p:cNvCxnSpPr>
          <p:nvPr/>
        </p:nvCxnSpPr>
        <p:spPr>
          <a:xfrm>
            <a:off x="4456979" y="2075045"/>
            <a:ext cx="1242694" cy="12036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Gerade Verbindung 176">
            <a:extLst>
              <a:ext uri="{FF2B5EF4-FFF2-40B4-BE49-F238E27FC236}">
                <a16:creationId xmlns:a16="http://schemas.microsoft.com/office/drawing/2014/main" id="{38B0F837-D4A7-6D9C-AD67-D361597C713C}"/>
              </a:ext>
            </a:extLst>
          </p:cNvPr>
          <p:cNvCxnSpPr>
            <a:cxnSpLocks/>
            <a:stCxn id="62" idx="6"/>
            <a:endCxn id="164" idx="2"/>
          </p:cNvCxnSpPr>
          <p:nvPr/>
        </p:nvCxnSpPr>
        <p:spPr>
          <a:xfrm>
            <a:off x="4441682" y="2075045"/>
            <a:ext cx="1261290" cy="26986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Gerade Verbindung 177">
            <a:extLst>
              <a:ext uri="{FF2B5EF4-FFF2-40B4-BE49-F238E27FC236}">
                <a16:creationId xmlns:a16="http://schemas.microsoft.com/office/drawing/2014/main" id="{1144CA3E-A1D3-6316-770B-FA279A3B7B4A}"/>
              </a:ext>
            </a:extLst>
          </p:cNvPr>
          <p:cNvCxnSpPr>
            <a:cxnSpLocks/>
            <a:stCxn id="76" idx="6"/>
            <a:endCxn id="164" idx="2"/>
          </p:cNvCxnSpPr>
          <p:nvPr/>
        </p:nvCxnSpPr>
        <p:spPr>
          <a:xfrm flipV="1">
            <a:off x="4441682" y="4773673"/>
            <a:ext cx="1261290" cy="7654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Gerade Verbindung 178">
            <a:extLst>
              <a:ext uri="{FF2B5EF4-FFF2-40B4-BE49-F238E27FC236}">
                <a16:creationId xmlns:a16="http://schemas.microsoft.com/office/drawing/2014/main" id="{8CC3EBB5-6E73-B10B-DF4E-C51291491CF8}"/>
              </a:ext>
            </a:extLst>
          </p:cNvPr>
          <p:cNvCxnSpPr>
            <a:cxnSpLocks/>
            <a:stCxn id="76" idx="6"/>
            <a:endCxn id="163" idx="2"/>
          </p:cNvCxnSpPr>
          <p:nvPr/>
        </p:nvCxnSpPr>
        <p:spPr>
          <a:xfrm flipV="1">
            <a:off x="4441682" y="4525498"/>
            <a:ext cx="1262550" cy="10135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Gerade Verbindung 179">
            <a:extLst>
              <a:ext uri="{FF2B5EF4-FFF2-40B4-BE49-F238E27FC236}">
                <a16:creationId xmlns:a16="http://schemas.microsoft.com/office/drawing/2014/main" id="{81F76F82-D329-C96E-5D3E-86AD9E35C593}"/>
              </a:ext>
            </a:extLst>
          </p:cNvPr>
          <p:cNvCxnSpPr>
            <a:cxnSpLocks/>
            <a:stCxn id="76" idx="6"/>
            <a:endCxn id="157" idx="2"/>
          </p:cNvCxnSpPr>
          <p:nvPr/>
        </p:nvCxnSpPr>
        <p:spPr>
          <a:xfrm flipV="1">
            <a:off x="4441682" y="3030485"/>
            <a:ext cx="1268624" cy="25086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Gerade Verbindung 180">
            <a:extLst>
              <a:ext uri="{FF2B5EF4-FFF2-40B4-BE49-F238E27FC236}">
                <a16:creationId xmlns:a16="http://schemas.microsoft.com/office/drawing/2014/main" id="{F6AC1AC8-3928-5E8E-9319-62F581ACC5AF}"/>
              </a:ext>
            </a:extLst>
          </p:cNvPr>
          <p:cNvCxnSpPr>
            <a:cxnSpLocks/>
            <a:stCxn id="157" idx="6"/>
            <a:endCxn id="166" idx="2"/>
          </p:cNvCxnSpPr>
          <p:nvPr/>
        </p:nvCxnSpPr>
        <p:spPr>
          <a:xfrm>
            <a:off x="5926306" y="3030485"/>
            <a:ext cx="12985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Gerade Verbindung 181">
            <a:extLst>
              <a:ext uri="{FF2B5EF4-FFF2-40B4-BE49-F238E27FC236}">
                <a16:creationId xmlns:a16="http://schemas.microsoft.com/office/drawing/2014/main" id="{0B05C356-531F-8E87-F8E5-7CC58B9D2AFB}"/>
              </a:ext>
            </a:extLst>
          </p:cNvPr>
          <p:cNvCxnSpPr>
            <a:cxnSpLocks/>
            <a:stCxn id="157" idx="6"/>
            <a:endCxn id="167" idx="2"/>
          </p:cNvCxnSpPr>
          <p:nvPr/>
        </p:nvCxnSpPr>
        <p:spPr>
          <a:xfrm>
            <a:off x="5926306" y="3030485"/>
            <a:ext cx="1287883" cy="248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Gerade Verbindung 182">
            <a:extLst>
              <a:ext uri="{FF2B5EF4-FFF2-40B4-BE49-F238E27FC236}">
                <a16:creationId xmlns:a16="http://schemas.microsoft.com/office/drawing/2014/main" id="{68AC77E9-D679-767D-EBBA-7D62E2CC1DA3}"/>
              </a:ext>
            </a:extLst>
          </p:cNvPr>
          <p:cNvCxnSpPr>
            <a:cxnSpLocks/>
            <a:stCxn id="157" idx="6"/>
            <a:endCxn id="173" idx="2"/>
          </p:cNvCxnSpPr>
          <p:nvPr/>
        </p:nvCxnSpPr>
        <p:spPr>
          <a:xfrm>
            <a:off x="5926306" y="3030485"/>
            <a:ext cx="1291182" cy="17431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Gerade Verbindung 183">
            <a:extLst>
              <a:ext uri="{FF2B5EF4-FFF2-40B4-BE49-F238E27FC236}">
                <a16:creationId xmlns:a16="http://schemas.microsoft.com/office/drawing/2014/main" id="{0F59493E-93FE-72C4-6FC5-9BE7860FD0CA}"/>
              </a:ext>
            </a:extLst>
          </p:cNvPr>
          <p:cNvCxnSpPr>
            <a:cxnSpLocks/>
            <a:stCxn id="164" idx="6"/>
            <a:endCxn id="173" idx="2"/>
          </p:cNvCxnSpPr>
          <p:nvPr/>
        </p:nvCxnSpPr>
        <p:spPr>
          <a:xfrm>
            <a:off x="5918972" y="4773673"/>
            <a:ext cx="12985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Gerade Verbindung 184">
            <a:extLst>
              <a:ext uri="{FF2B5EF4-FFF2-40B4-BE49-F238E27FC236}">
                <a16:creationId xmlns:a16="http://schemas.microsoft.com/office/drawing/2014/main" id="{1067D720-FA62-6505-62C3-486FB6345CB7}"/>
              </a:ext>
            </a:extLst>
          </p:cNvPr>
          <p:cNvCxnSpPr>
            <a:cxnSpLocks/>
            <a:stCxn id="164" idx="6"/>
            <a:endCxn id="172" idx="2"/>
          </p:cNvCxnSpPr>
          <p:nvPr/>
        </p:nvCxnSpPr>
        <p:spPr>
          <a:xfrm flipV="1">
            <a:off x="5918972" y="4525498"/>
            <a:ext cx="1299776" cy="248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Gerade Verbindung 185">
            <a:extLst>
              <a:ext uri="{FF2B5EF4-FFF2-40B4-BE49-F238E27FC236}">
                <a16:creationId xmlns:a16="http://schemas.microsoft.com/office/drawing/2014/main" id="{1A2C6CE3-B33C-80B1-2B8C-81F80D51AF58}"/>
              </a:ext>
            </a:extLst>
          </p:cNvPr>
          <p:cNvCxnSpPr>
            <a:cxnSpLocks/>
            <a:stCxn id="164" idx="6"/>
            <a:endCxn id="166" idx="2"/>
          </p:cNvCxnSpPr>
          <p:nvPr/>
        </p:nvCxnSpPr>
        <p:spPr>
          <a:xfrm flipV="1">
            <a:off x="5918972" y="3030485"/>
            <a:ext cx="1305850" cy="17431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Gerade Verbindung 192">
            <a:extLst>
              <a:ext uri="{FF2B5EF4-FFF2-40B4-BE49-F238E27FC236}">
                <a16:creationId xmlns:a16="http://schemas.microsoft.com/office/drawing/2014/main" id="{290FBDEB-A641-ADF8-8D08-C537C2114ACA}"/>
              </a:ext>
            </a:extLst>
          </p:cNvPr>
          <p:cNvCxnSpPr>
            <a:cxnSpLocks/>
            <a:stCxn id="166" idx="6"/>
            <a:endCxn id="174" idx="2"/>
          </p:cNvCxnSpPr>
          <p:nvPr/>
        </p:nvCxnSpPr>
        <p:spPr>
          <a:xfrm>
            <a:off x="7440822" y="3030485"/>
            <a:ext cx="952925" cy="8404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Gerade Verbindung 195">
            <a:extLst>
              <a:ext uri="{FF2B5EF4-FFF2-40B4-BE49-F238E27FC236}">
                <a16:creationId xmlns:a16="http://schemas.microsoft.com/office/drawing/2014/main" id="{CC01C8B9-2B83-625C-A22D-00E34018F30E}"/>
              </a:ext>
            </a:extLst>
          </p:cNvPr>
          <p:cNvCxnSpPr>
            <a:cxnSpLocks/>
            <a:stCxn id="167" idx="6"/>
            <a:endCxn id="174" idx="2"/>
          </p:cNvCxnSpPr>
          <p:nvPr/>
        </p:nvCxnSpPr>
        <p:spPr>
          <a:xfrm>
            <a:off x="7430189" y="3278660"/>
            <a:ext cx="963558" cy="5922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Gerade Verbindung 198">
            <a:extLst>
              <a:ext uri="{FF2B5EF4-FFF2-40B4-BE49-F238E27FC236}">
                <a16:creationId xmlns:a16="http://schemas.microsoft.com/office/drawing/2014/main" id="{37589073-874F-320F-DB27-D129B4F9F04E}"/>
              </a:ext>
            </a:extLst>
          </p:cNvPr>
          <p:cNvCxnSpPr>
            <a:cxnSpLocks/>
            <a:stCxn id="173" idx="6"/>
            <a:endCxn id="174" idx="2"/>
          </p:cNvCxnSpPr>
          <p:nvPr/>
        </p:nvCxnSpPr>
        <p:spPr>
          <a:xfrm flipV="1">
            <a:off x="7433488" y="3870922"/>
            <a:ext cx="960259" cy="9027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Gerade Verbindung 201">
            <a:extLst>
              <a:ext uri="{FF2B5EF4-FFF2-40B4-BE49-F238E27FC236}">
                <a16:creationId xmlns:a16="http://schemas.microsoft.com/office/drawing/2014/main" id="{696BEA0F-94C3-DB14-146A-C120EE762F33}"/>
              </a:ext>
            </a:extLst>
          </p:cNvPr>
          <p:cNvCxnSpPr>
            <a:cxnSpLocks/>
            <a:stCxn id="172" idx="6"/>
            <a:endCxn id="174" idx="2"/>
          </p:cNvCxnSpPr>
          <p:nvPr/>
        </p:nvCxnSpPr>
        <p:spPr>
          <a:xfrm flipV="1">
            <a:off x="7434748" y="3870922"/>
            <a:ext cx="958999" cy="6545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Textfeld 204">
            <a:extLst>
              <a:ext uri="{FF2B5EF4-FFF2-40B4-BE49-F238E27FC236}">
                <a16:creationId xmlns:a16="http://schemas.microsoft.com/office/drawing/2014/main" id="{3A3FD120-2DF6-09EC-4911-58054D21F97D}"/>
              </a:ext>
            </a:extLst>
          </p:cNvPr>
          <p:cNvSpPr txBox="1"/>
          <p:nvPr/>
        </p:nvSpPr>
        <p:spPr>
          <a:xfrm>
            <a:off x="3702833" y="1351540"/>
            <a:ext cx="1268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input layer</a:t>
            </a:r>
          </a:p>
        </p:txBody>
      </p:sp>
      <p:sp>
        <p:nvSpPr>
          <p:cNvPr id="206" name="Textfeld 205">
            <a:extLst>
              <a:ext uri="{FF2B5EF4-FFF2-40B4-BE49-F238E27FC236}">
                <a16:creationId xmlns:a16="http://schemas.microsoft.com/office/drawing/2014/main" id="{4D24A84D-303B-9129-07A8-607C844E7818}"/>
              </a:ext>
            </a:extLst>
          </p:cNvPr>
          <p:cNvSpPr txBox="1"/>
          <p:nvPr/>
        </p:nvSpPr>
        <p:spPr>
          <a:xfrm>
            <a:off x="5787708" y="2236977"/>
            <a:ext cx="2130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2 hidden layers</a:t>
            </a:r>
          </a:p>
        </p:txBody>
      </p:sp>
      <p:sp>
        <p:nvSpPr>
          <p:cNvPr id="207" name="Textfeld 206">
            <a:extLst>
              <a:ext uri="{FF2B5EF4-FFF2-40B4-BE49-F238E27FC236}">
                <a16:creationId xmlns:a16="http://schemas.microsoft.com/office/drawing/2014/main" id="{17D21C86-52C8-E9FD-1157-8B9646D0F4B7}"/>
              </a:ext>
            </a:extLst>
          </p:cNvPr>
          <p:cNvSpPr txBox="1"/>
          <p:nvPr/>
        </p:nvSpPr>
        <p:spPr>
          <a:xfrm>
            <a:off x="8207649" y="3152903"/>
            <a:ext cx="1280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output</a:t>
            </a:r>
          </a:p>
        </p:txBody>
      </p:sp>
      <p:sp>
        <p:nvSpPr>
          <p:cNvPr id="208" name="Textfeld 207">
            <a:extLst>
              <a:ext uri="{FF2B5EF4-FFF2-40B4-BE49-F238E27FC236}">
                <a16:creationId xmlns:a16="http://schemas.microsoft.com/office/drawing/2014/main" id="{41EA68EC-63E4-A316-DA25-64D58E161359}"/>
              </a:ext>
            </a:extLst>
          </p:cNvPr>
          <p:cNvSpPr txBox="1"/>
          <p:nvPr/>
        </p:nvSpPr>
        <p:spPr>
          <a:xfrm>
            <a:off x="8000868" y="1100417"/>
            <a:ext cx="34418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>
                <a:solidFill>
                  <a:srgbClr val="FF0000"/>
                </a:solidFill>
              </a:rPr>
              <a:t>87,993 trainable parameters!</a:t>
            </a:r>
          </a:p>
        </p:txBody>
      </p:sp>
      <p:pic>
        <p:nvPicPr>
          <p:cNvPr id="153" name="Picture 2">
            <a:extLst>
              <a:ext uri="{FF2B5EF4-FFF2-40B4-BE49-F238E27FC236}">
                <a16:creationId xmlns:a16="http://schemas.microsoft.com/office/drawing/2014/main" id="{046C2133-AB35-F87B-8155-62FF99BD09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9498" y="4354269"/>
            <a:ext cx="3865403" cy="1704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7" name="Textfeld 186">
            <a:extLst>
              <a:ext uri="{FF2B5EF4-FFF2-40B4-BE49-F238E27FC236}">
                <a16:creationId xmlns:a16="http://schemas.microsoft.com/office/drawing/2014/main" id="{938B538A-C0BE-E506-3B84-9B306792C9E8}"/>
              </a:ext>
            </a:extLst>
          </p:cNvPr>
          <p:cNvSpPr txBox="1"/>
          <p:nvPr/>
        </p:nvSpPr>
        <p:spPr>
          <a:xfrm>
            <a:off x="9730526" y="3851385"/>
            <a:ext cx="1280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target</a:t>
            </a:r>
          </a:p>
        </p:txBody>
      </p:sp>
    </p:spTree>
    <p:extLst>
      <p:ext uri="{BB962C8B-B14F-4D97-AF65-F5344CB8AC3E}">
        <p14:creationId xmlns:p14="http://schemas.microsoft.com/office/powerpoint/2010/main" val="13749909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752BF9B-20ED-124C-8D78-032D3F29C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11</a:t>
            </a:fld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F8A926B-8B78-834F-BFBA-9405321487C6}"/>
              </a:ext>
            </a:extLst>
          </p:cNvPr>
          <p:cNvSpPr txBox="1"/>
          <p:nvPr/>
        </p:nvSpPr>
        <p:spPr>
          <a:xfrm>
            <a:off x="365769" y="302411"/>
            <a:ext cx="6674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Layer-wise relevance propagation </a:t>
            </a:r>
            <a:r>
              <a:rPr lang="de-DE" sz="2400" dirty="0"/>
              <a:t>in a nutshell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351A42F8-1AD6-B84E-9682-A6304985FBF9}"/>
              </a:ext>
            </a:extLst>
          </p:cNvPr>
          <p:cNvSpPr/>
          <p:nvPr/>
        </p:nvSpPr>
        <p:spPr>
          <a:xfrm>
            <a:off x="3756907" y="1844146"/>
            <a:ext cx="432487" cy="43248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17823AF-4DF7-AB47-BB1E-0BBEC397296A}"/>
              </a:ext>
            </a:extLst>
          </p:cNvPr>
          <p:cNvSpPr/>
          <p:nvPr/>
        </p:nvSpPr>
        <p:spPr>
          <a:xfrm>
            <a:off x="3756906" y="2925362"/>
            <a:ext cx="432487" cy="43248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2F487D5-E1EB-264A-974C-1566CC2E0CED}"/>
              </a:ext>
            </a:extLst>
          </p:cNvPr>
          <p:cNvSpPr/>
          <p:nvPr/>
        </p:nvSpPr>
        <p:spPr>
          <a:xfrm>
            <a:off x="3756905" y="4006578"/>
            <a:ext cx="432487" cy="43248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B506260-EA47-0B4F-98CA-B129BD99A2AD}"/>
              </a:ext>
            </a:extLst>
          </p:cNvPr>
          <p:cNvSpPr/>
          <p:nvPr/>
        </p:nvSpPr>
        <p:spPr>
          <a:xfrm>
            <a:off x="5387996" y="2381664"/>
            <a:ext cx="432487" cy="43248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13C4DAD-45B4-7E46-A379-8E165E7B8146}"/>
              </a:ext>
            </a:extLst>
          </p:cNvPr>
          <p:cNvSpPr/>
          <p:nvPr/>
        </p:nvSpPr>
        <p:spPr>
          <a:xfrm>
            <a:off x="5387995" y="3469061"/>
            <a:ext cx="432487" cy="43248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" name="Gerade Verbindung 5">
            <a:extLst>
              <a:ext uri="{FF2B5EF4-FFF2-40B4-BE49-F238E27FC236}">
                <a16:creationId xmlns:a16="http://schemas.microsoft.com/office/drawing/2014/main" id="{38D16BD7-DBBF-5349-8BEB-48BF3174803E}"/>
              </a:ext>
            </a:extLst>
          </p:cNvPr>
          <p:cNvCxnSpPr>
            <a:stCxn id="2" idx="6"/>
            <a:endCxn id="10" idx="2"/>
          </p:cNvCxnSpPr>
          <p:nvPr/>
        </p:nvCxnSpPr>
        <p:spPr>
          <a:xfrm>
            <a:off x="4189394" y="2060390"/>
            <a:ext cx="1198602" cy="537518"/>
          </a:xfrm>
          <a:prstGeom prst="line">
            <a:avLst/>
          </a:prstGeom>
          <a:ln w="3175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>
            <a:extLst>
              <a:ext uri="{FF2B5EF4-FFF2-40B4-BE49-F238E27FC236}">
                <a16:creationId xmlns:a16="http://schemas.microsoft.com/office/drawing/2014/main" id="{3E017A96-D702-0841-A30C-88BA6990D8AD}"/>
              </a:ext>
            </a:extLst>
          </p:cNvPr>
          <p:cNvCxnSpPr>
            <a:cxnSpLocks/>
            <a:stCxn id="2" idx="6"/>
            <a:endCxn id="11" idx="2"/>
          </p:cNvCxnSpPr>
          <p:nvPr/>
        </p:nvCxnSpPr>
        <p:spPr>
          <a:xfrm>
            <a:off x="4189394" y="2060390"/>
            <a:ext cx="1198601" cy="1624915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17">
            <a:extLst>
              <a:ext uri="{FF2B5EF4-FFF2-40B4-BE49-F238E27FC236}">
                <a16:creationId xmlns:a16="http://schemas.microsoft.com/office/drawing/2014/main" id="{238F9873-4754-9048-A38D-23ACFE350AAE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 flipV="1">
            <a:off x="4189393" y="2597908"/>
            <a:ext cx="1198603" cy="543698"/>
          </a:xfrm>
          <a:prstGeom prst="line">
            <a:avLst/>
          </a:prstGeom>
          <a:ln w="25400"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20">
            <a:extLst>
              <a:ext uri="{FF2B5EF4-FFF2-40B4-BE49-F238E27FC236}">
                <a16:creationId xmlns:a16="http://schemas.microsoft.com/office/drawing/2014/main" id="{0BD115AC-DEBE-5944-A1A6-3F5A7522E245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>
          <a:xfrm flipV="1">
            <a:off x="4189392" y="3685305"/>
            <a:ext cx="1198603" cy="537517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23">
            <a:extLst>
              <a:ext uri="{FF2B5EF4-FFF2-40B4-BE49-F238E27FC236}">
                <a16:creationId xmlns:a16="http://schemas.microsoft.com/office/drawing/2014/main" id="{960C08F5-53BE-F842-9DB2-4038B9000E04}"/>
              </a:ext>
            </a:extLst>
          </p:cNvPr>
          <p:cNvCxnSpPr>
            <a:cxnSpLocks/>
            <a:stCxn id="9" idx="6"/>
            <a:endCxn id="10" idx="2"/>
          </p:cNvCxnSpPr>
          <p:nvPr/>
        </p:nvCxnSpPr>
        <p:spPr>
          <a:xfrm flipV="1">
            <a:off x="4189392" y="2597908"/>
            <a:ext cx="1198604" cy="1624914"/>
          </a:xfrm>
          <a:prstGeom prst="line">
            <a:avLst/>
          </a:prstGeom>
          <a:ln w="25400"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26">
            <a:extLst>
              <a:ext uri="{FF2B5EF4-FFF2-40B4-BE49-F238E27FC236}">
                <a16:creationId xmlns:a16="http://schemas.microsoft.com/office/drawing/2014/main" id="{2ABF9AB1-F4AB-484D-A1A4-499A97E29579}"/>
              </a:ext>
            </a:extLst>
          </p:cNvPr>
          <p:cNvCxnSpPr>
            <a:cxnSpLocks/>
            <a:stCxn id="8" idx="6"/>
            <a:endCxn id="11" idx="2"/>
          </p:cNvCxnSpPr>
          <p:nvPr/>
        </p:nvCxnSpPr>
        <p:spPr>
          <a:xfrm>
            <a:off x="4189393" y="3141606"/>
            <a:ext cx="1198602" cy="543699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feld 28">
            <a:extLst>
              <a:ext uri="{FF2B5EF4-FFF2-40B4-BE49-F238E27FC236}">
                <a16:creationId xmlns:a16="http://schemas.microsoft.com/office/drawing/2014/main" id="{2B2E7049-6D52-A34F-9A9B-19CBF893CDD3}"/>
              </a:ext>
            </a:extLst>
          </p:cNvPr>
          <p:cNvSpPr txBox="1"/>
          <p:nvPr/>
        </p:nvSpPr>
        <p:spPr>
          <a:xfrm>
            <a:off x="3561667" y="1268226"/>
            <a:ext cx="1190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layer (l)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F98CEB9A-CFDB-A541-90DD-31816BF171B4}"/>
              </a:ext>
            </a:extLst>
          </p:cNvPr>
          <p:cNvSpPr txBox="1"/>
          <p:nvPr/>
        </p:nvSpPr>
        <p:spPr>
          <a:xfrm>
            <a:off x="5074967" y="1806202"/>
            <a:ext cx="1198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layer (l+1)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1729FB5B-EBFF-0747-B33E-5F3031F4D4BC}"/>
              </a:ext>
            </a:extLst>
          </p:cNvPr>
          <p:cNvSpPr txBox="1"/>
          <p:nvPr/>
        </p:nvSpPr>
        <p:spPr>
          <a:xfrm>
            <a:off x="3063078" y="1875723"/>
            <a:ext cx="60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i = 1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B2EBF47E-3C47-6A41-9790-95411943CB3C}"/>
              </a:ext>
            </a:extLst>
          </p:cNvPr>
          <p:cNvSpPr txBox="1"/>
          <p:nvPr/>
        </p:nvSpPr>
        <p:spPr>
          <a:xfrm>
            <a:off x="3063078" y="2945544"/>
            <a:ext cx="60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i = 2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BB98C5DA-D249-0946-9F29-BF66E85572CD}"/>
              </a:ext>
            </a:extLst>
          </p:cNvPr>
          <p:cNvSpPr txBox="1"/>
          <p:nvPr/>
        </p:nvSpPr>
        <p:spPr>
          <a:xfrm>
            <a:off x="3063076" y="4038155"/>
            <a:ext cx="60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i = 3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B35B9A46-18F9-1C4F-B69A-1393B677194D}"/>
              </a:ext>
            </a:extLst>
          </p:cNvPr>
          <p:cNvSpPr txBox="1"/>
          <p:nvPr/>
        </p:nvSpPr>
        <p:spPr>
          <a:xfrm>
            <a:off x="6005558" y="3494456"/>
            <a:ext cx="60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j = 2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EC749441-BB1F-5A46-A28F-B2FAB0EBC7D5}"/>
              </a:ext>
            </a:extLst>
          </p:cNvPr>
          <p:cNvSpPr txBox="1"/>
          <p:nvPr/>
        </p:nvSpPr>
        <p:spPr>
          <a:xfrm>
            <a:off x="5999993" y="2391686"/>
            <a:ext cx="60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j = 1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833278B4-2B07-204C-854D-DACA518C5F93}"/>
              </a:ext>
            </a:extLst>
          </p:cNvPr>
          <p:cNvSpPr txBox="1"/>
          <p:nvPr/>
        </p:nvSpPr>
        <p:spPr>
          <a:xfrm>
            <a:off x="4149918" y="1754315"/>
            <a:ext cx="60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a</a:t>
            </a:r>
            <a:r>
              <a:rPr lang="de-DE" baseline="-25000"/>
              <a:t>1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C1BC2080-577D-AF4C-8BFA-80042A7F28C7}"/>
              </a:ext>
            </a:extLst>
          </p:cNvPr>
          <p:cNvSpPr txBox="1"/>
          <p:nvPr/>
        </p:nvSpPr>
        <p:spPr>
          <a:xfrm>
            <a:off x="4099324" y="2702320"/>
            <a:ext cx="60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a</a:t>
            </a:r>
            <a:r>
              <a:rPr lang="de-DE" baseline="-25000"/>
              <a:t>2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F7153B11-208F-524C-8A22-45CA398E6148}"/>
              </a:ext>
            </a:extLst>
          </p:cNvPr>
          <p:cNvSpPr txBox="1"/>
          <p:nvPr/>
        </p:nvSpPr>
        <p:spPr>
          <a:xfrm>
            <a:off x="4015164" y="3682767"/>
            <a:ext cx="60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a</a:t>
            </a:r>
            <a:r>
              <a:rPr lang="de-DE" baseline="-25000"/>
              <a:t>3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749870F1-EC57-2641-BCDC-6584D912AAB0}"/>
              </a:ext>
            </a:extLst>
          </p:cNvPr>
          <p:cNvSpPr txBox="1"/>
          <p:nvPr/>
        </p:nvSpPr>
        <p:spPr>
          <a:xfrm>
            <a:off x="4751889" y="2059359"/>
            <a:ext cx="60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w</a:t>
            </a:r>
            <a:r>
              <a:rPr lang="de-DE" baseline="-25000"/>
              <a:t>1:1</a:t>
            </a: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15B584EC-6C5F-594A-AF61-DA26DF9DC949}"/>
              </a:ext>
            </a:extLst>
          </p:cNvPr>
          <p:cNvSpPr txBox="1"/>
          <p:nvPr/>
        </p:nvSpPr>
        <p:spPr>
          <a:xfrm>
            <a:off x="5055246" y="3072660"/>
            <a:ext cx="60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w</a:t>
            </a:r>
            <a:r>
              <a:rPr lang="de-DE" baseline="-25000"/>
              <a:t>1:2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ECEEBB8C-316A-234F-B72E-D64B97B31209}"/>
              </a:ext>
            </a:extLst>
          </p:cNvPr>
          <p:cNvSpPr txBox="1"/>
          <p:nvPr/>
        </p:nvSpPr>
        <p:spPr>
          <a:xfrm>
            <a:off x="3063076" y="1449902"/>
            <a:ext cx="60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/>
              <a:t>R</a:t>
            </a:r>
            <a:r>
              <a:rPr lang="de-DE" b="1" baseline="-25000"/>
              <a:t>1</a:t>
            </a:r>
            <a:r>
              <a:rPr lang="de-DE" b="1" baseline="30000"/>
              <a:t>(l)</a:t>
            </a:r>
            <a:endParaRPr lang="de-DE" b="1"/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7963CFAD-2E71-E442-B680-5EAFCE2CC74C}"/>
              </a:ext>
            </a:extLst>
          </p:cNvPr>
          <p:cNvSpPr txBox="1"/>
          <p:nvPr/>
        </p:nvSpPr>
        <p:spPr>
          <a:xfrm>
            <a:off x="6606708" y="2384003"/>
            <a:ext cx="754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/>
              <a:t>R</a:t>
            </a:r>
            <a:r>
              <a:rPr lang="de-DE" b="1" baseline="-25000"/>
              <a:t>1</a:t>
            </a:r>
            <a:r>
              <a:rPr lang="de-DE" b="1" baseline="30000"/>
              <a:t>(l+1)</a:t>
            </a:r>
            <a:endParaRPr lang="de-DE" b="1"/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AC8CA099-7D81-D148-8C3C-2D93F8FE629A}"/>
              </a:ext>
            </a:extLst>
          </p:cNvPr>
          <p:cNvSpPr txBox="1"/>
          <p:nvPr/>
        </p:nvSpPr>
        <p:spPr>
          <a:xfrm>
            <a:off x="6606708" y="3495441"/>
            <a:ext cx="754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/>
              <a:t>R</a:t>
            </a:r>
            <a:r>
              <a:rPr lang="de-DE" b="1" baseline="-25000"/>
              <a:t>2</a:t>
            </a:r>
            <a:r>
              <a:rPr lang="de-DE" b="1" baseline="30000"/>
              <a:t>(l+1)</a:t>
            </a:r>
            <a:endParaRPr lang="de-DE" b="1"/>
          </a:p>
        </p:txBody>
      </p:sp>
      <p:pic>
        <p:nvPicPr>
          <p:cNvPr id="49" name="Grafik 48">
            <a:extLst>
              <a:ext uri="{FF2B5EF4-FFF2-40B4-BE49-F238E27FC236}">
                <a16:creationId xmlns:a16="http://schemas.microsoft.com/office/drawing/2014/main" id="{92106B9B-8DCE-2219-A17E-6F0378E052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391" y="4946101"/>
            <a:ext cx="9283207" cy="794892"/>
          </a:xfrm>
          <a:prstGeom prst="rect">
            <a:avLst/>
          </a:prstGeom>
        </p:spPr>
      </p:pic>
      <p:sp>
        <p:nvSpPr>
          <p:cNvPr id="42" name="Abgerundetes Rechteck 41">
            <a:extLst>
              <a:ext uri="{FF2B5EF4-FFF2-40B4-BE49-F238E27FC236}">
                <a16:creationId xmlns:a16="http://schemas.microsoft.com/office/drawing/2014/main" id="{86B2B260-26DA-0D27-DC6C-514D5EDF0B5D}"/>
              </a:ext>
            </a:extLst>
          </p:cNvPr>
          <p:cNvSpPr/>
          <p:nvPr/>
        </p:nvSpPr>
        <p:spPr>
          <a:xfrm>
            <a:off x="1666485" y="4828204"/>
            <a:ext cx="4007783" cy="981258"/>
          </a:xfrm>
          <a:prstGeom prst="roundRect">
            <a:avLst/>
          </a:prstGeom>
          <a:noFill/>
          <a:ln w="25400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81393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752BF9B-20ED-124C-8D78-032D3F29C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12</a:t>
            </a:fld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F8A926B-8B78-834F-BFBA-9405321487C6}"/>
              </a:ext>
            </a:extLst>
          </p:cNvPr>
          <p:cNvSpPr txBox="1"/>
          <p:nvPr/>
        </p:nvSpPr>
        <p:spPr>
          <a:xfrm>
            <a:off x="365769" y="302411"/>
            <a:ext cx="6674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Layer-wise relevance propagation </a:t>
            </a:r>
            <a:r>
              <a:rPr lang="de-DE" sz="2400" dirty="0"/>
              <a:t>in a nutshell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351A42F8-1AD6-B84E-9682-A6304985FBF9}"/>
              </a:ext>
            </a:extLst>
          </p:cNvPr>
          <p:cNvSpPr/>
          <p:nvPr/>
        </p:nvSpPr>
        <p:spPr>
          <a:xfrm>
            <a:off x="3756907" y="1844146"/>
            <a:ext cx="432487" cy="43248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17823AF-4DF7-AB47-BB1E-0BBEC397296A}"/>
              </a:ext>
            </a:extLst>
          </p:cNvPr>
          <p:cNvSpPr/>
          <p:nvPr/>
        </p:nvSpPr>
        <p:spPr>
          <a:xfrm>
            <a:off x="3756906" y="2925362"/>
            <a:ext cx="432487" cy="43248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2F487D5-E1EB-264A-974C-1566CC2E0CED}"/>
              </a:ext>
            </a:extLst>
          </p:cNvPr>
          <p:cNvSpPr/>
          <p:nvPr/>
        </p:nvSpPr>
        <p:spPr>
          <a:xfrm>
            <a:off x="3756905" y="4006578"/>
            <a:ext cx="432487" cy="43248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B506260-EA47-0B4F-98CA-B129BD99A2AD}"/>
              </a:ext>
            </a:extLst>
          </p:cNvPr>
          <p:cNvSpPr/>
          <p:nvPr/>
        </p:nvSpPr>
        <p:spPr>
          <a:xfrm>
            <a:off x="5387996" y="2381664"/>
            <a:ext cx="432487" cy="43248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13C4DAD-45B4-7E46-A379-8E165E7B8146}"/>
              </a:ext>
            </a:extLst>
          </p:cNvPr>
          <p:cNvSpPr/>
          <p:nvPr/>
        </p:nvSpPr>
        <p:spPr>
          <a:xfrm>
            <a:off x="5387995" y="3469061"/>
            <a:ext cx="432487" cy="43248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" name="Gerade Verbindung 5">
            <a:extLst>
              <a:ext uri="{FF2B5EF4-FFF2-40B4-BE49-F238E27FC236}">
                <a16:creationId xmlns:a16="http://schemas.microsoft.com/office/drawing/2014/main" id="{38D16BD7-DBBF-5349-8BEB-48BF3174803E}"/>
              </a:ext>
            </a:extLst>
          </p:cNvPr>
          <p:cNvCxnSpPr>
            <a:stCxn id="2" idx="6"/>
            <a:endCxn id="10" idx="2"/>
          </p:cNvCxnSpPr>
          <p:nvPr/>
        </p:nvCxnSpPr>
        <p:spPr>
          <a:xfrm>
            <a:off x="4189394" y="2060390"/>
            <a:ext cx="1198602" cy="537518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>
            <a:extLst>
              <a:ext uri="{FF2B5EF4-FFF2-40B4-BE49-F238E27FC236}">
                <a16:creationId xmlns:a16="http://schemas.microsoft.com/office/drawing/2014/main" id="{3E017A96-D702-0841-A30C-88BA6990D8AD}"/>
              </a:ext>
            </a:extLst>
          </p:cNvPr>
          <p:cNvCxnSpPr>
            <a:cxnSpLocks/>
            <a:stCxn id="2" idx="6"/>
            <a:endCxn id="11" idx="2"/>
          </p:cNvCxnSpPr>
          <p:nvPr/>
        </p:nvCxnSpPr>
        <p:spPr>
          <a:xfrm>
            <a:off x="4189394" y="2060390"/>
            <a:ext cx="1198601" cy="1624915"/>
          </a:xfrm>
          <a:prstGeom prst="line">
            <a:avLst/>
          </a:prstGeom>
          <a:ln w="317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17">
            <a:extLst>
              <a:ext uri="{FF2B5EF4-FFF2-40B4-BE49-F238E27FC236}">
                <a16:creationId xmlns:a16="http://schemas.microsoft.com/office/drawing/2014/main" id="{238F9873-4754-9048-A38D-23ACFE350AAE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 flipV="1">
            <a:off x="4189393" y="2597908"/>
            <a:ext cx="1198603" cy="543698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20">
            <a:extLst>
              <a:ext uri="{FF2B5EF4-FFF2-40B4-BE49-F238E27FC236}">
                <a16:creationId xmlns:a16="http://schemas.microsoft.com/office/drawing/2014/main" id="{0BD115AC-DEBE-5944-A1A6-3F5A7522E245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>
          <a:xfrm flipV="1">
            <a:off x="4189392" y="3685305"/>
            <a:ext cx="1198603" cy="537517"/>
          </a:xfrm>
          <a:prstGeom prst="line">
            <a:avLst/>
          </a:prstGeom>
          <a:ln w="254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23">
            <a:extLst>
              <a:ext uri="{FF2B5EF4-FFF2-40B4-BE49-F238E27FC236}">
                <a16:creationId xmlns:a16="http://schemas.microsoft.com/office/drawing/2014/main" id="{960C08F5-53BE-F842-9DB2-4038B9000E04}"/>
              </a:ext>
            </a:extLst>
          </p:cNvPr>
          <p:cNvCxnSpPr>
            <a:cxnSpLocks/>
            <a:stCxn id="9" idx="6"/>
            <a:endCxn id="10" idx="2"/>
          </p:cNvCxnSpPr>
          <p:nvPr/>
        </p:nvCxnSpPr>
        <p:spPr>
          <a:xfrm flipV="1">
            <a:off x="4189392" y="2597908"/>
            <a:ext cx="1198604" cy="1624914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26">
            <a:extLst>
              <a:ext uri="{FF2B5EF4-FFF2-40B4-BE49-F238E27FC236}">
                <a16:creationId xmlns:a16="http://schemas.microsoft.com/office/drawing/2014/main" id="{2ABF9AB1-F4AB-484D-A1A4-499A97E29579}"/>
              </a:ext>
            </a:extLst>
          </p:cNvPr>
          <p:cNvCxnSpPr>
            <a:cxnSpLocks/>
            <a:stCxn id="8" idx="6"/>
            <a:endCxn id="11" idx="2"/>
          </p:cNvCxnSpPr>
          <p:nvPr/>
        </p:nvCxnSpPr>
        <p:spPr>
          <a:xfrm>
            <a:off x="4189393" y="3141606"/>
            <a:ext cx="1198602" cy="543699"/>
          </a:xfrm>
          <a:prstGeom prst="line">
            <a:avLst/>
          </a:prstGeom>
          <a:ln w="254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feld 28">
            <a:extLst>
              <a:ext uri="{FF2B5EF4-FFF2-40B4-BE49-F238E27FC236}">
                <a16:creationId xmlns:a16="http://schemas.microsoft.com/office/drawing/2014/main" id="{2B2E7049-6D52-A34F-9A9B-19CBF893CDD3}"/>
              </a:ext>
            </a:extLst>
          </p:cNvPr>
          <p:cNvSpPr txBox="1"/>
          <p:nvPr/>
        </p:nvSpPr>
        <p:spPr>
          <a:xfrm>
            <a:off x="3561667" y="1268226"/>
            <a:ext cx="1190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layer (l)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F98CEB9A-CFDB-A541-90DD-31816BF171B4}"/>
              </a:ext>
            </a:extLst>
          </p:cNvPr>
          <p:cNvSpPr txBox="1"/>
          <p:nvPr/>
        </p:nvSpPr>
        <p:spPr>
          <a:xfrm>
            <a:off x="5074967" y="1806202"/>
            <a:ext cx="1198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layer (l+1)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1729FB5B-EBFF-0747-B33E-5F3031F4D4BC}"/>
              </a:ext>
            </a:extLst>
          </p:cNvPr>
          <p:cNvSpPr txBox="1"/>
          <p:nvPr/>
        </p:nvSpPr>
        <p:spPr>
          <a:xfrm>
            <a:off x="3063078" y="1875723"/>
            <a:ext cx="60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i = 1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B2EBF47E-3C47-6A41-9790-95411943CB3C}"/>
              </a:ext>
            </a:extLst>
          </p:cNvPr>
          <p:cNvSpPr txBox="1"/>
          <p:nvPr/>
        </p:nvSpPr>
        <p:spPr>
          <a:xfrm>
            <a:off x="3063078" y="2945544"/>
            <a:ext cx="60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i = 2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BB98C5DA-D249-0946-9F29-BF66E85572CD}"/>
              </a:ext>
            </a:extLst>
          </p:cNvPr>
          <p:cNvSpPr txBox="1"/>
          <p:nvPr/>
        </p:nvSpPr>
        <p:spPr>
          <a:xfrm>
            <a:off x="3063076" y="4038155"/>
            <a:ext cx="60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i = 3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B35B9A46-18F9-1C4F-B69A-1393B677194D}"/>
              </a:ext>
            </a:extLst>
          </p:cNvPr>
          <p:cNvSpPr txBox="1"/>
          <p:nvPr/>
        </p:nvSpPr>
        <p:spPr>
          <a:xfrm>
            <a:off x="6005558" y="3494456"/>
            <a:ext cx="60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j = 2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EC749441-BB1F-5A46-A28F-B2FAB0EBC7D5}"/>
              </a:ext>
            </a:extLst>
          </p:cNvPr>
          <p:cNvSpPr txBox="1"/>
          <p:nvPr/>
        </p:nvSpPr>
        <p:spPr>
          <a:xfrm>
            <a:off x="5999993" y="2391686"/>
            <a:ext cx="60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j = 1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833278B4-2B07-204C-854D-DACA518C5F93}"/>
              </a:ext>
            </a:extLst>
          </p:cNvPr>
          <p:cNvSpPr txBox="1"/>
          <p:nvPr/>
        </p:nvSpPr>
        <p:spPr>
          <a:xfrm>
            <a:off x="4149918" y="1754315"/>
            <a:ext cx="60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a</a:t>
            </a:r>
            <a:r>
              <a:rPr lang="de-DE" baseline="-25000"/>
              <a:t>1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C1BC2080-577D-AF4C-8BFA-80042A7F28C7}"/>
              </a:ext>
            </a:extLst>
          </p:cNvPr>
          <p:cNvSpPr txBox="1"/>
          <p:nvPr/>
        </p:nvSpPr>
        <p:spPr>
          <a:xfrm>
            <a:off x="4099324" y="2702320"/>
            <a:ext cx="60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a</a:t>
            </a:r>
            <a:r>
              <a:rPr lang="de-DE" baseline="-25000"/>
              <a:t>2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F7153B11-208F-524C-8A22-45CA398E6148}"/>
              </a:ext>
            </a:extLst>
          </p:cNvPr>
          <p:cNvSpPr txBox="1"/>
          <p:nvPr/>
        </p:nvSpPr>
        <p:spPr>
          <a:xfrm>
            <a:off x="4015164" y="3682767"/>
            <a:ext cx="60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a</a:t>
            </a:r>
            <a:r>
              <a:rPr lang="de-DE" baseline="-25000"/>
              <a:t>3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749870F1-EC57-2641-BCDC-6584D912AAB0}"/>
              </a:ext>
            </a:extLst>
          </p:cNvPr>
          <p:cNvSpPr txBox="1"/>
          <p:nvPr/>
        </p:nvSpPr>
        <p:spPr>
          <a:xfrm>
            <a:off x="4751889" y="2059359"/>
            <a:ext cx="60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w</a:t>
            </a:r>
            <a:r>
              <a:rPr lang="de-DE" baseline="-25000"/>
              <a:t>1:1</a:t>
            </a: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15B584EC-6C5F-594A-AF61-DA26DF9DC949}"/>
              </a:ext>
            </a:extLst>
          </p:cNvPr>
          <p:cNvSpPr txBox="1"/>
          <p:nvPr/>
        </p:nvSpPr>
        <p:spPr>
          <a:xfrm>
            <a:off x="5055246" y="3072660"/>
            <a:ext cx="60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w</a:t>
            </a:r>
            <a:r>
              <a:rPr lang="de-DE" baseline="-25000"/>
              <a:t>1:2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ECEEBB8C-316A-234F-B72E-D64B97B31209}"/>
              </a:ext>
            </a:extLst>
          </p:cNvPr>
          <p:cNvSpPr txBox="1"/>
          <p:nvPr/>
        </p:nvSpPr>
        <p:spPr>
          <a:xfrm>
            <a:off x="3063076" y="1449902"/>
            <a:ext cx="60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/>
              <a:t>R</a:t>
            </a:r>
            <a:r>
              <a:rPr lang="de-DE" b="1" baseline="-25000"/>
              <a:t>1</a:t>
            </a:r>
            <a:r>
              <a:rPr lang="de-DE" b="1" baseline="30000"/>
              <a:t>(l)</a:t>
            </a:r>
            <a:endParaRPr lang="de-DE" b="1"/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7963CFAD-2E71-E442-B680-5EAFCE2CC74C}"/>
              </a:ext>
            </a:extLst>
          </p:cNvPr>
          <p:cNvSpPr txBox="1"/>
          <p:nvPr/>
        </p:nvSpPr>
        <p:spPr>
          <a:xfrm>
            <a:off x="6606708" y="2384003"/>
            <a:ext cx="754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/>
              <a:t>R</a:t>
            </a:r>
            <a:r>
              <a:rPr lang="de-DE" b="1" baseline="-25000"/>
              <a:t>1</a:t>
            </a:r>
            <a:r>
              <a:rPr lang="de-DE" b="1" baseline="30000"/>
              <a:t>(l+1)</a:t>
            </a:r>
            <a:endParaRPr lang="de-DE" b="1"/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AC8CA099-7D81-D148-8C3C-2D93F8FE629A}"/>
              </a:ext>
            </a:extLst>
          </p:cNvPr>
          <p:cNvSpPr txBox="1"/>
          <p:nvPr/>
        </p:nvSpPr>
        <p:spPr>
          <a:xfrm>
            <a:off x="6606708" y="3495441"/>
            <a:ext cx="754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/>
              <a:t>R</a:t>
            </a:r>
            <a:r>
              <a:rPr lang="de-DE" b="1" baseline="-25000"/>
              <a:t>2</a:t>
            </a:r>
            <a:r>
              <a:rPr lang="de-DE" b="1" baseline="30000"/>
              <a:t>(l+1)</a:t>
            </a:r>
            <a:endParaRPr lang="de-DE" b="1"/>
          </a:p>
        </p:txBody>
      </p:sp>
      <p:pic>
        <p:nvPicPr>
          <p:cNvPr id="49" name="Grafik 48">
            <a:extLst>
              <a:ext uri="{FF2B5EF4-FFF2-40B4-BE49-F238E27FC236}">
                <a16:creationId xmlns:a16="http://schemas.microsoft.com/office/drawing/2014/main" id="{92106B9B-8DCE-2219-A17E-6F0378E052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391" y="4946101"/>
            <a:ext cx="9283207" cy="794892"/>
          </a:xfrm>
          <a:prstGeom prst="rect">
            <a:avLst/>
          </a:prstGeom>
        </p:spPr>
      </p:pic>
      <p:sp>
        <p:nvSpPr>
          <p:cNvPr id="50" name="Abgerundetes Rechteck 49">
            <a:extLst>
              <a:ext uri="{FF2B5EF4-FFF2-40B4-BE49-F238E27FC236}">
                <a16:creationId xmlns:a16="http://schemas.microsoft.com/office/drawing/2014/main" id="{1F9DE3BA-574E-414C-A532-1D995A441012}"/>
              </a:ext>
            </a:extLst>
          </p:cNvPr>
          <p:cNvSpPr/>
          <p:nvPr/>
        </p:nvSpPr>
        <p:spPr>
          <a:xfrm>
            <a:off x="5979007" y="4828204"/>
            <a:ext cx="4007783" cy="981258"/>
          </a:xfrm>
          <a:prstGeom prst="roundRect">
            <a:avLst/>
          </a:prstGeom>
          <a:noFill/>
          <a:ln w="254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15688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0" name="Picture 8">
            <a:extLst>
              <a:ext uri="{FF2B5EF4-FFF2-40B4-BE49-F238E27FC236}">
                <a16:creationId xmlns:a16="http://schemas.microsoft.com/office/drawing/2014/main" id="{371D167F-1F1B-3146-BD1F-4C2F2FE2B8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5015" y="3182737"/>
            <a:ext cx="4711700" cy="300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323D69CC-719F-7D4F-9BE1-345A1048A0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5015" y="132520"/>
            <a:ext cx="4711700" cy="303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752BF9B-20ED-124C-8D78-032D3F29C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13</a:t>
            </a:fld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F8A926B-8B78-834F-BFBA-9405321487C6}"/>
              </a:ext>
            </a:extLst>
          </p:cNvPr>
          <p:cNvSpPr txBox="1"/>
          <p:nvPr/>
        </p:nvSpPr>
        <p:spPr>
          <a:xfrm>
            <a:off x="365768" y="302411"/>
            <a:ext cx="83655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2. Multilayer Perceptron (MLP): Classification and LRP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F530C6AE-8792-4746-8FEF-858C9CECB73B}"/>
              </a:ext>
            </a:extLst>
          </p:cNvPr>
          <p:cNvSpPr txBox="1"/>
          <p:nvPr/>
        </p:nvSpPr>
        <p:spPr>
          <a:xfrm>
            <a:off x="365769" y="1013254"/>
            <a:ext cx="670730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Best performance is found for the following setup:</a:t>
            </a:r>
          </a:p>
          <a:p>
            <a:endParaRPr lang="de-DE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Feed </a:t>
            </a:r>
            <a:r>
              <a:rPr lang="de-DE" b="1"/>
              <a:t>whole world's sst anomaly fields as input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/>
              <a:t>Only consider „valid“ gridpoints </a:t>
            </a:r>
            <a:r>
              <a:rPr lang="de-DE"/>
              <a:t>(remove NaN values)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/>
              <a:t>flattened</a:t>
            </a:r>
            <a:r>
              <a:rPr lang="de-DE"/>
              <a:t> (vectorized)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/>
              <a:t>capped </a:t>
            </a:r>
            <a:r>
              <a:rPr lang="de-DE"/>
              <a:t>with “absolute“ limits [-5°C, 5°C]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/>
              <a:t>scaled</a:t>
            </a:r>
            <a:r>
              <a:rPr lang="de-DE"/>
              <a:t> to [-1,1]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/>
              <a:t>sst anomaly index as </a:t>
            </a:r>
            <a:r>
              <a:rPr lang="de-DE"/>
              <a:t>single</a:t>
            </a:r>
            <a:r>
              <a:rPr lang="de-DE" b="1"/>
              <a:t> target</a:t>
            </a:r>
            <a:endParaRPr lang="de-DE"/>
          </a:p>
          <a:p>
            <a:endParaRPr lang="de-DE" b="1"/>
          </a:p>
          <a:p>
            <a:endParaRPr lang="de-DE"/>
          </a:p>
          <a:p>
            <a:pPr marL="285750" indent="-285750">
              <a:buFont typeface="Wingdings" pitchFamily="2" charset="2"/>
              <a:buChar char="à"/>
            </a:pPr>
            <a:r>
              <a:rPr lang="de-DE" b="1"/>
              <a:t>train</a:t>
            </a:r>
            <a:r>
              <a:rPr lang="de-DE"/>
              <a:t> </a:t>
            </a:r>
            <a:r>
              <a:rPr lang="de-DE" b="1"/>
              <a:t>accuracy 100%</a:t>
            </a:r>
          </a:p>
          <a:p>
            <a:pPr marL="285750" indent="-285750">
              <a:buFont typeface="Wingdings" pitchFamily="2" charset="2"/>
              <a:buChar char="à"/>
            </a:pPr>
            <a:r>
              <a:rPr lang="de-DE" b="1">
                <a:solidFill>
                  <a:srgbClr val="0070C0"/>
                </a:solidFill>
              </a:rPr>
              <a:t>validation accuracy 100% </a:t>
            </a:r>
            <a:r>
              <a:rPr lang="de-DE"/>
              <a:t>for El Nino / La Nina samples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A113005F-7B69-7F44-8282-8CF9669E810F}"/>
              </a:ext>
            </a:extLst>
          </p:cNvPr>
          <p:cNvSpPr txBox="1"/>
          <p:nvPr/>
        </p:nvSpPr>
        <p:spPr>
          <a:xfrm>
            <a:off x="7759149" y="315042"/>
            <a:ext cx="3076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mean relevance map: </a:t>
            </a:r>
            <a:r>
              <a:rPr lang="de-DE" b="1"/>
              <a:t>EL NINO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97795B12-2261-484F-A87F-69EA834BC5AF}"/>
              </a:ext>
            </a:extLst>
          </p:cNvPr>
          <p:cNvSpPr txBox="1"/>
          <p:nvPr/>
        </p:nvSpPr>
        <p:spPr>
          <a:xfrm>
            <a:off x="7759149" y="3323999"/>
            <a:ext cx="3076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mean relevance map: </a:t>
            </a:r>
            <a:r>
              <a:rPr lang="de-DE" b="1"/>
              <a:t>LA NINA</a:t>
            </a:r>
          </a:p>
        </p:txBody>
      </p:sp>
    </p:spTree>
    <p:extLst>
      <p:ext uri="{BB962C8B-B14F-4D97-AF65-F5344CB8AC3E}">
        <p14:creationId xmlns:p14="http://schemas.microsoft.com/office/powerpoint/2010/main" val="3976724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752BF9B-20ED-124C-8D78-032D3F29C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14</a:t>
            </a:fld>
            <a:endParaRPr lang="de-DE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B82E57F9-3BB6-6240-A20F-2C7B35750895}"/>
              </a:ext>
            </a:extLst>
          </p:cNvPr>
          <p:cNvSpPr txBox="1"/>
          <p:nvPr/>
        </p:nvSpPr>
        <p:spPr>
          <a:xfrm>
            <a:off x="365769" y="302411"/>
            <a:ext cx="6674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baseESN: </a:t>
            </a:r>
            <a:r>
              <a:rPr lang="de-DE" sz="2400" dirty="0"/>
              <a:t>Feed inputs </a:t>
            </a:r>
            <a:r>
              <a:rPr lang="de-DE" sz="2400" b="1" dirty="0"/>
              <a:t>column-wise </a:t>
            </a:r>
            <a:r>
              <a:rPr lang="de-DE" sz="2400" dirty="0"/>
              <a:t>or </a:t>
            </a:r>
            <a:r>
              <a:rPr lang="de-DE" sz="2400" b="1" dirty="0"/>
              <a:t>row-wise</a:t>
            </a:r>
          </a:p>
        </p:txBody>
      </p:sp>
    </p:spTree>
    <p:extLst>
      <p:ext uri="{BB962C8B-B14F-4D97-AF65-F5344CB8AC3E}">
        <p14:creationId xmlns:p14="http://schemas.microsoft.com/office/powerpoint/2010/main" val="13879375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feld 51">
            <a:extLst>
              <a:ext uri="{FF2B5EF4-FFF2-40B4-BE49-F238E27FC236}">
                <a16:creationId xmlns:a16="http://schemas.microsoft.com/office/drawing/2014/main" id="{02D46DD5-A467-5A4F-9B9C-C0FBA091B004}"/>
              </a:ext>
            </a:extLst>
          </p:cNvPr>
          <p:cNvSpPr txBox="1"/>
          <p:nvPr/>
        </p:nvSpPr>
        <p:spPr>
          <a:xfrm>
            <a:off x="365769" y="302411"/>
            <a:ext cx="6674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Base ESN – </a:t>
            </a:r>
            <a:r>
              <a:rPr lang="de-DE" sz="2400" b="1" dirty="0" err="1"/>
              <a:t>methodology</a:t>
            </a:r>
            <a:r>
              <a:rPr lang="de-DE" sz="2400" dirty="0"/>
              <a:t> </a:t>
            </a:r>
            <a:r>
              <a:rPr lang="de-DE" sz="2400" dirty="0" err="1"/>
              <a:t>and</a:t>
            </a:r>
            <a:r>
              <a:rPr lang="de-DE" sz="2400" dirty="0"/>
              <a:t> </a:t>
            </a:r>
            <a:r>
              <a:rPr lang="de-DE" sz="2400" b="1" dirty="0"/>
              <a:t>reservoir transition</a:t>
            </a:r>
          </a:p>
        </p:txBody>
      </p:sp>
      <p:sp>
        <p:nvSpPr>
          <p:cNvPr id="20" name="Foliennummernplatzhalter 19">
            <a:extLst>
              <a:ext uri="{FF2B5EF4-FFF2-40B4-BE49-F238E27FC236}">
                <a16:creationId xmlns:a16="http://schemas.microsoft.com/office/drawing/2014/main" id="{E57366F7-4730-2048-BD91-5237137DE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15</a:t>
            </a:fld>
            <a:endParaRPr lang="de-DE"/>
          </a:p>
        </p:txBody>
      </p:sp>
      <p:sp>
        <p:nvSpPr>
          <p:cNvPr id="93" name="Rechteck 92">
            <a:extLst>
              <a:ext uri="{FF2B5EF4-FFF2-40B4-BE49-F238E27FC236}">
                <a16:creationId xmlns:a16="http://schemas.microsoft.com/office/drawing/2014/main" id="{381D543C-16FE-73AB-8FE0-5074849CC491}"/>
              </a:ext>
            </a:extLst>
          </p:cNvPr>
          <p:cNvSpPr/>
          <p:nvPr/>
        </p:nvSpPr>
        <p:spPr>
          <a:xfrm>
            <a:off x="1184298" y="140287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4" name="Rechteck 93">
            <a:extLst>
              <a:ext uri="{FF2B5EF4-FFF2-40B4-BE49-F238E27FC236}">
                <a16:creationId xmlns:a16="http://schemas.microsoft.com/office/drawing/2014/main" id="{01E2CE89-6A5F-044F-90F0-4B403723A7FA}"/>
              </a:ext>
            </a:extLst>
          </p:cNvPr>
          <p:cNvSpPr/>
          <p:nvPr/>
        </p:nvSpPr>
        <p:spPr>
          <a:xfrm>
            <a:off x="1364298" y="140287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5" name="Rechteck 94">
            <a:extLst>
              <a:ext uri="{FF2B5EF4-FFF2-40B4-BE49-F238E27FC236}">
                <a16:creationId xmlns:a16="http://schemas.microsoft.com/office/drawing/2014/main" id="{3F23265F-08B8-9926-E091-CBA0DF68B126}"/>
              </a:ext>
            </a:extLst>
          </p:cNvPr>
          <p:cNvSpPr/>
          <p:nvPr/>
        </p:nvSpPr>
        <p:spPr>
          <a:xfrm>
            <a:off x="1544298" y="140287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6" name="Rechteck 95">
            <a:extLst>
              <a:ext uri="{FF2B5EF4-FFF2-40B4-BE49-F238E27FC236}">
                <a16:creationId xmlns:a16="http://schemas.microsoft.com/office/drawing/2014/main" id="{5AFDB2BB-211A-CAE4-07BD-12996B6D1AE5}"/>
              </a:ext>
            </a:extLst>
          </p:cNvPr>
          <p:cNvSpPr/>
          <p:nvPr/>
        </p:nvSpPr>
        <p:spPr>
          <a:xfrm>
            <a:off x="1724298" y="140287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7" name="Rechteck 96">
            <a:extLst>
              <a:ext uri="{FF2B5EF4-FFF2-40B4-BE49-F238E27FC236}">
                <a16:creationId xmlns:a16="http://schemas.microsoft.com/office/drawing/2014/main" id="{0EA839F9-A444-B526-730D-FA4049A03519}"/>
              </a:ext>
            </a:extLst>
          </p:cNvPr>
          <p:cNvSpPr/>
          <p:nvPr/>
        </p:nvSpPr>
        <p:spPr>
          <a:xfrm>
            <a:off x="1904298" y="140287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8" name="Rechteck 97">
            <a:extLst>
              <a:ext uri="{FF2B5EF4-FFF2-40B4-BE49-F238E27FC236}">
                <a16:creationId xmlns:a16="http://schemas.microsoft.com/office/drawing/2014/main" id="{72FA674E-F5DB-46EB-A451-2114D8C9CE9A}"/>
              </a:ext>
            </a:extLst>
          </p:cNvPr>
          <p:cNvSpPr/>
          <p:nvPr/>
        </p:nvSpPr>
        <p:spPr>
          <a:xfrm>
            <a:off x="2084298" y="140287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9" name="Rechteck 98">
            <a:extLst>
              <a:ext uri="{FF2B5EF4-FFF2-40B4-BE49-F238E27FC236}">
                <a16:creationId xmlns:a16="http://schemas.microsoft.com/office/drawing/2014/main" id="{CBA8557F-29C7-8918-5D45-7CD4DB6398F3}"/>
              </a:ext>
            </a:extLst>
          </p:cNvPr>
          <p:cNvSpPr/>
          <p:nvPr/>
        </p:nvSpPr>
        <p:spPr>
          <a:xfrm>
            <a:off x="2264298" y="140287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0" name="Rechteck 99">
            <a:extLst>
              <a:ext uri="{FF2B5EF4-FFF2-40B4-BE49-F238E27FC236}">
                <a16:creationId xmlns:a16="http://schemas.microsoft.com/office/drawing/2014/main" id="{5CC6AD0A-889D-46B0-236C-2DB5545533E3}"/>
              </a:ext>
            </a:extLst>
          </p:cNvPr>
          <p:cNvSpPr/>
          <p:nvPr/>
        </p:nvSpPr>
        <p:spPr>
          <a:xfrm>
            <a:off x="2444298" y="140287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1" name="Rechteck 100">
            <a:extLst>
              <a:ext uri="{FF2B5EF4-FFF2-40B4-BE49-F238E27FC236}">
                <a16:creationId xmlns:a16="http://schemas.microsoft.com/office/drawing/2014/main" id="{D9C6782D-64F2-B368-63CF-93FD5451BCE6}"/>
              </a:ext>
            </a:extLst>
          </p:cNvPr>
          <p:cNvSpPr/>
          <p:nvPr/>
        </p:nvSpPr>
        <p:spPr>
          <a:xfrm>
            <a:off x="2624298" y="140287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2" name="Rechteck 101">
            <a:extLst>
              <a:ext uri="{FF2B5EF4-FFF2-40B4-BE49-F238E27FC236}">
                <a16:creationId xmlns:a16="http://schemas.microsoft.com/office/drawing/2014/main" id="{80F51D3A-86CE-2F80-4299-A040A8919747}"/>
              </a:ext>
            </a:extLst>
          </p:cNvPr>
          <p:cNvSpPr/>
          <p:nvPr/>
        </p:nvSpPr>
        <p:spPr>
          <a:xfrm>
            <a:off x="2804298" y="140287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3" name="Rechteck 102">
            <a:extLst>
              <a:ext uri="{FF2B5EF4-FFF2-40B4-BE49-F238E27FC236}">
                <a16:creationId xmlns:a16="http://schemas.microsoft.com/office/drawing/2014/main" id="{9E7A8AF2-8CA1-ED50-3861-1B15E046012C}"/>
              </a:ext>
            </a:extLst>
          </p:cNvPr>
          <p:cNvSpPr/>
          <p:nvPr/>
        </p:nvSpPr>
        <p:spPr>
          <a:xfrm>
            <a:off x="1184298" y="158287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4" name="Rechteck 103">
            <a:extLst>
              <a:ext uri="{FF2B5EF4-FFF2-40B4-BE49-F238E27FC236}">
                <a16:creationId xmlns:a16="http://schemas.microsoft.com/office/drawing/2014/main" id="{8BBD1776-7CF2-4BCD-87D6-58E1EF5C9551}"/>
              </a:ext>
            </a:extLst>
          </p:cNvPr>
          <p:cNvSpPr/>
          <p:nvPr/>
        </p:nvSpPr>
        <p:spPr>
          <a:xfrm>
            <a:off x="1364298" y="158287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5" name="Rechteck 104">
            <a:extLst>
              <a:ext uri="{FF2B5EF4-FFF2-40B4-BE49-F238E27FC236}">
                <a16:creationId xmlns:a16="http://schemas.microsoft.com/office/drawing/2014/main" id="{F1092E09-55DC-97A9-C71E-76D267056B9D}"/>
              </a:ext>
            </a:extLst>
          </p:cNvPr>
          <p:cNvSpPr/>
          <p:nvPr/>
        </p:nvSpPr>
        <p:spPr>
          <a:xfrm>
            <a:off x="1544298" y="158287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6" name="Rechteck 105">
            <a:extLst>
              <a:ext uri="{FF2B5EF4-FFF2-40B4-BE49-F238E27FC236}">
                <a16:creationId xmlns:a16="http://schemas.microsoft.com/office/drawing/2014/main" id="{1421BF2B-BB63-A478-9657-15CC0730FD98}"/>
              </a:ext>
            </a:extLst>
          </p:cNvPr>
          <p:cNvSpPr/>
          <p:nvPr/>
        </p:nvSpPr>
        <p:spPr>
          <a:xfrm>
            <a:off x="1724298" y="158287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7" name="Rechteck 106">
            <a:extLst>
              <a:ext uri="{FF2B5EF4-FFF2-40B4-BE49-F238E27FC236}">
                <a16:creationId xmlns:a16="http://schemas.microsoft.com/office/drawing/2014/main" id="{28B8AC4A-5454-F68B-AA8B-3F25A2E96D29}"/>
              </a:ext>
            </a:extLst>
          </p:cNvPr>
          <p:cNvSpPr/>
          <p:nvPr/>
        </p:nvSpPr>
        <p:spPr>
          <a:xfrm>
            <a:off x="1904298" y="158287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8" name="Rechteck 107">
            <a:extLst>
              <a:ext uri="{FF2B5EF4-FFF2-40B4-BE49-F238E27FC236}">
                <a16:creationId xmlns:a16="http://schemas.microsoft.com/office/drawing/2014/main" id="{156F765B-DF84-52A2-3D77-DAF7109A84BE}"/>
              </a:ext>
            </a:extLst>
          </p:cNvPr>
          <p:cNvSpPr/>
          <p:nvPr/>
        </p:nvSpPr>
        <p:spPr>
          <a:xfrm>
            <a:off x="2084298" y="158287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9" name="Rechteck 108">
            <a:extLst>
              <a:ext uri="{FF2B5EF4-FFF2-40B4-BE49-F238E27FC236}">
                <a16:creationId xmlns:a16="http://schemas.microsoft.com/office/drawing/2014/main" id="{50524E6A-C2C7-6672-F6FD-FE3C6073AF7B}"/>
              </a:ext>
            </a:extLst>
          </p:cNvPr>
          <p:cNvSpPr/>
          <p:nvPr/>
        </p:nvSpPr>
        <p:spPr>
          <a:xfrm>
            <a:off x="2264298" y="158287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0" name="Rechteck 109">
            <a:extLst>
              <a:ext uri="{FF2B5EF4-FFF2-40B4-BE49-F238E27FC236}">
                <a16:creationId xmlns:a16="http://schemas.microsoft.com/office/drawing/2014/main" id="{380F9EEA-1889-AC4F-9948-185E2A508D79}"/>
              </a:ext>
            </a:extLst>
          </p:cNvPr>
          <p:cNvSpPr/>
          <p:nvPr/>
        </p:nvSpPr>
        <p:spPr>
          <a:xfrm>
            <a:off x="2444298" y="158287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1" name="Rechteck 110">
            <a:extLst>
              <a:ext uri="{FF2B5EF4-FFF2-40B4-BE49-F238E27FC236}">
                <a16:creationId xmlns:a16="http://schemas.microsoft.com/office/drawing/2014/main" id="{EB400AAB-A084-C037-B40D-3A20F6C17FE6}"/>
              </a:ext>
            </a:extLst>
          </p:cNvPr>
          <p:cNvSpPr/>
          <p:nvPr/>
        </p:nvSpPr>
        <p:spPr>
          <a:xfrm>
            <a:off x="2624298" y="158287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2" name="Rechteck 111">
            <a:extLst>
              <a:ext uri="{FF2B5EF4-FFF2-40B4-BE49-F238E27FC236}">
                <a16:creationId xmlns:a16="http://schemas.microsoft.com/office/drawing/2014/main" id="{B0BA6D66-8A9F-C26A-BEA3-8D6C18159189}"/>
              </a:ext>
            </a:extLst>
          </p:cNvPr>
          <p:cNvSpPr/>
          <p:nvPr/>
        </p:nvSpPr>
        <p:spPr>
          <a:xfrm>
            <a:off x="2804298" y="158287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3" name="Rechteck 112">
            <a:extLst>
              <a:ext uri="{FF2B5EF4-FFF2-40B4-BE49-F238E27FC236}">
                <a16:creationId xmlns:a16="http://schemas.microsoft.com/office/drawing/2014/main" id="{22BB04AD-C748-91FD-B470-9F7707E0ADB0}"/>
              </a:ext>
            </a:extLst>
          </p:cNvPr>
          <p:cNvSpPr/>
          <p:nvPr/>
        </p:nvSpPr>
        <p:spPr>
          <a:xfrm>
            <a:off x="1184298" y="176287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4" name="Rechteck 113">
            <a:extLst>
              <a:ext uri="{FF2B5EF4-FFF2-40B4-BE49-F238E27FC236}">
                <a16:creationId xmlns:a16="http://schemas.microsoft.com/office/drawing/2014/main" id="{53862854-24C2-518D-A369-266CFEEB2AE5}"/>
              </a:ext>
            </a:extLst>
          </p:cNvPr>
          <p:cNvSpPr/>
          <p:nvPr/>
        </p:nvSpPr>
        <p:spPr>
          <a:xfrm>
            <a:off x="1364298" y="176287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5" name="Rechteck 114">
            <a:extLst>
              <a:ext uri="{FF2B5EF4-FFF2-40B4-BE49-F238E27FC236}">
                <a16:creationId xmlns:a16="http://schemas.microsoft.com/office/drawing/2014/main" id="{BE769549-B3DF-6C48-001D-17A779E2B4CD}"/>
              </a:ext>
            </a:extLst>
          </p:cNvPr>
          <p:cNvSpPr/>
          <p:nvPr/>
        </p:nvSpPr>
        <p:spPr>
          <a:xfrm>
            <a:off x="1544298" y="1762871"/>
            <a:ext cx="180000" cy="18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6" name="Rechteck 115">
            <a:extLst>
              <a:ext uri="{FF2B5EF4-FFF2-40B4-BE49-F238E27FC236}">
                <a16:creationId xmlns:a16="http://schemas.microsoft.com/office/drawing/2014/main" id="{8FD0DD64-B97C-84E9-44EE-B484EE42F42E}"/>
              </a:ext>
            </a:extLst>
          </p:cNvPr>
          <p:cNvSpPr/>
          <p:nvPr/>
        </p:nvSpPr>
        <p:spPr>
          <a:xfrm>
            <a:off x="1724298" y="1762871"/>
            <a:ext cx="180000" cy="18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7" name="Rechteck 116">
            <a:extLst>
              <a:ext uri="{FF2B5EF4-FFF2-40B4-BE49-F238E27FC236}">
                <a16:creationId xmlns:a16="http://schemas.microsoft.com/office/drawing/2014/main" id="{33619A45-BE10-1806-70B6-38CBF1A1332D}"/>
              </a:ext>
            </a:extLst>
          </p:cNvPr>
          <p:cNvSpPr/>
          <p:nvPr/>
        </p:nvSpPr>
        <p:spPr>
          <a:xfrm>
            <a:off x="1904298" y="1762871"/>
            <a:ext cx="180000" cy="18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8" name="Rechteck 117">
            <a:extLst>
              <a:ext uri="{FF2B5EF4-FFF2-40B4-BE49-F238E27FC236}">
                <a16:creationId xmlns:a16="http://schemas.microsoft.com/office/drawing/2014/main" id="{CB87C4AA-22DE-A7C5-3B47-F3F49FB3B9CB}"/>
              </a:ext>
            </a:extLst>
          </p:cNvPr>
          <p:cNvSpPr/>
          <p:nvPr/>
        </p:nvSpPr>
        <p:spPr>
          <a:xfrm>
            <a:off x="2084298" y="1762871"/>
            <a:ext cx="180000" cy="18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9" name="Rechteck 118">
            <a:extLst>
              <a:ext uri="{FF2B5EF4-FFF2-40B4-BE49-F238E27FC236}">
                <a16:creationId xmlns:a16="http://schemas.microsoft.com/office/drawing/2014/main" id="{F03806AE-6C6F-4C97-65AB-492584FC4532}"/>
              </a:ext>
            </a:extLst>
          </p:cNvPr>
          <p:cNvSpPr/>
          <p:nvPr/>
        </p:nvSpPr>
        <p:spPr>
          <a:xfrm>
            <a:off x="2264298" y="1762871"/>
            <a:ext cx="180000" cy="18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0" name="Rechteck 119">
            <a:extLst>
              <a:ext uri="{FF2B5EF4-FFF2-40B4-BE49-F238E27FC236}">
                <a16:creationId xmlns:a16="http://schemas.microsoft.com/office/drawing/2014/main" id="{3FCD19EB-C5FF-FA88-D46A-60C587190C24}"/>
              </a:ext>
            </a:extLst>
          </p:cNvPr>
          <p:cNvSpPr/>
          <p:nvPr/>
        </p:nvSpPr>
        <p:spPr>
          <a:xfrm>
            <a:off x="2444298" y="1762871"/>
            <a:ext cx="180000" cy="18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1" name="Rechteck 120">
            <a:extLst>
              <a:ext uri="{FF2B5EF4-FFF2-40B4-BE49-F238E27FC236}">
                <a16:creationId xmlns:a16="http://schemas.microsoft.com/office/drawing/2014/main" id="{6467F10E-FFBB-1912-FA0A-A936095FC7FD}"/>
              </a:ext>
            </a:extLst>
          </p:cNvPr>
          <p:cNvSpPr/>
          <p:nvPr/>
        </p:nvSpPr>
        <p:spPr>
          <a:xfrm>
            <a:off x="2624298" y="176287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2" name="Rechteck 121">
            <a:extLst>
              <a:ext uri="{FF2B5EF4-FFF2-40B4-BE49-F238E27FC236}">
                <a16:creationId xmlns:a16="http://schemas.microsoft.com/office/drawing/2014/main" id="{B5A8AACB-AC9F-2255-D622-A9DA70182893}"/>
              </a:ext>
            </a:extLst>
          </p:cNvPr>
          <p:cNvSpPr/>
          <p:nvPr/>
        </p:nvSpPr>
        <p:spPr>
          <a:xfrm>
            <a:off x="2804298" y="176287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3" name="Rechteck 122">
            <a:extLst>
              <a:ext uri="{FF2B5EF4-FFF2-40B4-BE49-F238E27FC236}">
                <a16:creationId xmlns:a16="http://schemas.microsoft.com/office/drawing/2014/main" id="{AB225836-DDCE-4D64-842C-F464D664C3AE}"/>
              </a:ext>
            </a:extLst>
          </p:cNvPr>
          <p:cNvSpPr/>
          <p:nvPr/>
        </p:nvSpPr>
        <p:spPr>
          <a:xfrm>
            <a:off x="1184298" y="194287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4" name="Rechteck 123">
            <a:extLst>
              <a:ext uri="{FF2B5EF4-FFF2-40B4-BE49-F238E27FC236}">
                <a16:creationId xmlns:a16="http://schemas.microsoft.com/office/drawing/2014/main" id="{2B5694C0-BB91-D325-3747-B4DBC1EC68FC}"/>
              </a:ext>
            </a:extLst>
          </p:cNvPr>
          <p:cNvSpPr/>
          <p:nvPr/>
        </p:nvSpPr>
        <p:spPr>
          <a:xfrm>
            <a:off x="1364298" y="194287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5" name="Rechteck 124">
            <a:extLst>
              <a:ext uri="{FF2B5EF4-FFF2-40B4-BE49-F238E27FC236}">
                <a16:creationId xmlns:a16="http://schemas.microsoft.com/office/drawing/2014/main" id="{5A455FE4-93C6-52D9-69A9-5DA2ACA1C654}"/>
              </a:ext>
            </a:extLst>
          </p:cNvPr>
          <p:cNvSpPr/>
          <p:nvPr/>
        </p:nvSpPr>
        <p:spPr>
          <a:xfrm>
            <a:off x="1544298" y="194287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6" name="Rechteck 125">
            <a:extLst>
              <a:ext uri="{FF2B5EF4-FFF2-40B4-BE49-F238E27FC236}">
                <a16:creationId xmlns:a16="http://schemas.microsoft.com/office/drawing/2014/main" id="{756D7248-B628-D79F-58E4-88B690F80607}"/>
              </a:ext>
            </a:extLst>
          </p:cNvPr>
          <p:cNvSpPr/>
          <p:nvPr/>
        </p:nvSpPr>
        <p:spPr>
          <a:xfrm>
            <a:off x="1724298" y="194287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7" name="Rechteck 126">
            <a:extLst>
              <a:ext uri="{FF2B5EF4-FFF2-40B4-BE49-F238E27FC236}">
                <a16:creationId xmlns:a16="http://schemas.microsoft.com/office/drawing/2014/main" id="{824EE36B-0CD4-8539-A373-682834E80D66}"/>
              </a:ext>
            </a:extLst>
          </p:cNvPr>
          <p:cNvSpPr/>
          <p:nvPr/>
        </p:nvSpPr>
        <p:spPr>
          <a:xfrm>
            <a:off x="1904298" y="194287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8" name="Rechteck 127">
            <a:extLst>
              <a:ext uri="{FF2B5EF4-FFF2-40B4-BE49-F238E27FC236}">
                <a16:creationId xmlns:a16="http://schemas.microsoft.com/office/drawing/2014/main" id="{207EEDBC-7C5F-F979-6103-B9EFABB909CC}"/>
              </a:ext>
            </a:extLst>
          </p:cNvPr>
          <p:cNvSpPr/>
          <p:nvPr/>
        </p:nvSpPr>
        <p:spPr>
          <a:xfrm>
            <a:off x="2084298" y="194287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9" name="Rechteck 128">
            <a:extLst>
              <a:ext uri="{FF2B5EF4-FFF2-40B4-BE49-F238E27FC236}">
                <a16:creationId xmlns:a16="http://schemas.microsoft.com/office/drawing/2014/main" id="{7B9B2731-39A5-5FF7-8414-7163CEF05787}"/>
              </a:ext>
            </a:extLst>
          </p:cNvPr>
          <p:cNvSpPr/>
          <p:nvPr/>
        </p:nvSpPr>
        <p:spPr>
          <a:xfrm>
            <a:off x="2264298" y="194287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0" name="Rechteck 129">
            <a:extLst>
              <a:ext uri="{FF2B5EF4-FFF2-40B4-BE49-F238E27FC236}">
                <a16:creationId xmlns:a16="http://schemas.microsoft.com/office/drawing/2014/main" id="{5D06FAD7-B8CC-3060-36D4-A2D1CA43B589}"/>
              </a:ext>
            </a:extLst>
          </p:cNvPr>
          <p:cNvSpPr/>
          <p:nvPr/>
        </p:nvSpPr>
        <p:spPr>
          <a:xfrm>
            <a:off x="2444298" y="194287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1" name="Rechteck 130">
            <a:extLst>
              <a:ext uri="{FF2B5EF4-FFF2-40B4-BE49-F238E27FC236}">
                <a16:creationId xmlns:a16="http://schemas.microsoft.com/office/drawing/2014/main" id="{FB4F80A2-FCEF-594B-BC46-500C4EC2F687}"/>
              </a:ext>
            </a:extLst>
          </p:cNvPr>
          <p:cNvSpPr/>
          <p:nvPr/>
        </p:nvSpPr>
        <p:spPr>
          <a:xfrm>
            <a:off x="2624298" y="194287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2" name="Rechteck 131">
            <a:extLst>
              <a:ext uri="{FF2B5EF4-FFF2-40B4-BE49-F238E27FC236}">
                <a16:creationId xmlns:a16="http://schemas.microsoft.com/office/drawing/2014/main" id="{73E091BE-CDDC-4635-A3BC-D24829791450}"/>
              </a:ext>
            </a:extLst>
          </p:cNvPr>
          <p:cNvSpPr/>
          <p:nvPr/>
        </p:nvSpPr>
        <p:spPr>
          <a:xfrm>
            <a:off x="2804298" y="194287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3" name="Rechteck 132">
            <a:extLst>
              <a:ext uri="{FF2B5EF4-FFF2-40B4-BE49-F238E27FC236}">
                <a16:creationId xmlns:a16="http://schemas.microsoft.com/office/drawing/2014/main" id="{0709A45D-DFEE-0686-A706-0E9B9C99A3B1}"/>
              </a:ext>
            </a:extLst>
          </p:cNvPr>
          <p:cNvSpPr/>
          <p:nvPr/>
        </p:nvSpPr>
        <p:spPr>
          <a:xfrm>
            <a:off x="1184298" y="212287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4" name="Rechteck 133">
            <a:extLst>
              <a:ext uri="{FF2B5EF4-FFF2-40B4-BE49-F238E27FC236}">
                <a16:creationId xmlns:a16="http://schemas.microsoft.com/office/drawing/2014/main" id="{BA156494-F068-1913-4898-B585B2FD402E}"/>
              </a:ext>
            </a:extLst>
          </p:cNvPr>
          <p:cNvSpPr/>
          <p:nvPr/>
        </p:nvSpPr>
        <p:spPr>
          <a:xfrm>
            <a:off x="1364298" y="212287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5" name="Rechteck 134">
            <a:extLst>
              <a:ext uri="{FF2B5EF4-FFF2-40B4-BE49-F238E27FC236}">
                <a16:creationId xmlns:a16="http://schemas.microsoft.com/office/drawing/2014/main" id="{C018D8D3-550C-4161-D272-534EC5524245}"/>
              </a:ext>
            </a:extLst>
          </p:cNvPr>
          <p:cNvSpPr/>
          <p:nvPr/>
        </p:nvSpPr>
        <p:spPr>
          <a:xfrm>
            <a:off x="1544298" y="212287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6" name="Rechteck 135">
            <a:extLst>
              <a:ext uri="{FF2B5EF4-FFF2-40B4-BE49-F238E27FC236}">
                <a16:creationId xmlns:a16="http://schemas.microsoft.com/office/drawing/2014/main" id="{4B9DAE49-19FA-B776-708C-1E535B29AA2F}"/>
              </a:ext>
            </a:extLst>
          </p:cNvPr>
          <p:cNvSpPr/>
          <p:nvPr/>
        </p:nvSpPr>
        <p:spPr>
          <a:xfrm>
            <a:off x="1724298" y="212287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7" name="Rechteck 136">
            <a:extLst>
              <a:ext uri="{FF2B5EF4-FFF2-40B4-BE49-F238E27FC236}">
                <a16:creationId xmlns:a16="http://schemas.microsoft.com/office/drawing/2014/main" id="{724C78BE-5373-316E-06C1-64F1B9744A55}"/>
              </a:ext>
            </a:extLst>
          </p:cNvPr>
          <p:cNvSpPr/>
          <p:nvPr/>
        </p:nvSpPr>
        <p:spPr>
          <a:xfrm>
            <a:off x="1904298" y="212287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8" name="Rechteck 137">
            <a:extLst>
              <a:ext uri="{FF2B5EF4-FFF2-40B4-BE49-F238E27FC236}">
                <a16:creationId xmlns:a16="http://schemas.microsoft.com/office/drawing/2014/main" id="{F8DB08EA-07DD-8A6B-77C1-DE2EBBEE5D47}"/>
              </a:ext>
            </a:extLst>
          </p:cNvPr>
          <p:cNvSpPr/>
          <p:nvPr/>
        </p:nvSpPr>
        <p:spPr>
          <a:xfrm>
            <a:off x="2084298" y="212287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9" name="Rechteck 138">
            <a:extLst>
              <a:ext uri="{FF2B5EF4-FFF2-40B4-BE49-F238E27FC236}">
                <a16:creationId xmlns:a16="http://schemas.microsoft.com/office/drawing/2014/main" id="{A23B6FBA-2352-2CB4-ADCD-83457F788707}"/>
              </a:ext>
            </a:extLst>
          </p:cNvPr>
          <p:cNvSpPr/>
          <p:nvPr/>
        </p:nvSpPr>
        <p:spPr>
          <a:xfrm>
            <a:off x="2264298" y="212287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0" name="Rechteck 139">
            <a:extLst>
              <a:ext uri="{FF2B5EF4-FFF2-40B4-BE49-F238E27FC236}">
                <a16:creationId xmlns:a16="http://schemas.microsoft.com/office/drawing/2014/main" id="{1FA51DC9-FBC1-6714-4043-E48C4E67504E}"/>
              </a:ext>
            </a:extLst>
          </p:cNvPr>
          <p:cNvSpPr/>
          <p:nvPr/>
        </p:nvSpPr>
        <p:spPr>
          <a:xfrm>
            <a:off x="2444298" y="212287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1" name="Rechteck 140">
            <a:extLst>
              <a:ext uri="{FF2B5EF4-FFF2-40B4-BE49-F238E27FC236}">
                <a16:creationId xmlns:a16="http://schemas.microsoft.com/office/drawing/2014/main" id="{7B91B108-F0A7-484B-D2B6-A5B3D050072E}"/>
              </a:ext>
            </a:extLst>
          </p:cNvPr>
          <p:cNvSpPr/>
          <p:nvPr/>
        </p:nvSpPr>
        <p:spPr>
          <a:xfrm>
            <a:off x="2624298" y="212287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2" name="Rechteck 141">
            <a:extLst>
              <a:ext uri="{FF2B5EF4-FFF2-40B4-BE49-F238E27FC236}">
                <a16:creationId xmlns:a16="http://schemas.microsoft.com/office/drawing/2014/main" id="{FA2AB832-A1D8-BE8B-6325-72D23777B916}"/>
              </a:ext>
            </a:extLst>
          </p:cNvPr>
          <p:cNvSpPr/>
          <p:nvPr/>
        </p:nvSpPr>
        <p:spPr>
          <a:xfrm>
            <a:off x="2804298" y="212287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3" name="Geschweifte Klammer links 142">
            <a:extLst>
              <a:ext uri="{FF2B5EF4-FFF2-40B4-BE49-F238E27FC236}">
                <a16:creationId xmlns:a16="http://schemas.microsoft.com/office/drawing/2014/main" id="{D88D35A0-E01E-EAF0-0346-F6BECA25218F}"/>
              </a:ext>
            </a:extLst>
          </p:cNvPr>
          <p:cNvSpPr/>
          <p:nvPr/>
        </p:nvSpPr>
        <p:spPr>
          <a:xfrm>
            <a:off x="949549" y="1402871"/>
            <a:ext cx="180000" cy="90000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4" name="Textfeld 143">
            <a:extLst>
              <a:ext uri="{FF2B5EF4-FFF2-40B4-BE49-F238E27FC236}">
                <a16:creationId xmlns:a16="http://schemas.microsoft.com/office/drawing/2014/main" id="{B204F1A6-110C-F064-DB5C-231FC07551A3}"/>
              </a:ext>
            </a:extLst>
          </p:cNvPr>
          <p:cNvSpPr txBox="1"/>
          <p:nvPr/>
        </p:nvSpPr>
        <p:spPr>
          <a:xfrm>
            <a:off x="-19182" y="1529705"/>
            <a:ext cx="10587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D </a:t>
            </a:r>
            <a:r>
              <a:rPr lang="de-DE"/>
              <a:t>input features</a:t>
            </a:r>
          </a:p>
        </p:txBody>
      </p:sp>
      <p:sp>
        <p:nvSpPr>
          <p:cNvPr id="145" name="Geschweifte Klammer links 144">
            <a:extLst>
              <a:ext uri="{FF2B5EF4-FFF2-40B4-BE49-F238E27FC236}">
                <a16:creationId xmlns:a16="http://schemas.microsoft.com/office/drawing/2014/main" id="{21592190-6467-8832-E092-3E347C89A7F5}"/>
              </a:ext>
            </a:extLst>
          </p:cNvPr>
          <p:cNvSpPr/>
          <p:nvPr/>
        </p:nvSpPr>
        <p:spPr>
          <a:xfrm rot="5400000">
            <a:off x="1977365" y="334798"/>
            <a:ext cx="180000" cy="180000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6" name="Textfeld 145">
            <a:extLst>
              <a:ext uri="{FF2B5EF4-FFF2-40B4-BE49-F238E27FC236}">
                <a16:creationId xmlns:a16="http://schemas.microsoft.com/office/drawing/2014/main" id="{C1643393-AE97-A522-1CF0-22531101A83C}"/>
              </a:ext>
            </a:extLst>
          </p:cNvPr>
          <p:cNvSpPr txBox="1"/>
          <p:nvPr/>
        </p:nvSpPr>
        <p:spPr>
          <a:xfrm>
            <a:off x="1386234" y="821480"/>
            <a:ext cx="1715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/>
              <a:t>T  </a:t>
            </a:r>
            <a:r>
              <a:rPr lang="de-DE"/>
              <a:t>timesteps</a:t>
            </a:r>
          </a:p>
        </p:txBody>
      </p:sp>
      <p:sp>
        <p:nvSpPr>
          <p:cNvPr id="147" name="Rechteck 146">
            <a:extLst>
              <a:ext uri="{FF2B5EF4-FFF2-40B4-BE49-F238E27FC236}">
                <a16:creationId xmlns:a16="http://schemas.microsoft.com/office/drawing/2014/main" id="{04613A00-EAB9-AE92-829A-7624AC4865E4}"/>
              </a:ext>
            </a:extLst>
          </p:cNvPr>
          <p:cNvSpPr/>
          <p:nvPr/>
        </p:nvSpPr>
        <p:spPr>
          <a:xfrm>
            <a:off x="920585" y="253165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8" name="Rechteck 147">
            <a:extLst>
              <a:ext uri="{FF2B5EF4-FFF2-40B4-BE49-F238E27FC236}">
                <a16:creationId xmlns:a16="http://schemas.microsoft.com/office/drawing/2014/main" id="{3C6F9FD6-C69B-FC67-34CB-5B7C58E44507}"/>
              </a:ext>
            </a:extLst>
          </p:cNvPr>
          <p:cNvSpPr/>
          <p:nvPr/>
        </p:nvSpPr>
        <p:spPr>
          <a:xfrm>
            <a:off x="1172585" y="253165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9" name="Rechteck 148">
            <a:extLst>
              <a:ext uri="{FF2B5EF4-FFF2-40B4-BE49-F238E27FC236}">
                <a16:creationId xmlns:a16="http://schemas.microsoft.com/office/drawing/2014/main" id="{191C99A4-67AF-7D20-E09C-6D0C80DEA019}"/>
              </a:ext>
            </a:extLst>
          </p:cNvPr>
          <p:cNvSpPr/>
          <p:nvPr/>
        </p:nvSpPr>
        <p:spPr>
          <a:xfrm>
            <a:off x="1424585" y="253165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0" name="Rechteck 149">
            <a:extLst>
              <a:ext uri="{FF2B5EF4-FFF2-40B4-BE49-F238E27FC236}">
                <a16:creationId xmlns:a16="http://schemas.microsoft.com/office/drawing/2014/main" id="{5290619F-956A-B3D5-F965-0EE637D0D087}"/>
              </a:ext>
            </a:extLst>
          </p:cNvPr>
          <p:cNvSpPr/>
          <p:nvPr/>
        </p:nvSpPr>
        <p:spPr>
          <a:xfrm>
            <a:off x="1676585" y="253165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1" name="Rechteck 150">
            <a:extLst>
              <a:ext uri="{FF2B5EF4-FFF2-40B4-BE49-F238E27FC236}">
                <a16:creationId xmlns:a16="http://schemas.microsoft.com/office/drawing/2014/main" id="{4D62B35F-576E-6126-CB31-DB2F524630BF}"/>
              </a:ext>
            </a:extLst>
          </p:cNvPr>
          <p:cNvSpPr/>
          <p:nvPr/>
        </p:nvSpPr>
        <p:spPr>
          <a:xfrm>
            <a:off x="1912072" y="253165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2" name="Rechteck 151">
            <a:extLst>
              <a:ext uri="{FF2B5EF4-FFF2-40B4-BE49-F238E27FC236}">
                <a16:creationId xmlns:a16="http://schemas.microsoft.com/office/drawing/2014/main" id="{8268E1A7-D571-6E24-8BF3-8569311970D4}"/>
              </a:ext>
            </a:extLst>
          </p:cNvPr>
          <p:cNvSpPr/>
          <p:nvPr/>
        </p:nvSpPr>
        <p:spPr>
          <a:xfrm>
            <a:off x="2092072" y="253165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3" name="Rechteck 152">
            <a:extLst>
              <a:ext uri="{FF2B5EF4-FFF2-40B4-BE49-F238E27FC236}">
                <a16:creationId xmlns:a16="http://schemas.microsoft.com/office/drawing/2014/main" id="{92688B5A-0104-4A93-4B9C-024EC218AC6F}"/>
              </a:ext>
            </a:extLst>
          </p:cNvPr>
          <p:cNvSpPr/>
          <p:nvPr/>
        </p:nvSpPr>
        <p:spPr>
          <a:xfrm>
            <a:off x="2272072" y="253165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4" name="Rechteck 153">
            <a:extLst>
              <a:ext uri="{FF2B5EF4-FFF2-40B4-BE49-F238E27FC236}">
                <a16:creationId xmlns:a16="http://schemas.microsoft.com/office/drawing/2014/main" id="{7522FFF2-F5F2-8A03-9F43-EE02AC54CF57}"/>
              </a:ext>
            </a:extLst>
          </p:cNvPr>
          <p:cNvSpPr/>
          <p:nvPr/>
        </p:nvSpPr>
        <p:spPr>
          <a:xfrm>
            <a:off x="2452072" y="253165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5" name="Rechteck 154">
            <a:extLst>
              <a:ext uri="{FF2B5EF4-FFF2-40B4-BE49-F238E27FC236}">
                <a16:creationId xmlns:a16="http://schemas.microsoft.com/office/drawing/2014/main" id="{32B04374-A87E-BD89-4B73-4046B243DED4}"/>
              </a:ext>
            </a:extLst>
          </p:cNvPr>
          <p:cNvSpPr/>
          <p:nvPr/>
        </p:nvSpPr>
        <p:spPr>
          <a:xfrm>
            <a:off x="2632072" y="253165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6" name="Rechteck 155">
            <a:extLst>
              <a:ext uri="{FF2B5EF4-FFF2-40B4-BE49-F238E27FC236}">
                <a16:creationId xmlns:a16="http://schemas.microsoft.com/office/drawing/2014/main" id="{9F2326F6-8FF1-6284-F193-015E468928A6}"/>
              </a:ext>
            </a:extLst>
          </p:cNvPr>
          <p:cNvSpPr/>
          <p:nvPr/>
        </p:nvSpPr>
        <p:spPr>
          <a:xfrm>
            <a:off x="2812072" y="253165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7" name="Rechteck 156">
            <a:extLst>
              <a:ext uri="{FF2B5EF4-FFF2-40B4-BE49-F238E27FC236}">
                <a16:creationId xmlns:a16="http://schemas.microsoft.com/office/drawing/2014/main" id="{40FB50B2-887F-D338-8B92-672E1137F898}"/>
              </a:ext>
            </a:extLst>
          </p:cNvPr>
          <p:cNvSpPr/>
          <p:nvPr/>
        </p:nvSpPr>
        <p:spPr>
          <a:xfrm>
            <a:off x="920585" y="271165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8" name="Rechteck 157">
            <a:extLst>
              <a:ext uri="{FF2B5EF4-FFF2-40B4-BE49-F238E27FC236}">
                <a16:creationId xmlns:a16="http://schemas.microsoft.com/office/drawing/2014/main" id="{EE135B7B-F6CB-E747-99E1-636425199C99}"/>
              </a:ext>
            </a:extLst>
          </p:cNvPr>
          <p:cNvSpPr/>
          <p:nvPr/>
        </p:nvSpPr>
        <p:spPr>
          <a:xfrm>
            <a:off x="1172585" y="271165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9" name="Rechteck 158">
            <a:extLst>
              <a:ext uri="{FF2B5EF4-FFF2-40B4-BE49-F238E27FC236}">
                <a16:creationId xmlns:a16="http://schemas.microsoft.com/office/drawing/2014/main" id="{9A1355FA-D3D6-9C80-153C-1C57CF520E6B}"/>
              </a:ext>
            </a:extLst>
          </p:cNvPr>
          <p:cNvSpPr/>
          <p:nvPr/>
        </p:nvSpPr>
        <p:spPr>
          <a:xfrm>
            <a:off x="1424585" y="271165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0" name="Rechteck 159">
            <a:extLst>
              <a:ext uri="{FF2B5EF4-FFF2-40B4-BE49-F238E27FC236}">
                <a16:creationId xmlns:a16="http://schemas.microsoft.com/office/drawing/2014/main" id="{7343D805-6D1A-5E0E-4FF8-7FCAB921349E}"/>
              </a:ext>
            </a:extLst>
          </p:cNvPr>
          <p:cNvSpPr/>
          <p:nvPr/>
        </p:nvSpPr>
        <p:spPr>
          <a:xfrm>
            <a:off x="1676585" y="271165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1" name="Rechteck 160">
            <a:extLst>
              <a:ext uri="{FF2B5EF4-FFF2-40B4-BE49-F238E27FC236}">
                <a16:creationId xmlns:a16="http://schemas.microsoft.com/office/drawing/2014/main" id="{43492EF6-C2BB-88D1-539E-E394DF5FCB2A}"/>
              </a:ext>
            </a:extLst>
          </p:cNvPr>
          <p:cNvSpPr/>
          <p:nvPr/>
        </p:nvSpPr>
        <p:spPr>
          <a:xfrm>
            <a:off x="1912072" y="271165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2" name="Rechteck 161">
            <a:extLst>
              <a:ext uri="{FF2B5EF4-FFF2-40B4-BE49-F238E27FC236}">
                <a16:creationId xmlns:a16="http://schemas.microsoft.com/office/drawing/2014/main" id="{9B5CB2B2-838E-3A66-414A-96BB82AE6FE6}"/>
              </a:ext>
            </a:extLst>
          </p:cNvPr>
          <p:cNvSpPr/>
          <p:nvPr/>
        </p:nvSpPr>
        <p:spPr>
          <a:xfrm>
            <a:off x="2092072" y="271165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3" name="Rechteck 162">
            <a:extLst>
              <a:ext uri="{FF2B5EF4-FFF2-40B4-BE49-F238E27FC236}">
                <a16:creationId xmlns:a16="http://schemas.microsoft.com/office/drawing/2014/main" id="{3E9FCF7A-6A62-F6AB-5882-EA9624C5C9B3}"/>
              </a:ext>
            </a:extLst>
          </p:cNvPr>
          <p:cNvSpPr/>
          <p:nvPr/>
        </p:nvSpPr>
        <p:spPr>
          <a:xfrm>
            <a:off x="2272072" y="271165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4" name="Rechteck 163">
            <a:extLst>
              <a:ext uri="{FF2B5EF4-FFF2-40B4-BE49-F238E27FC236}">
                <a16:creationId xmlns:a16="http://schemas.microsoft.com/office/drawing/2014/main" id="{E1BAC317-0A54-446F-016D-6D487B5D5026}"/>
              </a:ext>
            </a:extLst>
          </p:cNvPr>
          <p:cNvSpPr/>
          <p:nvPr/>
        </p:nvSpPr>
        <p:spPr>
          <a:xfrm>
            <a:off x="2452072" y="271165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5" name="Rechteck 164">
            <a:extLst>
              <a:ext uri="{FF2B5EF4-FFF2-40B4-BE49-F238E27FC236}">
                <a16:creationId xmlns:a16="http://schemas.microsoft.com/office/drawing/2014/main" id="{9B2AD68F-F101-21BD-45A6-8C6F9D82C610}"/>
              </a:ext>
            </a:extLst>
          </p:cNvPr>
          <p:cNvSpPr/>
          <p:nvPr/>
        </p:nvSpPr>
        <p:spPr>
          <a:xfrm>
            <a:off x="2632072" y="271165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6" name="Rechteck 165">
            <a:extLst>
              <a:ext uri="{FF2B5EF4-FFF2-40B4-BE49-F238E27FC236}">
                <a16:creationId xmlns:a16="http://schemas.microsoft.com/office/drawing/2014/main" id="{16A522CF-CF39-D2EE-0DFB-0B2BF16F98BA}"/>
              </a:ext>
            </a:extLst>
          </p:cNvPr>
          <p:cNvSpPr/>
          <p:nvPr/>
        </p:nvSpPr>
        <p:spPr>
          <a:xfrm>
            <a:off x="2812072" y="271165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7" name="Rechteck 166">
            <a:extLst>
              <a:ext uri="{FF2B5EF4-FFF2-40B4-BE49-F238E27FC236}">
                <a16:creationId xmlns:a16="http://schemas.microsoft.com/office/drawing/2014/main" id="{98E5C2DA-F571-419E-7165-60F23B1D3462}"/>
              </a:ext>
            </a:extLst>
          </p:cNvPr>
          <p:cNvSpPr/>
          <p:nvPr/>
        </p:nvSpPr>
        <p:spPr>
          <a:xfrm>
            <a:off x="920585" y="289165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8" name="Rechteck 167">
            <a:extLst>
              <a:ext uri="{FF2B5EF4-FFF2-40B4-BE49-F238E27FC236}">
                <a16:creationId xmlns:a16="http://schemas.microsoft.com/office/drawing/2014/main" id="{C184A8E9-AF13-0F7C-5603-94175CD79469}"/>
              </a:ext>
            </a:extLst>
          </p:cNvPr>
          <p:cNvSpPr/>
          <p:nvPr/>
        </p:nvSpPr>
        <p:spPr>
          <a:xfrm>
            <a:off x="1172585" y="289165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9" name="Rechteck 168">
            <a:extLst>
              <a:ext uri="{FF2B5EF4-FFF2-40B4-BE49-F238E27FC236}">
                <a16:creationId xmlns:a16="http://schemas.microsoft.com/office/drawing/2014/main" id="{D4F75F49-E9CD-ABD2-AA00-9E585C10F4EA}"/>
              </a:ext>
            </a:extLst>
          </p:cNvPr>
          <p:cNvSpPr/>
          <p:nvPr/>
        </p:nvSpPr>
        <p:spPr>
          <a:xfrm>
            <a:off x="1424585" y="2891651"/>
            <a:ext cx="180000" cy="18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0" name="Rechteck 169">
            <a:extLst>
              <a:ext uri="{FF2B5EF4-FFF2-40B4-BE49-F238E27FC236}">
                <a16:creationId xmlns:a16="http://schemas.microsoft.com/office/drawing/2014/main" id="{CDD1CEA7-C921-EF4E-BD5C-F8444E39ADB8}"/>
              </a:ext>
            </a:extLst>
          </p:cNvPr>
          <p:cNvSpPr/>
          <p:nvPr/>
        </p:nvSpPr>
        <p:spPr>
          <a:xfrm>
            <a:off x="1676585" y="2891651"/>
            <a:ext cx="180000" cy="18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1" name="Rechteck 170">
            <a:extLst>
              <a:ext uri="{FF2B5EF4-FFF2-40B4-BE49-F238E27FC236}">
                <a16:creationId xmlns:a16="http://schemas.microsoft.com/office/drawing/2014/main" id="{628CF234-AAF6-163F-C5A1-C58867AD27D5}"/>
              </a:ext>
            </a:extLst>
          </p:cNvPr>
          <p:cNvSpPr/>
          <p:nvPr/>
        </p:nvSpPr>
        <p:spPr>
          <a:xfrm>
            <a:off x="1912072" y="2891651"/>
            <a:ext cx="180000" cy="18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2" name="Rechteck 171">
            <a:extLst>
              <a:ext uri="{FF2B5EF4-FFF2-40B4-BE49-F238E27FC236}">
                <a16:creationId xmlns:a16="http://schemas.microsoft.com/office/drawing/2014/main" id="{BB4BDC5D-FE9B-796D-362B-E3A34EE03273}"/>
              </a:ext>
            </a:extLst>
          </p:cNvPr>
          <p:cNvSpPr/>
          <p:nvPr/>
        </p:nvSpPr>
        <p:spPr>
          <a:xfrm>
            <a:off x="2092072" y="2891651"/>
            <a:ext cx="180000" cy="18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3" name="Rechteck 172">
            <a:extLst>
              <a:ext uri="{FF2B5EF4-FFF2-40B4-BE49-F238E27FC236}">
                <a16:creationId xmlns:a16="http://schemas.microsoft.com/office/drawing/2014/main" id="{A61EE24F-06A9-91A9-D8FF-78A0FC5F0D28}"/>
              </a:ext>
            </a:extLst>
          </p:cNvPr>
          <p:cNvSpPr/>
          <p:nvPr/>
        </p:nvSpPr>
        <p:spPr>
          <a:xfrm>
            <a:off x="2272072" y="2891651"/>
            <a:ext cx="180000" cy="18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4" name="Rechteck 173">
            <a:extLst>
              <a:ext uri="{FF2B5EF4-FFF2-40B4-BE49-F238E27FC236}">
                <a16:creationId xmlns:a16="http://schemas.microsoft.com/office/drawing/2014/main" id="{6274AEBC-B311-DED6-E8B4-A37C91E57398}"/>
              </a:ext>
            </a:extLst>
          </p:cNvPr>
          <p:cNvSpPr/>
          <p:nvPr/>
        </p:nvSpPr>
        <p:spPr>
          <a:xfrm>
            <a:off x="2452072" y="2891651"/>
            <a:ext cx="180000" cy="18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5" name="Rechteck 174">
            <a:extLst>
              <a:ext uri="{FF2B5EF4-FFF2-40B4-BE49-F238E27FC236}">
                <a16:creationId xmlns:a16="http://schemas.microsoft.com/office/drawing/2014/main" id="{49F59003-E568-9976-6885-D8E2CE13FD3B}"/>
              </a:ext>
            </a:extLst>
          </p:cNvPr>
          <p:cNvSpPr/>
          <p:nvPr/>
        </p:nvSpPr>
        <p:spPr>
          <a:xfrm>
            <a:off x="2632072" y="289165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6" name="Rechteck 175">
            <a:extLst>
              <a:ext uri="{FF2B5EF4-FFF2-40B4-BE49-F238E27FC236}">
                <a16:creationId xmlns:a16="http://schemas.microsoft.com/office/drawing/2014/main" id="{0453CD0D-0C4D-C30B-93B9-58A7106ED4B3}"/>
              </a:ext>
            </a:extLst>
          </p:cNvPr>
          <p:cNvSpPr/>
          <p:nvPr/>
        </p:nvSpPr>
        <p:spPr>
          <a:xfrm>
            <a:off x="2812072" y="289165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7" name="Rechteck 176">
            <a:extLst>
              <a:ext uri="{FF2B5EF4-FFF2-40B4-BE49-F238E27FC236}">
                <a16:creationId xmlns:a16="http://schemas.microsoft.com/office/drawing/2014/main" id="{14AC1472-6C41-34B7-CC60-FF7D8CD14D69}"/>
              </a:ext>
            </a:extLst>
          </p:cNvPr>
          <p:cNvSpPr/>
          <p:nvPr/>
        </p:nvSpPr>
        <p:spPr>
          <a:xfrm>
            <a:off x="920585" y="307165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8" name="Rechteck 177">
            <a:extLst>
              <a:ext uri="{FF2B5EF4-FFF2-40B4-BE49-F238E27FC236}">
                <a16:creationId xmlns:a16="http://schemas.microsoft.com/office/drawing/2014/main" id="{7C8DE4E9-00A5-7797-96A8-2146D0E36EF0}"/>
              </a:ext>
            </a:extLst>
          </p:cNvPr>
          <p:cNvSpPr/>
          <p:nvPr/>
        </p:nvSpPr>
        <p:spPr>
          <a:xfrm>
            <a:off x="1172585" y="307165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9" name="Rechteck 178">
            <a:extLst>
              <a:ext uri="{FF2B5EF4-FFF2-40B4-BE49-F238E27FC236}">
                <a16:creationId xmlns:a16="http://schemas.microsoft.com/office/drawing/2014/main" id="{6BD12D69-1593-CD0D-5053-EC0EF93F56B1}"/>
              </a:ext>
            </a:extLst>
          </p:cNvPr>
          <p:cNvSpPr/>
          <p:nvPr/>
        </p:nvSpPr>
        <p:spPr>
          <a:xfrm>
            <a:off x="1424585" y="307165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0" name="Rechteck 179">
            <a:extLst>
              <a:ext uri="{FF2B5EF4-FFF2-40B4-BE49-F238E27FC236}">
                <a16:creationId xmlns:a16="http://schemas.microsoft.com/office/drawing/2014/main" id="{FD54A13B-FC76-DD1F-89CE-52647325A9CF}"/>
              </a:ext>
            </a:extLst>
          </p:cNvPr>
          <p:cNvSpPr/>
          <p:nvPr/>
        </p:nvSpPr>
        <p:spPr>
          <a:xfrm>
            <a:off x="1676585" y="307165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1" name="Rechteck 180">
            <a:extLst>
              <a:ext uri="{FF2B5EF4-FFF2-40B4-BE49-F238E27FC236}">
                <a16:creationId xmlns:a16="http://schemas.microsoft.com/office/drawing/2014/main" id="{1378A073-0916-107B-9950-5FDE793BEE8F}"/>
              </a:ext>
            </a:extLst>
          </p:cNvPr>
          <p:cNvSpPr/>
          <p:nvPr/>
        </p:nvSpPr>
        <p:spPr>
          <a:xfrm>
            <a:off x="1912072" y="307165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2" name="Rechteck 181">
            <a:extLst>
              <a:ext uri="{FF2B5EF4-FFF2-40B4-BE49-F238E27FC236}">
                <a16:creationId xmlns:a16="http://schemas.microsoft.com/office/drawing/2014/main" id="{5F20D12C-E69C-2059-5F15-161A858B18AF}"/>
              </a:ext>
            </a:extLst>
          </p:cNvPr>
          <p:cNvSpPr/>
          <p:nvPr/>
        </p:nvSpPr>
        <p:spPr>
          <a:xfrm>
            <a:off x="2092072" y="307165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3" name="Rechteck 182">
            <a:extLst>
              <a:ext uri="{FF2B5EF4-FFF2-40B4-BE49-F238E27FC236}">
                <a16:creationId xmlns:a16="http://schemas.microsoft.com/office/drawing/2014/main" id="{6CB935D5-E84D-734B-AA37-B150780E53B8}"/>
              </a:ext>
            </a:extLst>
          </p:cNvPr>
          <p:cNvSpPr/>
          <p:nvPr/>
        </p:nvSpPr>
        <p:spPr>
          <a:xfrm>
            <a:off x="2272072" y="307165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4" name="Rechteck 183">
            <a:extLst>
              <a:ext uri="{FF2B5EF4-FFF2-40B4-BE49-F238E27FC236}">
                <a16:creationId xmlns:a16="http://schemas.microsoft.com/office/drawing/2014/main" id="{01B626DE-274C-A556-D74F-9A5C0BBF4885}"/>
              </a:ext>
            </a:extLst>
          </p:cNvPr>
          <p:cNvSpPr/>
          <p:nvPr/>
        </p:nvSpPr>
        <p:spPr>
          <a:xfrm>
            <a:off x="2452072" y="307165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5" name="Rechteck 184">
            <a:extLst>
              <a:ext uri="{FF2B5EF4-FFF2-40B4-BE49-F238E27FC236}">
                <a16:creationId xmlns:a16="http://schemas.microsoft.com/office/drawing/2014/main" id="{F1999183-37E8-CEFA-B72D-BD0E09B10F3A}"/>
              </a:ext>
            </a:extLst>
          </p:cNvPr>
          <p:cNvSpPr/>
          <p:nvPr/>
        </p:nvSpPr>
        <p:spPr>
          <a:xfrm>
            <a:off x="2632072" y="307165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6" name="Rechteck 185">
            <a:extLst>
              <a:ext uri="{FF2B5EF4-FFF2-40B4-BE49-F238E27FC236}">
                <a16:creationId xmlns:a16="http://schemas.microsoft.com/office/drawing/2014/main" id="{7483E13A-6031-6602-7A17-4B202A948C32}"/>
              </a:ext>
            </a:extLst>
          </p:cNvPr>
          <p:cNvSpPr/>
          <p:nvPr/>
        </p:nvSpPr>
        <p:spPr>
          <a:xfrm>
            <a:off x="2812072" y="307165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7" name="Rechteck 186">
            <a:extLst>
              <a:ext uri="{FF2B5EF4-FFF2-40B4-BE49-F238E27FC236}">
                <a16:creationId xmlns:a16="http://schemas.microsoft.com/office/drawing/2014/main" id="{AD0AE55C-648C-D27D-AE47-9BC77EEAAE2A}"/>
              </a:ext>
            </a:extLst>
          </p:cNvPr>
          <p:cNvSpPr/>
          <p:nvPr/>
        </p:nvSpPr>
        <p:spPr>
          <a:xfrm>
            <a:off x="920585" y="325165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8" name="Rechteck 187">
            <a:extLst>
              <a:ext uri="{FF2B5EF4-FFF2-40B4-BE49-F238E27FC236}">
                <a16:creationId xmlns:a16="http://schemas.microsoft.com/office/drawing/2014/main" id="{5327A03D-FE87-8300-BBCC-0873D96FE51B}"/>
              </a:ext>
            </a:extLst>
          </p:cNvPr>
          <p:cNvSpPr/>
          <p:nvPr/>
        </p:nvSpPr>
        <p:spPr>
          <a:xfrm>
            <a:off x="1172585" y="325165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9" name="Rechteck 188">
            <a:extLst>
              <a:ext uri="{FF2B5EF4-FFF2-40B4-BE49-F238E27FC236}">
                <a16:creationId xmlns:a16="http://schemas.microsoft.com/office/drawing/2014/main" id="{0C1FABA3-D673-9D1A-BE68-83ECD5CA470E}"/>
              </a:ext>
            </a:extLst>
          </p:cNvPr>
          <p:cNvSpPr/>
          <p:nvPr/>
        </p:nvSpPr>
        <p:spPr>
          <a:xfrm>
            <a:off x="1424585" y="325165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0" name="Rechteck 189">
            <a:extLst>
              <a:ext uri="{FF2B5EF4-FFF2-40B4-BE49-F238E27FC236}">
                <a16:creationId xmlns:a16="http://schemas.microsoft.com/office/drawing/2014/main" id="{CB6F1FC7-FD5B-5A8C-69CA-B5F8A6C46A89}"/>
              </a:ext>
            </a:extLst>
          </p:cNvPr>
          <p:cNvSpPr/>
          <p:nvPr/>
        </p:nvSpPr>
        <p:spPr>
          <a:xfrm>
            <a:off x="1676585" y="325165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1" name="Rechteck 190">
            <a:extLst>
              <a:ext uri="{FF2B5EF4-FFF2-40B4-BE49-F238E27FC236}">
                <a16:creationId xmlns:a16="http://schemas.microsoft.com/office/drawing/2014/main" id="{DA7F1991-F446-7DB9-8B2A-9CD54DA452BC}"/>
              </a:ext>
            </a:extLst>
          </p:cNvPr>
          <p:cNvSpPr/>
          <p:nvPr/>
        </p:nvSpPr>
        <p:spPr>
          <a:xfrm>
            <a:off x="1912072" y="325165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2" name="Rechteck 191">
            <a:extLst>
              <a:ext uri="{FF2B5EF4-FFF2-40B4-BE49-F238E27FC236}">
                <a16:creationId xmlns:a16="http://schemas.microsoft.com/office/drawing/2014/main" id="{D17BC6BA-B6BB-3496-BBDF-7AB0E9FF51A1}"/>
              </a:ext>
            </a:extLst>
          </p:cNvPr>
          <p:cNvSpPr/>
          <p:nvPr/>
        </p:nvSpPr>
        <p:spPr>
          <a:xfrm>
            <a:off x="2092072" y="325165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3" name="Rechteck 192">
            <a:extLst>
              <a:ext uri="{FF2B5EF4-FFF2-40B4-BE49-F238E27FC236}">
                <a16:creationId xmlns:a16="http://schemas.microsoft.com/office/drawing/2014/main" id="{F04F1E0C-1EE7-E56E-D8DD-C5062C8798CB}"/>
              </a:ext>
            </a:extLst>
          </p:cNvPr>
          <p:cNvSpPr/>
          <p:nvPr/>
        </p:nvSpPr>
        <p:spPr>
          <a:xfrm>
            <a:off x="2272072" y="325165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4" name="Rechteck 193">
            <a:extLst>
              <a:ext uri="{FF2B5EF4-FFF2-40B4-BE49-F238E27FC236}">
                <a16:creationId xmlns:a16="http://schemas.microsoft.com/office/drawing/2014/main" id="{75E5356F-7F2F-F7EC-71FC-9EC0760E7211}"/>
              </a:ext>
            </a:extLst>
          </p:cNvPr>
          <p:cNvSpPr/>
          <p:nvPr/>
        </p:nvSpPr>
        <p:spPr>
          <a:xfrm>
            <a:off x="2452072" y="325165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5" name="Rechteck 194">
            <a:extLst>
              <a:ext uri="{FF2B5EF4-FFF2-40B4-BE49-F238E27FC236}">
                <a16:creationId xmlns:a16="http://schemas.microsoft.com/office/drawing/2014/main" id="{5503D4C2-E85C-3EB9-1C0F-EDEA064C1E65}"/>
              </a:ext>
            </a:extLst>
          </p:cNvPr>
          <p:cNvSpPr/>
          <p:nvPr/>
        </p:nvSpPr>
        <p:spPr>
          <a:xfrm>
            <a:off x="2632072" y="325165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6" name="Rechteck 195">
            <a:extLst>
              <a:ext uri="{FF2B5EF4-FFF2-40B4-BE49-F238E27FC236}">
                <a16:creationId xmlns:a16="http://schemas.microsoft.com/office/drawing/2014/main" id="{41F07B6A-0BCB-5263-3A6F-49E40D68C351}"/>
              </a:ext>
            </a:extLst>
          </p:cNvPr>
          <p:cNvSpPr/>
          <p:nvPr/>
        </p:nvSpPr>
        <p:spPr>
          <a:xfrm>
            <a:off x="2812072" y="325165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7" name="Textfeld 196">
            <a:extLst>
              <a:ext uri="{FF2B5EF4-FFF2-40B4-BE49-F238E27FC236}">
                <a16:creationId xmlns:a16="http://schemas.microsoft.com/office/drawing/2014/main" id="{B1E0F006-FDF6-95F2-F38C-746D47F3A079}"/>
              </a:ext>
            </a:extLst>
          </p:cNvPr>
          <p:cNvSpPr txBox="1"/>
          <p:nvPr/>
        </p:nvSpPr>
        <p:spPr>
          <a:xfrm>
            <a:off x="745416" y="3611650"/>
            <a:ext cx="17151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/>
              <a:t>u</a:t>
            </a:r>
            <a:r>
              <a:rPr lang="de-DE" sz="1600"/>
              <a:t>(1)</a:t>
            </a:r>
          </a:p>
        </p:txBody>
      </p:sp>
      <p:sp>
        <p:nvSpPr>
          <p:cNvPr id="198" name="Textfeld 197">
            <a:extLst>
              <a:ext uri="{FF2B5EF4-FFF2-40B4-BE49-F238E27FC236}">
                <a16:creationId xmlns:a16="http://schemas.microsoft.com/office/drawing/2014/main" id="{8CE49EA8-0DBC-BB68-A447-E181D9A9B9E3}"/>
              </a:ext>
            </a:extLst>
          </p:cNvPr>
          <p:cNvSpPr txBox="1"/>
          <p:nvPr/>
        </p:nvSpPr>
        <p:spPr>
          <a:xfrm>
            <a:off x="1006953" y="3860864"/>
            <a:ext cx="17151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/>
              <a:t>u</a:t>
            </a:r>
            <a:r>
              <a:rPr lang="de-DE" sz="1600"/>
              <a:t>(2)</a:t>
            </a:r>
          </a:p>
        </p:txBody>
      </p:sp>
      <p:sp>
        <p:nvSpPr>
          <p:cNvPr id="199" name="Textfeld 198">
            <a:extLst>
              <a:ext uri="{FF2B5EF4-FFF2-40B4-BE49-F238E27FC236}">
                <a16:creationId xmlns:a16="http://schemas.microsoft.com/office/drawing/2014/main" id="{7A8D96F5-5F82-9243-3360-D8A29440FD3A}"/>
              </a:ext>
            </a:extLst>
          </p:cNvPr>
          <p:cNvSpPr txBox="1"/>
          <p:nvPr/>
        </p:nvSpPr>
        <p:spPr>
          <a:xfrm>
            <a:off x="1252200" y="3602318"/>
            <a:ext cx="17151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/>
              <a:t>u</a:t>
            </a:r>
            <a:r>
              <a:rPr lang="de-DE" sz="1600"/>
              <a:t>(3)</a:t>
            </a:r>
          </a:p>
        </p:txBody>
      </p:sp>
      <p:sp>
        <p:nvSpPr>
          <p:cNvPr id="200" name="Textfeld 199">
            <a:extLst>
              <a:ext uri="{FF2B5EF4-FFF2-40B4-BE49-F238E27FC236}">
                <a16:creationId xmlns:a16="http://schemas.microsoft.com/office/drawing/2014/main" id="{F5B6EEDA-61DE-CD35-4BF2-6C701E6ACE77}"/>
              </a:ext>
            </a:extLst>
          </p:cNvPr>
          <p:cNvSpPr txBox="1"/>
          <p:nvPr/>
        </p:nvSpPr>
        <p:spPr>
          <a:xfrm>
            <a:off x="1510649" y="3870196"/>
            <a:ext cx="17151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/>
              <a:t>u</a:t>
            </a:r>
            <a:r>
              <a:rPr lang="de-DE" sz="1600"/>
              <a:t>(4)</a:t>
            </a:r>
          </a:p>
        </p:txBody>
      </p:sp>
      <p:cxnSp>
        <p:nvCxnSpPr>
          <p:cNvPr id="201" name="Gerade Verbindung mit Pfeil 200">
            <a:extLst>
              <a:ext uri="{FF2B5EF4-FFF2-40B4-BE49-F238E27FC236}">
                <a16:creationId xmlns:a16="http://schemas.microsoft.com/office/drawing/2014/main" id="{AC7DF416-F259-745A-4C91-ADE78CFD7EE6}"/>
              </a:ext>
            </a:extLst>
          </p:cNvPr>
          <p:cNvCxnSpPr>
            <a:cxnSpLocks/>
          </p:cNvCxnSpPr>
          <p:nvPr/>
        </p:nvCxnSpPr>
        <p:spPr>
          <a:xfrm flipV="1">
            <a:off x="1006953" y="3472502"/>
            <a:ext cx="0" cy="16300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Gerade Verbindung mit Pfeil 201">
            <a:extLst>
              <a:ext uri="{FF2B5EF4-FFF2-40B4-BE49-F238E27FC236}">
                <a16:creationId xmlns:a16="http://schemas.microsoft.com/office/drawing/2014/main" id="{795AB352-08D3-7E05-3D98-1D8E04B99BB1}"/>
              </a:ext>
            </a:extLst>
          </p:cNvPr>
          <p:cNvCxnSpPr>
            <a:cxnSpLocks/>
          </p:cNvCxnSpPr>
          <p:nvPr/>
        </p:nvCxnSpPr>
        <p:spPr>
          <a:xfrm flipV="1">
            <a:off x="1510878" y="3472502"/>
            <a:ext cx="0" cy="16300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Gerade Verbindung mit Pfeil 202">
            <a:extLst>
              <a:ext uri="{FF2B5EF4-FFF2-40B4-BE49-F238E27FC236}">
                <a16:creationId xmlns:a16="http://schemas.microsoft.com/office/drawing/2014/main" id="{E5BA5EBE-5194-2195-2DD9-B31DACD89CE2}"/>
              </a:ext>
            </a:extLst>
          </p:cNvPr>
          <p:cNvCxnSpPr>
            <a:cxnSpLocks/>
          </p:cNvCxnSpPr>
          <p:nvPr/>
        </p:nvCxnSpPr>
        <p:spPr>
          <a:xfrm flipH="1" flipV="1">
            <a:off x="1252200" y="3472502"/>
            <a:ext cx="3222" cy="42916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Gerade Verbindung mit Pfeil 203">
            <a:extLst>
              <a:ext uri="{FF2B5EF4-FFF2-40B4-BE49-F238E27FC236}">
                <a16:creationId xmlns:a16="http://schemas.microsoft.com/office/drawing/2014/main" id="{6C62C2E0-42A7-2365-17A0-DEB25EE3A2F1}"/>
              </a:ext>
            </a:extLst>
          </p:cNvPr>
          <p:cNvCxnSpPr>
            <a:cxnSpLocks/>
          </p:cNvCxnSpPr>
          <p:nvPr/>
        </p:nvCxnSpPr>
        <p:spPr>
          <a:xfrm flipH="1" flipV="1">
            <a:off x="1768805" y="3472502"/>
            <a:ext cx="3222" cy="42916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" name="Grafik 204">
            <a:extLst>
              <a:ext uri="{FF2B5EF4-FFF2-40B4-BE49-F238E27FC236}">
                <a16:creationId xmlns:a16="http://schemas.microsoft.com/office/drawing/2014/main" id="{BFF96DEF-513F-75B7-869A-845DE56A45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8855" y="2176036"/>
            <a:ext cx="165100" cy="2095500"/>
          </a:xfrm>
          <a:prstGeom prst="rect">
            <a:avLst/>
          </a:prstGeom>
        </p:spPr>
      </p:pic>
      <p:pic>
        <p:nvPicPr>
          <p:cNvPr id="206" name="Grafik 205">
            <a:extLst>
              <a:ext uri="{FF2B5EF4-FFF2-40B4-BE49-F238E27FC236}">
                <a16:creationId xmlns:a16="http://schemas.microsoft.com/office/drawing/2014/main" id="{5F317557-79FE-24DB-B227-43F5B6F1F9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5584" y="2176036"/>
            <a:ext cx="76200" cy="2095500"/>
          </a:xfrm>
          <a:prstGeom prst="rect">
            <a:avLst/>
          </a:prstGeom>
        </p:spPr>
      </p:pic>
      <p:pic>
        <p:nvPicPr>
          <p:cNvPr id="207" name="Grafik 206">
            <a:extLst>
              <a:ext uri="{FF2B5EF4-FFF2-40B4-BE49-F238E27FC236}">
                <a16:creationId xmlns:a16="http://schemas.microsoft.com/office/drawing/2014/main" id="{7ECBF553-1980-4172-06D9-C1A0892379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21358" y="2176036"/>
            <a:ext cx="76200" cy="2095500"/>
          </a:xfrm>
          <a:prstGeom prst="rect">
            <a:avLst/>
          </a:prstGeom>
        </p:spPr>
      </p:pic>
      <p:pic>
        <p:nvPicPr>
          <p:cNvPr id="208" name="Grafik 207">
            <a:extLst>
              <a:ext uri="{FF2B5EF4-FFF2-40B4-BE49-F238E27FC236}">
                <a16:creationId xmlns:a16="http://schemas.microsoft.com/office/drawing/2014/main" id="{DECB922A-3F90-79EC-49AE-80B94CB41D1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67133" y="2176036"/>
            <a:ext cx="76200" cy="2095500"/>
          </a:xfrm>
          <a:prstGeom prst="rect">
            <a:avLst/>
          </a:prstGeom>
        </p:spPr>
      </p:pic>
      <p:pic>
        <p:nvPicPr>
          <p:cNvPr id="209" name="Grafik 208">
            <a:extLst>
              <a:ext uri="{FF2B5EF4-FFF2-40B4-BE49-F238E27FC236}">
                <a16:creationId xmlns:a16="http://schemas.microsoft.com/office/drawing/2014/main" id="{F4022E5F-A389-9A2E-5EE4-AFB73BD2F6C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12908" y="2176036"/>
            <a:ext cx="76200" cy="2095500"/>
          </a:xfrm>
          <a:prstGeom prst="rect">
            <a:avLst/>
          </a:prstGeom>
        </p:spPr>
      </p:pic>
      <p:pic>
        <p:nvPicPr>
          <p:cNvPr id="210" name="Grafik 209">
            <a:extLst>
              <a:ext uri="{FF2B5EF4-FFF2-40B4-BE49-F238E27FC236}">
                <a16:creationId xmlns:a16="http://schemas.microsoft.com/office/drawing/2014/main" id="{E791BF9A-B834-9F10-42C7-330F1DA08B2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61720" y="2176036"/>
            <a:ext cx="3556000" cy="2095500"/>
          </a:xfrm>
          <a:prstGeom prst="rect">
            <a:avLst/>
          </a:prstGeom>
        </p:spPr>
      </p:pic>
      <p:sp>
        <p:nvSpPr>
          <p:cNvPr id="211" name="Textfeld 210">
            <a:extLst>
              <a:ext uri="{FF2B5EF4-FFF2-40B4-BE49-F238E27FC236}">
                <a16:creationId xmlns:a16="http://schemas.microsoft.com/office/drawing/2014/main" id="{8F444D49-59C9-9414-FDF3-D93CCC1384D8}"/>
              </a:ext>
            </a:extLst>
          </p:cNvPr>
          <p:cNvSpPr txBox="1"/>
          <p:nvPr/>
        </p:nvSpPr>
        <p:spPr>
          <a:xfrm>
            <a:off x="4744282" y="4472803"/>
            <a:ext cx="660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t=1</a:t>
            </a:r>
          </a:p>
        </p:txBody>
      </p:sp>
      <p:sp>
        <p:nvSpPr>
          <p:cNvPr id="212" name="Textfeld 211">
            <a:extLst>
              <a:ext uri="{FF2B5EF4-FFF2-40B4-BE49-F238E27FC236}">
                <a16:creationId xmlns:a16="http://schemas.microsoft.com/office/drawing/2014/main" id="{4D63E837-6CDD-4F7E-4B0F-BDDDCE9ABF22}"/>
              </a:ext>
            </a:extLst>
          </p:cNvPr>
          <p:cNvSpPr txBox="1"/>
          <p:nvPr/>
        </p:nvSpPr>
        <p:spPr>
          <a:xfrm>
            <a:off x="4967082" y="4842135"/>
            <a:ext cx="660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t=2</a:t>
            </a:r>
          </a:p>
        </p:txBody>
      </p:sp>
      <p:sp>
        <p:nvSpPr>
          <p:cNvPr id="213" name="Textfeld 212">
            <a:extLst>
              <a:ext uri="{FF2B5EF4-FFF2-40B4-BE49-F238E27FC236}">
                <a16:creationId xmlns:a16="http://schemas.microsoft.com/office/drawing/2014/main" id="{6AB10031-A125-A556-FA30-38554072E4F6}"/>
              </a:ext>
            </a:extLst>
          </p:cNvPr>
          <p:cNvSpPr txBox="1"/>
          <p:nvPr/>
        </p:nvSpPr>
        <p:spPr>
          <a:xfrm>
            <a:off x="5189882" y="5211467"/>
            <a:ext cx="660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t=3</a:t>
            </a:r>
          </a:p>
        </p:txBody>
      </p:sp>
      <p:sp>
        <p:nvSpPr>
          <p:cNvPr id="214" name="Textfeld 213">
            <a:extLst>
              <a:ext uri="{FF2B5EF4-FFF2-40B4-BE49-F238E27FC236}">
                <a16:creationId xmlns:a16="http://schemas.microsoft.com/office/drawing/2014/main" id="{A4EC3E0B-D7A7-7ED8-E1FB-9B31522423AF}"/>
              </a:ext>
            </a:extLst>
          </p:cNvPr>
          <p:cNvSpPr txBox="1"/>
          <p:nvPr/>
        </p:nvSpPr>
        <p:spPr>
          <a:xfrm>
            <a:off x="5412682" y="4842135"/>
            <a:ext cx="660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t=4</a:t>
            </a:r>
          </a:p>
        </p:txBody>
      </p:sp>
      <p:sp>
        <p:nvSpPr>
          <p:cNvPr id="215" name="Textfeld 214">
            <a:extLst>
              <a:ext uri="{FF2B5EF4-FFF2-40B4-BE49-F238E27FC236}">
                <a16:creationId xmlns:a16="http://schemas.microsoft.com/office/drawing/2014/main" id="{1713817A-926A-066C-B21D-4C3A98D09615}"/>
              </a:ext>
            </a:extLst>
          </p:cNvPr>
          <p:cNvSpPr txBox="1"/>
          <p:nvPr/>
        </p:nvSpPr>
        <p:spPr>
          <a:xfrm>
            <a:off x="5635482" y="4472803"/>
            <a:ext cx="660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t=5</a:t>
            </a:r>
          </a:p>
        </p:txBody>
      </p:sp>
      <p:cxnSp>
        <p:nvCxnSpPr>
          <p:cNvPr id="216" name="Gerade Verbindung mit Pfeil 215">
            <a:extLst>
              <a:ext uri="{FF2B5EF4-FFF2-40B4-BE49-F238E27FC236}">
                <a16:creationId xmlns:a16="http://schemas.microsoft.com/office/drawing/2014/main" id="{AF9773DE-3046-1B77-FE05-842A82031DF8}"/>
              </a:ext>
            </a:extLst>
          </p:cNvPr>
          <p:cNvCxnSpPr>
            <a:endCxn id="205" idx="2"/>
          </p:cNvCxnSpPr>
          <p:nvPr/>
        </p:nvCxnSpPr>
        <p:spPr>
          <a:xfrm flipV="1">
            <a:off x="4941405" y="4271536"/>
            <a:ext cx="0" cy="2012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Gerade Verbindung mit Pfeil 216">
            <a:extLst>
              <a:ext uri="{FF2B5EF4-FFF2-40B4-BE49-F238E27FC236}">
                <a16:creationId xmlns:a16="http://schemas.microsoft.com/office/drawing/2014/main" id="{8E5074FA-11C6-AC53-7464-20925AB8BD8E}"/>
              </a:ext>
            </a:extLst>
          </p:cNvPr>
          <p:cNvCxnSpPr>
            <a:cxnSpLocks/>
            <a:endCxn id="206" idx="2"/>
          </p:cNvCxnSpPr>
          <p:nvPr/>
        </p:nvCxnSpPr>
        <p:spPr>
          <a:xfrm flipH="1" flipV="1">
            <a:off x="5113684" y="4271536"/>
            <a:ext cx="76198" cy="58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Gerade Verbindung mit Pfeil 217">
            <a:extLst>
              <a:ext uri="{FF2B5EF4-FFF2-40B4-BE49-F238E27FC236}">
                <a16:creationId xmlns:a16="http://schemas.microsoft.com/office/drawing/2014/main" id="{5335DEDF-2438-C91A-E408-EC6D87390295}"/>
              </a:ext>
            </a:extLst>
          </p:cNvPr>
          <p:cNvCxnSpPr>
            <a:cxnSpLocks/>
            <a:endCxn id="207" idx="2"/>
          </p:cNvCxnSpPr>
          <p:nvPr/>
        </p:nvCxnSpPr>
        <p:spPr>
          <a:xfrm flipH="1" flipV="1">
            <a:off x="5259458" y="4271536"/>
            <a:ext cx="133491" cy="939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Gerade Verbindung mit Pfeil 218">
            <a:extLst>
              <a:ext uri="{FF2B5EF4-FFF2-40B4-BE49-F238E27FC236}">
                <a16:creationId xmlns:a16="http://schemas.microsoft.com/office/drawing/2014/main" id="{519C2220-13C3-E58F-630D-0C5839A74282}"/>
              </a:ext>
            </a:extLst>
          </p:cNvPr>
          <p:cNvCxnSpPr>
            <a:cxnSpLocks/>
            <a:endCxn id="208" idx="2"/>
          </p:cNvCxnSpPr>
          <p:nvPr/>
        </p:nvCxnSpPr>
        <p:spPr>
          <a:xfrm flipH="1" flipV="1">
            <a:off x="5405233" y="4271536"/>
            <a:ext cx="175449" cy="58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Gerade Verbindung mit Pfeil 219">
            <a:extLst>
              <a:ext uri="{FF2B5EF4-FFF2-40B4-BE49-F238E27FC236}">
                <a16:creationId xmlns:a16="http://schemas.microsoft.com/office/drawing/2014/main" id="{BF8A445C-5ED0-20B4-38E6-49382B182DE3}"/>
              </a:ext>
            </a:extLst>
          </p:cNvPr>
          <p:cNvCxnSpPr>
            <a:cxnSpLocks/>
            <a:endCxn id="209" idx="2"/>
          </p:cNvCxnSpPr>
          <p:nvPr/>
        </p:nvCxnSpPr>
        <p:spPr>
          <a:xfrm flipH="1" flipV="1">
            <a:off x="5551008" y="4271536"/>
            <a:ext cx="249303" cy="2012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Geschweifte Klammer links 220">
            <a:extLst>
              <a:ext uri="{FF2B5EF4-FFF2-40B4-BE49-F238E27FC236}">
                <a16:creationId xmlns:a16="http://schemas.microsoft.com/office/drawing/2014/main" id="{6AF85BBD-3C77-D834-A2AD-7CC8DFC88572}"/>
              </a:ext>
            </a:extLst>
          </p:cNvPr>
          <p:cNvSpPr/>
          <p:nvPr/>
        </p:nvSpPr>
        <p:spPr>
          <a:xfrm rot="10800000">
            <a:off x="9353556" y="2257450"/>
            <a:ext cx="206372" cy="1963285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2" name="Textfeld 221">
            <a:extLst>
              <a:ext uri="{FF2B5EF4-FFF2-40B4-BE49-F238E27FC236}">
                <a16:creationId xmlns:a16="http://schemas.microsoft.com/office/drawing/2014/main" id="{81186234-D23F-1294-8FCB-5B48342AC6CB}"/>
              </a:ext>
            </a:extLst>
          </p:cNvPr>
          <p:cNvSpPr txBox="1"/>
          <p:nvPr/>
        </p:nvSpPr>
        <p:spPr>
          <a:xfrm>
            <a:off x="9583262" y="2917887"/>
            <a:ext cx="2608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/>
              <a:t>D </a:t>
            </a:r>
            <a:r>
              <a:rPr lang="de-DE"/>
              <a:t>input features, here: </a:t>
            </a:r>
            <a:r>
              <a:rPr lang="de-DE" b="1"/>
              <a:t>Latitude</a:t>
            </a:r>
            <a:r>
              <a:rPr lang="de-DE"/>
              <a:t> in 89 steps</a:t>
            </a:r>
          </a:p>
        </p:txBody>
      </p:sp>
      <p:sp>
        <p:nvSpPr>
          <p:cNvPr id="223" name="Geschweifte Klammer links 222">
            <a:extLst>
              <a:ext uri="{FF2B5EF4-FFF2-40B4-BE49-F238E27FC236}">
                <a16:creationId xmlns:a16="http://schemas.microsoft.com/office/drawing/2014/main" id="{E42CE847-428E-B8A4-6B39-218B93D189EB}"/>
              </a:ext>
            </a:extLst>
          </p:cNvPr>
          <p:cNvSpPr/>
          <p:nvPr/>
        </p:nvSpPr>
        <p:spPr>
          <a:xfrm rot="5400000">
            <a:off x="6942293" y="-73991"/>
            <a:ext cx="233164" cy="4266887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4" name="Textfeld 223">
            <a:extLst>
              <a:ext uri="{FF2B5EF4-FFF2-40B4-BE49-F238E27FC236}">
                <a16:creationId xmlns:a16="http://schemas.microsoft.com/office/drawing/2014/main" id="{BB683955-D2C7-6797-F544-954F919965B4}"/>
              </a:ext>
            </a:extLst>
          </p:cNvPr>
          <p:cNvSpPr txBox="1"/>
          <p:nvPr/>
        </p:nvSpPr>
        <p:spPr>
          <a:xfrm>
            <a:off x="5965957" y="1296540"/>
            <a:ext cx="23141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T  </a:t>
            </a:r>
            <a:r>
              <a:rPr lang="de-DE"/>
              <a:t>timesteps, here: </a:t>
            </a:r>
            <a:r>
              <a:rPr lang="de-DE" b="1"/>
              <a:t>Longitude</a:t>
            </a:r>
            <a:r>
              <a:rPr lang="de-DE"/>
              <a:t> in 180 steps</a:t>
            </a:r>
          </a:p>
        </p:txBody>
      </p:sp>
    </p:spTree>
    <p:extLst>
      <p:ext uri="{BB962C8B-B14F-4D97-AF65-F5344CB8AC3E}">
        <p14:creationId xmlns:p14="http://schemas.microsoft.com/office/powerpoint/2010/main" val="17748906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737702AC-7DF5-744E-B707-99681FDC7092}"/>
              </a:ext>
            </a:extLst>
          </p:cNvPr>
          <p:cNvSpPr/>
          <p:nvPr/>
        </p:nvSpPr>
        <p:spPr>
          <a:xfrm>
            <a:off x="3771958" y="2035080"/>
            <a:ext cx="1633591" cy="180825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144D481-33A5-C449-B1FC-A862F47E5E2B}"/>
              </a:ext>
            </a:extLst>
          </p:cNvPr>
          <p:cNvSpPr/>
          <p:nvPr/>
        </p:nvSpPr>
        <p:spPr>
          <a:xfrm>
            <a:off x="3906858" y="2867205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9BEC5F5-AFD5-FE4E-963B-E45A3DA695D1}"/>
              </a:ext>
            </a:extLst>
          </p:cNvPr>
          <p:cNvSpPr/>
          <p:nvPr/>
        </p:nvSpPr>
        <p:spPr>
          <a:xfrm>
            <a:off x="4130975" y="2417254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4A7D46A-DFCA-5540-879B-FC12FFC6EC7F}"/>
              </a:ext>
            </a:extLst>
          </p:cNvPr>
          <p:cNvSpPr/>
          <p:nvPr/>
        </p:nvSpPr>
        <p:spPr>
          <a:xfrm>
            <a:off x="4588753" y="2265934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99BBDEE-045D-B44D-9DD7-F85941F7CB86}"/>
              </a:ext>
            </a:extLst>
          </p:cNvPr>
          <p:cNvSpPr/>
          <p:nvPr/>
        </p:nvSpPr>
        <p:spPr>
          <a:xfrm>
            <a:off x="5019758" y="2638534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D523CD9-79E7-8F4C-BFDF-7E062715ADD9}"/>
              </a:ext>
            </a:extLst>
          </p:cNvPr>
          <p:cNvSpPr/>
          <p:nvPr/>
        </p:nvSpPr>
        <p:spPr>
          <a:xfrm>
            <a:off x="4525152" y="2786015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50ABF9C-B09C-D340-BE04-CA79D5EA094D}"/>
              </a:ext>
            </a:extLst>
          </p:cNvPr>
          <p:cNvSpPr/>
          <p:nvPr/>
        </p:nvSpPr>
        <p:spPr>
          <a:xfrm>
            <a:off x="4137298" y="3241988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70549C9-8704-7949-B9F9-3533837D61CC}"/>
              </a:ext>
            </a:extLst>
          </p:cNvPr>
          <p:cNvSpPr/>
          <p:nvPr/>
        </p:nvSpPr>
        <p:spPr>
          <a:xfrm>
            <a:off x="4660753" y="3459849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99EC41A-7210-0B4F-93AE-47B7E979E461}"/>
              </a:ext>
            </a:extLst>
          </p:cNvPr>
          <p:cNvSpPr/>
          <p:nvPr/>
        </p:nvSpPr>
        <p:spPr>
          <a:xfrm>
            <a:off x="5015062" y="3096932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699A7A5D-C729-1644-9870-F0815EA9F2BE}"/>
              </a:ext>
            </a:extLst>
          </p:cNvPr>
          <p:cNvCxnSpPr/>
          <p:nvPr/>
        </p:nvCxnSpPr>
        <p:spPr>
          <a:xfrm flipV="1">
            <a:off x="4306779" y="2353836"/>
            <a:ext cx="250177" cy="793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19D31791-A236-274C-81F3-E7B2CAB40227}"/>
              </a:ext>
            </a:extLst>
          </p:cNvPr>
          <p:cNvCxnSpPr>
            <a:cxnSpLocks/>
          </p:cNvCxnSpPr>
          <p:nvPr/>
        </p:nvCxnSpPr>
        <p:spPr>
          <a:xfrm flipV="1">
            <a:off x="4296022" y="2939205"/>
            <a:ext cx="260934" cy="2953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EB3839E9-AA1D-9D46-92B8-87C0A1123F07}"/>
              </a:ext>
            </a:extLst>
          </p:cNvPr>
          <p:cNvCxnSpPr>
            <a:cxnSpLocks/>
          </p:cNvCxnSpPr>
          <p:nvPr/>
        </p:nvCxnSpPr>
        <p:spPr>
          <a:xfrm flipV="1">
            <a:off x="4039138" y="2606730"/>
            <a:ext cx="107739" cy="2034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E5B58AE6-EC07-F14A-A3BB-ADFFCD581F93}"/>
              </a:ext>
            </a:extLst>
          </p:cNvPr>
          <p:cNvCxnSpPr>
            <a:cxnSpLocks/>
          </p:cNvCxnSpPr>
          <p:nvPr/>
        </p:nvCxnSpPr>
        <p:spPr>
          <a:xfrm>
            <a:off x="4043144" y="3060285"/>
            <a:ext cx="95782" cy="1567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006EBFBF-199E-4B4B-9466-D339643DC28E}"/>
              </a:ext>
            </a:extLst>
          </p:cNvPr>
          <p:cNvCxnSpPr>
            <a:cxnSpLocks/>
          </p:cNvCxnSpPr>
          <p:nvPr/>
        </p:nvCxnSpPr>
        <p:spPr>
          <a:xfrm>
            <a:off x="4684862" y="2923543"/>
            <a:ext cx="304597" cy="1929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14A63C0D-7850-C24E-A7F3-FBBED64BD41C}"/>
              </a:ext>
            </a:extLst>
          </p:cNvPr>
          <p:cNvCxnSpPr>
            <a:cxnSpLocks/>
          </p:cNvCxnSpPr>
          <p:nvPr/>
        </p:nvCxnSpPr>
        <p:spPr>
          <a:xfrm>
            <a:off x="4764553" y="2409934"/>
            <a:ext cx="224906" cy="1967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04C242FD-F5AD-4D49-9A7A-D41172255521}"/>
              </a:ext>
            </a:extLst>
          </p:cNvPr>
          <p:cNvCxnSpPr>
            <a:cxnSpLocks/>
          </p:cNvCxnSpPr>
          <p:nvPr/>
        </p:nvCxnSpPr>
        <p:spPr>
          <a:xfrm>
            <a:off x="4306779" y="3361451"/>
            <a:ext cx="290373" cy="1703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13A8C69A-C365-A54E-ACAC-52CEB95C56D2}"/>
              </a:ext>
            </a:extLst>
          </p:cNvPr>
          <p:cNvCxnSpPr>
            <a:cxnSpLocks/>
          </p:cNvCxnSpPr>
          <p:nvPr/>
        </p:nvCxnSpPr>
        <p:spPr>
          <a:xfrm flipH="1">
            <a:off x="4877006" y="3286534"/>
            <a:ext cx="147900" cy="1703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Gebogener Pfeil 37">
            <a:extLst>
              <a:ext uri="{FF2B5EF4-FFF2-40B4-BE49-F238E27FC236}">
                <a16:creationId xmlns:a16="http://schemas.microsoft.com/office/drawing/2014/main" id="{1CE6F996-3008-B04B-9DBF-15A428FF1605}"/>
              </a:ext>
            </a:extLst>
          </p:cNvPr>
          <p:cNvSpPr/>
          <p:nvPr/>
        </p:nvSpPr>
        <p:spPr>
          <a:xfrm>
            <a:off x="4526029" y="2651452"/>
            <a:ext cx="143123" cy="215139"/>
          </a:xfrm>
          <a:prstGeom prst="circularArrow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40" name="Gebogener Pfeil 39">
            <a:extLst>
              <a:ext uri="{FF2B5EF4-FFF2-40B4-BE49-F238E27FC236}">
                <a16:creationId xmlns:a16="http://schemas.microsoft.com/office/drawing/2014/main" id="{1C19C0F4-57DF-E94C-B9CA-75B17EB8635D}"/>
              </a:ext>
            </a:extLst>
          </p:cNvPr>
          <p:cNvSpPr/>
          <p:nvPr/>
        </p:nvSpPr>
        <p:spPr>
          <a:xfrm rot="4204466">
            <a:off x="5094771" y="3016407"/>
            <a:ext cx="143123" cy="215139"/>
          </a:xfrm>
          <a:prstGeom prst="circularArrow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38A2D2EB-014C-1E46-B40D-6230719DA7B0}"/>
              </a:ext>
            </a:extLst>
          </p:cNvPr>
          <p:cNvSpPr txBox="1"/>
          <p:nvPr/>
        </p:nvSpPr>
        <p:spPr>
          <a:xfrm>
            <a:off x="3257665" y="2455025"/>
            <a:ext cx="517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/>
              <a:t>W</a:t>
            </a:r>
            <a:r>
              <a:rPr lang="de-DE" baseline="-25000"/>
              <a:t>in</a:t>
            </a:r>
          </a:p>
        </p:txBody>
      </p:sp>
      <p:sp>
        <p:nvSpPr>
          <p:cNvPr id="51" name="Pfeil nach rechts 50">
            <a:extLst>
              <a:ext uri="{FF2B5EF4-FFF2-40B4-BE49-F238E27FC236}">
                <a16:creationId xmlns:a16="http://schemas.microsoft.com/office/drawing/2014/main" id="{67B72CFF-0918-1248-8BC5-9768B4E626B2}"/>
              </a:ext>
            </a:extLst>
          </p:cNvPr>
          <p:cNvSpPr/>
          <p:nvPr/>
        </p:nvSpPr>
        <p:spPr>
          <a:xfrm>
            <a:off x="3335261" y="2834162"/>
            <a:ext cx="341906" cy="22888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Textfeld 54">
            <a:extLst>
              <a:ext uri="{FF2B5EF4-FFF2-40B4-BE49-F238E27FC236}">
                <a16:creationId xmlns:a16="http://schemas.microsoft.com/office/drawing/2014/main" id="{BAEF7D0D-4020-3549-87D4-4FC1BFD1EDF4}"/>
              </a:ext>
            </a:extLst>
          </p:cNvPr>
          <p:cNvSpPr txBox="1"/>
          <p:nvPr/>
        </p:nvSpPr>
        <p:spPr>
          <a:xfrm>
            <a:off x="4706196" y="2113150"/>
            <a:ext cx="669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W</a:t>
            </a:r>
            <a:r>
              <a:rPr lang="de-DE" baseline="-25000" dirty="0"/>
              <a:t>res</a:t>
            </a:r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02D46DD5-A467-5A4F-9B9C-C0FBA091B004}"/>
              </a:ext>
            </a:extLst>
          </p:cNvPr>
          <p:cNvSpPr txBox="1"/>
          <p:nvPr/>
        </p:nvSpPr>
        <p:spPr>
          <a:xfrm>
            <a:off x="365769" y="302411"/>
            <a:ext cx="6674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Base ESN – </a:t>
            </a:r>
            <a:r>
              <a:rPr lang="de-DE" sz="2400" b="1" dirty="0" err="1"/>
              <a:t>methodology</a:t>
            </a:r>
            <a:r>
              <a:rPr lang="de-DE" sz="2400" dirty="0"/>
              <a:t> </a:t>
            </a:r>
            <a:r>
              <a:rPr lang="de-DE" sz="2400" dirty="0" err="1"/>
              <a:t>and</a:t>
            </a:r>
            <a:r>
              <a:rPr lang="de-DE" sz="2400" dirty="0"/>
              <a:t> </a:t>
            </a:r>
            <a:r>
              <a:rPr lang="de-DE" sz="2400" b="1" dirty="0"/>
              <a:t>reservoir transition</a:t>
            </a:r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0CA607F7-87DD-434D-A4D7-B75429D6DA41}"/>
              </a:ext>
            </a:extLst>
          </p:cNvPr>
          <p:cNvSpPr txBox="1"/>
          <p:nvPr/>
        </p:nvSpPr>
        <p:spPr>
          <a:xfrm>
            <a:off x="985331" y="3940085"/>
            <a:ext cx="33106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Input U</a:t>
            </a:r>
          </a:p>
          <a:p>
            <a:pPr algn="ctr"/>
            <a:r>
              <a:rPr lang="de-DE" sz="1400" dirty="0" err="1"/>
              <a:t>here 5 input features with T=10 timesteps</a:t>
            </a:r>
            <a:endParaRPr lang="de-DE" sz="1400" dirty="0"/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87F477F1-2671-4847-BD95-9FD5E75EA3B8}"/>
              </a:ext>
            </a:extLst>
          </p:cNvPr>
          <p:cNvSpPr txBox="1"/>
          <p:nvPr/>
        </p:nvSpPr>
        <p:spPr>
          <a:xfrm>
            <a:off x="2829142" y="1329459"/>
            <a:ext cx="33106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Reservoir </a:t>
            </a:r>
            <a:r>
              <a:rPr lang="de-DE" b="1" dirty="0" err="1"/>
              <a:t>states</a:t>
            </a:r>
            <a:r>
              <a:rPr lang="de-DE" b="1" dirty="0"/>
              <a:t> X</a:t>
            </a:r>
          </a:p>
          <a:p>
            <a:pPr algn="ctr"/>
            <a:r>
              <a:rPr lang="de-DE" sz="1400" dirty="0"/>
              <a:t>(</a:t>
            </a:r>
            <a:r>
              <a:rPr lang="de-DE" sz="1400" dirty="0" err="1"/>
              <a:t>samples</a:t>
            </a:r>
            <a:r>
              <a:rPr lang="de-DE" sz="1400" dirty="0"/>
              <a:t>, </a:t>
            </a:r>
            <a:r>
              <a:rPr lang="de-DE" sz="1400" dirty="0" err="1"/>
              <a:t>timesteps</a:t>
            </a:r>
            <a:r>
              <a:rPr lang="de-DE" sz="1400" dirty="0"/>
              <a:t>, n_res)</a:t>
            </a:r>
          </a:p>
        </p:txBody>
      </p:sp>
      <p:sp>
        <p:nvSpPr>
          <p:cNvPr id="20" name="Foliennummernplatzhalter 19">
            <a:extLst>
              <a:ext uri="{FF2B5EF4-FFF2-40B4-BE49-F238E27FC236}">
                <a16:creationId xmlns:a16="http://schemas.microsoft.com/office/drawing/2014/main" id="{E57366F7-4730-2048-BD91-5237137DE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16</a:t>
            </a:fld>
            <a:endParaRPr lang="de-DE"/>
          </a:p>
        </p:txBody>
      </p:sp>
      <p:sp>
        <p:nvSpPr>
          <p:cNvPr id="93" name="Rechteck 92">
            <a:extLst>
              <a:ext uri="{FF2B5EF4-FFF2-40B4-BE49-F238E27FC236}">
                <a16:creationId xmlns:a16="http://schemas.microsoft.com/office/drawing/2014/main" id="{381D543C-16FE-73AB-8FE0-5074849CC491}"/>
              </a:ext>
            </a:extLst>
          </p:cNvPr>
          <p:cNvSpPr/>
          <p:nvPr/>
        </p:nvSpPr>
        <p:spPr>
          <a:xfrm>
            <a:off x="1184298" y="140287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4" name="Rechteck 93">
            <a:extLst>
              <a:ext uri="{FF2B5EF4-FFF2-40B4-BE49-F238E27FC236}">
                <a16:creationId xmlns:a16="http://schemas.microsoft.com/office/drawing/2014/main" id="{01E2CE89-6A5F-044F-90F0-4B403723A7FA}"/>
              </a:ext>
            </a:extLst>
          </p:cNvPr>
          <p:cNvSpPr/>
          <p:nvPr/>
        </p:nvSpPr>
        <p:spPr>
          <a:xfrm>
            <a:off x="1364298" y="140287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5" name="Rechteck 94">
            <a:extLst>
              <a:ext uri="{FF2B5EF4-FFF2-40B4-BE49-F238E27FC236}">
                <a16:creationId xmlns:a16="http://schemas.microsoft.com/office/drawing/2014/main" id="{3F23265F-08B8-9926-E091-CBA0DF68B126}"/>
              </a:ext>
            </a:extLst>
          </p:cNvPr>
          <p:cNvSpPr/>
          <p:nvPr/>
        </p:nvSpPr>
        <p:spPr>
          <a:xfrm>
            <a:off x="1544298" y="140287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6" name="Rechteck 95">
            <a:extLst>
              <a:ext uri="{FF2B5EF4-FFF2-40B4-BE49-F238E27FC236}">
                <a16:creationId xmlns:a16="http://schemas.microsoft.com/office/drawing/2014/main" id="{5AFDB2BB-211A-CAE4-07BD-12996B6D1AE5}"/>
              </a:ext>
            </a:extLst>
          </p:cNvPr>
          <p:cNvSpPr/>
          <p:nvPr/>
        </p:nvSpPr>
        <p:spPr>
          <a:xfrm>
            <a:off x="1724298" y="140287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7" name="Rechteck 96">
            <a:extLst>
              <a:ext uri="{FF2B5EF4-FFF2-40B4-BE49-F238E27FC236}">
                <a16:creationId xmlns:a16="http://schemas.microsoft.com/office/drawing/2014/main" id="{0EA839F9-A444-B526-730D-FA4049A03519}"/>
              </a:ext>
            </a:extLst>
          </p:cNvPr>
          <p:cNvSpPr/>
          <p:nvPr/>
        </p:nvSpPr>
        <p:spPr>
          <a:xfrm>
            <a:off x="1904298" y="140287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8" name="Rechteck 97">
            <a:extLst>
              <a:ext uri="{FF2B5EF4-FFF2-40B4-BE49-F238E27FC236}">
                <a16:creationId xmlns:a16="http://schemas.microsoft.com/office/drawing/2014/main" id="{72FA674E-F5DB-46EB-A451-2114D8C9CE9A}"/>
              </a:ext>
            </a:extLst>
          </p:cNvPr>
          <p:cNvSpPr/>
          <p:nvPr/>
        </p:nvSpPr>
        <p:spPr>
          <a:xfrm>
            <a:off x="2084298" y="140287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9" name="Rechteck 98">
            <a:extLst>
              <a:ext uri="{FF2B5EF4-FFF2-40B4-BE49-F238E27FC236}">
                <a16:creationId xmlns:a16="http://schemas.microsoft.com/office/drawing/2014/main" id="{CBA8557F-29C7-8918-5D45-7CD4DB6398F3}"/>
              </a:ext>
            </a:extLst>
          </p:cNvPr>
          <p:cNvSpPr/>
          <p:nvPr/>
        </p:nvSpPr>
        <p:spPr>
          <a:xfrm>
            <a:off x="2264298" y="140287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0" name="Rechteck 99">
            <a:extLst>
              <a:ext uri="{FF2B5EF4-FFF2-40B4-BE49-F238E27FC236}">
                <a16:creationId xmlns:a16="http://schemas.microsoft.com/office/drawing/2014/main" id="{5CC6AD0A-889D-46B0-236C-2DB5545533E3}"/>
              </a:ext>
            </a:extLst>
          </p:cNvPr>
          <p:cNvSpPr/>
          <p:nvPr/>
        </p:nvSpPr>
        <p:spPr>
          <a:xfrm>
            <a:off x="2444298" y="140287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1" name="Rechteck 100">
            <a:extLst>
              <a:ext uri="{FF2B5EF4-FFF2-40B4-BE49-F238E27FC236}">
                <a16:creationId xmlns:a16="http://schemas.microsoft.com/office/drawing/2014/main" id="{D9C6782D-64F2-B368-63CF-93FD5451BCE6}"/>
              </a:ext>
            </a:extLst>
          </p:cNvPr>
          <p:cNvSpPr/>
          <p:nvPr/>
        </p:nvSpPr>
        <p:spPr>
          <a:xfrm>
            <a:off x="2624298" y="140287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2" name="Rechteck 101">
            <a:extLst>
              <a:ext uri="{FF2B5EF4-FFF2-40B4-BE49-F238E27FC236}">
                <a16:creationId xmlns:a16="http://schemas.microsoft.com/office/drawing/2014/main" id="{80F51D3A-86CE-2F80-4299-A040A8919747}"/>
              </a:ext>
            </a:extLst>
          </p:cNvPr>
          <p:cNvSpPr/>
          <p:nvPr/>
        </p:nvSpPr>
        <p:spPr>
          <a:xfrm>
            <a:off x="2804298" y="140287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3" name="Rechteck 102">
            <a:extLst>
              <a:ext uri="{FF2B5EF4-FFF2-40B4-BE49-F238E27FC236}">
                <a16:creationId xmlns:a16="http://schemas.microsoft.com/office/drawing/2014/main" id="{9E7A8AF2-8CA1-ED50-3861-1B15E046012C}"/>
              </a:ext>
            </a:extLst>
          </p:cNvPr>
          <p:cNvSpPr/>
          <p:nvPr/>
        </p:nvSpPr>
        <p:spPr>
          <a:xfrm>
            <a:off x="1184298" y="158287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4" name="Rechteck 103">
            <a:extLst>
              <a:ext uri="{FF2B5EF4-FFF2-40B4-BE49-F238E27FC236}">
                <a16:creationId xmlns:a16="http://schemas.microsoft.com/office/drawing/2014/main" id="{8BBD1776-7CF2-4BCD-87D6-58E1EF5C9551}"/>
              </a:ext>
            </a:extLst>
          </p:cNvPr>
          <p:cNvSpPr/>
          <p:nvPr/>
        </p:nvSpPr>
        <p:spPr>
          <a:xfrm>
            <a:off x="1364298" y="158287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5" name="Rechteck 104">
            <a:extLst>
              <a:ext uri="{FF2B5EF4-FFF2-40B4-BE49-F238E27FC236}">
                <a16:creationId xmlns:a16="http://schemas.microsoft.com/office/drawing/2014/main" id="{F1092E09-55DC-97A9-C71E-76D267056B9D}"/>
              </a:ext>
            </a:extLst>
          </p:cNvPr>
          <p:cNvSpPr/>
          <p:nvPr/>
        </p:nvSpPr>
        <p:spPr>
          <a:xfrm>
            <a:off x="1544298" y="158287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6" name="Rechteck 105">
            <a:extLst>
              <a:ext uri="{FF2B5EF4-FFF2-40B4-BE49-F238E27FC236}">
                <a16:creationId xmlns:a16="http://schemas.microsoft.com/office/drawing/2014/main" id="{1421BF2B-BB63-A478-9657-15CC0730FD98}"/>
              </a:ext>
            </a:extLst>
          </p:cNvPr>
          <p:cNvSpPr/>
          <p:nvPr/>
        </p:nvSpPr>
        <p:spPr>
          <a:xfrm>
            <a:off x="1724298" y="158287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7" name="Rechteck 106">
            <a:extLst>
              <a:ext uri="{FF2B5EF4-FFF2-40B4-BE49-F238E27FC236}">
                <a16:creationId xmlns:a16="http://schemas.microsoft.com/office/drawing/2014/main" id="{28B8AC4A-5454-F68B-AA8B-3F25A2E96D29}"/>
              </a:ext>
            </a:extLst>
          </p:cNvPr>
          <p:cNvSpPr/>
          <p:nvPr/>
        </p:nvSpPr>
        <p:spPr>
          <a:xfrm>
            <a:off x="1904298" y="158287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8" name="Rechteck 107">
            <a:extLst>
              <a:ext uri="{FF2B5EF4-FFF2-40B4-BE49-F238E27FC236}">
                <a16:creationId xmlns:a16="http://schemas.microsoft.com/office/drawing/2014/main" id="{156F765B-DF84-52A2-3D77-DAF7109A84BE}"/>
              </a:ext>
            </a:extLst>
          </p:cNvPr>
          <p:cNvSpPr/>
          <p:nvPr/>
        </p:nvSpPr>
        <p:spPr>
          <a:xfrm>
            <a:off x="2084298" y="158287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9" name="Rechteck 108">
            <a:extLst>
              <a:ext uri="{FF2B5EF4-FFF2-40B4-BE49-F238E27FC236}">
                <a16:creationId xmlns:a16="http://schemas.microsoft.com/office/drawing/2014/main" id="{50524E6A-C2C7-6672-F6FD-FE3C6073AF7B}"/>
              </a:ext>
            </a:extLst>
          </p:cNvPr>
          <p:cNvSpPr/>
          <p:nvPr/>
        </p:nvSpPr>
        <p:spPr>
          <a:xfrm>
            <a:off x="2264298" y="158287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0" name="Rechteck 109">
            <a:extLst>
              <a:ext uri="{FF2B5EF4-FFF2-40B4-BE49-F238E27FC236}">
                <a16:creationId xmlns:a16="http://schemas.microsoft.com/office/drawing/2014/main" id="{380F9EEA-1889-AC4F-9948-185E2A508D79}"/>
              </a:ext>
            </a:extLst>
          </p:cNvPr>
          <p:cNvSpPr/>
          <p:nvPr/>
        </p:nvSpPr>
        <p:spPr>
          <a:xfrm>
            <a:off x="2444298" y="158287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1" name="Rechteck 110">
            <a:extLst>
              <a:ext uri="{FF2B5EF4-FFF2-40B4-BE49-F238E27FC236}">
                <a16:creationId xmlns:a16="http://schemas.microsoft.com/office/drawing/2014/main" id="{EB400AAB-A084-C037-B40D-3A20F6C17FE6}"/>
              </a:ext>
            </a:extLst>
          </p:cNvPr>
          <p:cNvSpPr/>
          <p:nvPr/>
        </p:nvSpPr>
        <p:spPr>
          <a:xfrm>
            <a:off x="2624298" y="158287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2" name="Rechteck 111">
            <a:extLst>
              <a:ext uri="{FF2B5EF4-FFF2-40B4-BE49-F238E27FC236}">
                <a16:creationId xmlns:a16="http://schemas.microsoft.com/office/drawing/2014/main" id="{B0BA6D66-8A9F-C26A-BEA3-8D6C18159189}"/>
              </a:ext>
            </a:extLst>
          </p:cNvPr>
          <p:cNvSpPr/>
          <p:nvPr/>
        </p:nvSpPr>
        <p:spPr>
          <a:xfrm>
            <a:off x="2804298" y="158287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3" name="Rechteck 112">
            <a:extLst>
              <a:ext uri="{FF2B5EF4-FFF2-40B4-BE49-F238E27FC236}">
                <a16:creationId xmlns:a16="http://schemas.microsoft.com/office/drawing/2014/main" id="{22BB04AD-C748-91FD-B470-9F7707E0ADB0}"/>
              </a:ext>
            </a:extLst>
          </p:cNvPr>
          <p:cNvSpPr/>
          <p:nvPr/>
        </p:nvSpPr>
        <p:spPr>
          <a:xfrm>
            <a:off x="1184298" y="176287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4" name="Rechteck 113">
            <a:extLst>
              <a:ext uri="{FF2B5EF4-FFF2-40B4-BE49-F238E27FC236}">
                <a16:creationId xmlns:a16="http://schemas.microsoft.com/office/drawing/2014/main" id="{53862854-24C2-518D-A369-266CFEEB2AE5}"/>
              </a:ext>
            </a:extLst>
          </p:cNvPr>
          <p:cNvSpPr/>
          <p:nvPr/>
        </p:nvSpPr>
        <p:spPr>
          <a:xfrm>
            <a:off x="1364298" y="176287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5" name="Rechteck 114">
            <a:extLst>
              <a:ext uri="{FF2B5EF4-FFF2-40B4-BE49-F238E27FC236}">
                <a16:creationId xmlns:a16="http://schemas.microsoft.com/office/drawing/2014/main" id="{BE769549-B3DF-6C48-001D-17A779E2B4CD}"/>
              </a:ext>
            </a:extLst>
          </p:cNvPr>
          <p:cNvSpPr/>
          <p:nvPr/>
        </p:nvSpPr>
        <p:spPr>
          <a:xfrm>
            <a:off x="1544298" y="1762871"/>
            <a:ext cx="180000" cy="18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6" name="Rechteck 115">
            <a:extLst>
              <a:ext uri="{FF2B5EF4-FFF2-40B4-BE49-F238E27FC236}">
                <a16:creationId xmlns:a16="http://schemas.microsoft.com/office/drawing/2014/main" id="{8FD0DD64-B97C-84E9-44EE-B484EE42F42E}"/>
              </a:ext>
            </a:extLst>
          </p:cNvPr>
          <p:cNvSpPr/>
          <p:nvPr/>
        </p:nvSpPr>
        <p:spPr>
          <a:xfrm>
            <a:off x="1724298" y="1762871"/>
            <a:ext cx="180000" cy="18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7" name="Rechteck 116">
            <a:extLst>
              <a:ext uri="{FF2B5EF4-FFF2-40B4-BE49-F238E27FC236}">
                <a16:creationId xmlns:a16="http://schemas.microsoft.com/office/drawing/2014/main" id="{33619A45-BE10-1806-70B6-38CBF1A1332D}"/>
              </a:ext>
            </a:extLst>
          </p:cNvPr>
          <p:cNvSpPr/>
          <p:nvPr/>
        </p:nvSpPr>
        <p:spPr>
          <a:xfrm>
            <a:off x="1904298" y="1762871"/>
            <a:ext cx="180000" cy="18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8" name="Rechteck 117">
            <a:extLst>
              <a:ext uri="{FF2B5EF4-FFF2-40B4-BE49-F238E27FC236}">
                <a16:creationId xmlns:a16="http://schemas.microsoft.com/office/drawing/2014/main" id="{CB87C4AA-22DE-A7C5-3B47-F3F49FB3B9CB}"/>
              </a:ext>
            </a:extLst>
          </p:cNvPr>
          <p:cNvSpPr/>
          <p:nvPr/>
        </p:nvSpPr>
        <p:spPr>
          <a:xfrm>
            <a:off x="2084298" y="1762871"/>
            <a:ext cx="180000" cy="18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9" name="Rechteck 118">
            <a:extLst>
              <a:ext uri="{FF2B5EF4-FFF2-40B4-BE49-F238E27FC236}">
                <a16:creationId xmlns:a16="http://schemas.microsoft.com/office/drawing/2014/main" id="{F03806AE-6C6F-4C97-65AB-492584FC4532}"/>
              </a:ext>
            </a:extLst>
          </p:cNvPr>
          <p:cNvSpPr/>
          <p:nvPr/>
        </p:nvSpPr>
        <p:spPr>
          <a:xfrm>
            <a:off x="2264298" y="1762871"/>
            <a:ext cx="180000" cy="18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0" name="Rechteck 119">
            <a:extLst>
              <a:ext uri="{FF2B5EF4-FFF2-40B4-BE49-F238E27FC236}">
                <a16:creationId xmlns:a16="http://schemas.microsoft.com/office/drawing/2014/main" id="{3FCD19EB-C5FF-FA88-D46A-60C587190C24}"/>
              </a:ext>
            </a:extLst>
          </p:cNvPr>
          <p:cNvSpPr/>
          <p:nvPr/>
        </p:nvSpPr>
        <p:spPr>
          <a:xfrm>
            <a:off x="2444298" y="1762871"/>
            <a:ext cx="180000" cy="18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1" name="Rechteck 120">
            <a:extLst>
              <a:ext uri="{FF2B5EF4-FFF2-40B4-BE49-F238E27FC236}">
                <a16:creationId xmlns:a16="http://schemas.microsoft.com/office/drawing/2014/main" id="{6467F10E-FFBB-1912-FA0A-A936095FC7FD}"/>
              </a:ext>
            </a:extLst>
          </p:cNvPr>
          <p:cNvSpPr/>
          <p:nvPr/>
        </p:nvSpPr>
        <p:spPr>
          <a:xfrm>
            <a:off x="2624298" y="176287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2" name="Rechteck 121">
            <a:extLst>
              <a:ext uri="{FF2B5EF4-FFF2-40B4-BE49-F238E27FC236}">
                <a16:creationId xmlns:a16="http://schemas.microsoft.com/office/drawing/2014/main" id="{B5A8AACB-AC9F-2255-D622-A9DA70182893}"/>
              </a:ext>
            </a:extLst>
          </p:cNvPr>
          <p:cNvSpPr/>
          <p:nvPr/>
        </p:nvSpPr>
        <p:spPr>
          <a:xfrm>
            <a:off x="2804298" y="176287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3" name="Rechteck 122">
            <a:extLst>
              <a:ext uri="{FF2B5EF4-FFF2-40B4-BE49-F238E27FC236}">
                <a16:creationId xmlns:a16="http://schemas.microsoft.com/office/drawing/2014/main" id="{AB225836-DDCE-4D64-842C-F464D664C3AE}"/>
              </a:ext>
            </a:extLst>
          </p:cNvPr>
          <p:cNvSpPr/>
          <p:nvPr/>
        </p:nvSpPr>
        <p:spPr>
          <a:xfrm>
            <a:off x="1184298" y="194287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4" name="Rechteck 123">
            <a:extLst>
              <a:ext uri="{FF2B5EF4-FFF2-40B4-BE49-F238E27FC236}">
                <a16:creationId xmlns:a16="http://schemas.microsoft.com/office/drawing/2014/main" id="{2B5694C0-BB91-D325-3747-B4DBC1EC68FC}"/>
              </a:ext>
            </a:extLst>
          </p:cNvPr>
          <p:cNvSpPr/>
          <p:nvPr/>
        </p:nvSpPr>
        <p:spPr>
          <a:xfrm>
            <a:off x="1364298" y="194287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5" name="Rechteck 124">
            <a:extLst>
              <a:ext uri="{FF2B5EF4-FFF2-40B4-BE49-F238E27FC236}">
                <a16:creationId xmlns:a16="http://schemas.microsoft.com/office/drawing/2014/main" id="{5A455FE4-93C6-52D9-69A9-5DA2ACA1C654}"/>
              </a:ext>
            </a:extLst>
          </p:cNvPr>
          <p:cNvSpPr/>
          <p:nvPr/>
        </p:nvSpPr>
        <p:spPr>
          <a:xfrm>
            <a:off x="1544298" y="194287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6" name="Rechteck 125">
            <a:extLst>
              <a:ext uri="{FF2B5EF4-FFF2-40B4-BE49-F238E27FC236}">
                <a16:creationId xmlns:a16="http://schemas.microsoft.com/office/drawing/2014/main" id="{756D7248-B628-D79F-58E4-88B690F80607}"/>
              </a:ext>
            </a:extLst>
          </p:cNvPr>
          <p:cNvSpPr/>
          <p:nvPr/>
        </p:nvSpPr>
        <p:spPr>
          <a:xfrm>
            <a:off x="1724298" y="194287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7" name="Rechteck 126">
            <a:extLst>
              <a:ext uri="{FF2B5EF4-FFF2-40B4-BE49-F238E27FC236}">
                <a16:creationId xmlns:a16="http://schemas.microsoft.com/office/drawing/2014/main" id="{824EE36B-0CD4-8539-A373-682834E80D66}"/>
              </a:ext>
            </a:extLst>
          </p:cNvPr>
          <p:cNvSpPr/>
          <p:nvPr/>
        </p:nvSpPr>
        <p:spPr>
          <a:xfrm>
            <a:off x="1904298" y="194287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8" name="Rechteck 127">
            <a:extLst>
              <a:ext uri="{FF2B5EF4-FFF2-40B4-BE49-F238E27FC236}">
                <a16:creationId xmlns:a16="http://schemas.microsoft.com/office/drawing/2014/main" id="{207EEDBC-7C5F-F979-6103-B9EFABB909CC}"/>
              </a:ext>
            </a:extLst>
          </p:cNvPr>
          <p:cNvSpPr/>
          <p:nvPr/>
        </p:nvSpPr>
        <p:spPr>
          <a:xfrm>
            <a:off x="2084298" y="194287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9" name="Rechteck 128">
            <a:extLst>
              <a:ext uri="{FF2B5EF4-FFF2-40B4-BE49-F238E27FC236}">
                <a16:creationId xmlns:a16="http://schemas.microsoft.com/office/drawing/2014/main" id="{7B9B2731-39A5-5FF7-8414-7163CEF05787}"/>
              </a:ext>
            </a:extLst>
          </p:cNvPr>
          <p:cNvSpPr/>
          <p:nvPr/>
        </p:nvSpPr>
        <p:spPr>
          <a:xfrm>
            <a:off x="2264298" y="194287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0" name="Rechteck 129">
            <a:extLst>
              <a:ext uri="{FF2B5EF4-FFF2-40B4-BE49-F238E27FC236}">
                <a16:creationId xmlns:a16="http://schemas.microsoft.com/office/drawing/2014/main" id="{5D06FAD7-B8CC-3060-36D4-A2D1CA43B589}"/>
              </a:ext>
            </a:extLst>
          </p:cNvPr>
          <p:cNvSpPr/>
          <p:nvPr/>
        </p:nvSpPr>
        <p:spPr>
          <a:xfrm>
            <a:off x="2444298" y="194287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1" name="Rechteck 130">
            <a:extLst>
              <a:ext uri="{FF2B5EF4-FFF2-40B4-BE49-F238E27FC236}">
                <a16:creationId xmlns:a16="http://schemas.microsoft.com/office/drawing/2014/main" id="{FB4F80A2-FCEF-594B-BC46-500C4EC2F687}"/>
              </a:ext>
            </a:extLst>
          </p:cNvPr>
          <p:cNvSpPr/>
          <p:nvPr/>
        </p:nvSpPr>
        <p:spPr>
          <a:xfrm>
            <a:off x="2624298" y="194287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2" name="Rechteck 131">
            <a:extLst>
              <a:ext uri="{FF2B5EF4-FFF2-40B4-BE49-F238E27FC236}">
                <a16:creationId xmlns:a16="http://schemas.microsoft.com/office/drawing/2014/main" id="{73E091BE-CDDC-4635-A3BC-D24829791450}"/>
              </a:ext>
            </a:extLst>
          </p:cNvPr>
          <p:cNvSpPr/>
          <p:nvPr/>
        </p:nvSpPr>
        <p:spPr>
          <a:xfrm>
            <a:off x="2804298" y="194287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3" name="Rechteck 132">
            <a:extLst>
              <a:ext uri="{FF2B5EF4-FFF2-40B4-BE49-F238E27FC236}">
                <a16:creationId xmlns:a16="http://schemas.microsoft.com/office/drawing/2014/main" id="{0709A45D-DFEE-0686-A706-0E9B9C99A3B1}"/>
              </a:ext>
            </a:extLst>
          </p:cNvPr>
          <p:cNvSpPr/>
          <p:nvPr/>
        </p:nvSpPr>
        <p:spPr>
          <a:xfrm>
            <a:off x="1184298" y="212287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4" name="Rechteck 133">
            <a:extLst>
              <a:ext uri="{FF2B5EF4-FFF2-40B4-BE49-F238E27FC236}">
                <a16:creationId xmlns:a16="http://schemas.microsoft.com/office/drawing/2014/main" id="{BA156494-F068-1913-4898-B585B2FD402E}"/>
              </a:ext>
            </a:extLst>
          </p:cNvPr>
          <p:cNvSpPr/>
          <p:nvPr/>
        </p:nvSpPr>
        <p:spPr>
          <a:xfrm>
            <a:off x="1364298" y="212287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5" name="Rechteck 134">
            <a:extLst>
              <a:ext uri="{FF2B5EF4-FFF2-40B4-BE49-F238E27FC236}">
                <a16:creationId xmlns:a16="http://schemas.microsoft.com/office/drawing/2014/main" id="{C018D8D3-550C-4161-D272-534EC5524245}"/>
              </a:ext>
            </a:extLst>
          </p:cNvPr>
          <p:cNvSpPr/>
          <p:nvPr/>
        </p:nvSpPr>
        <p:spPr>
          <a:xfrm>
            <a:off x="1544298" y="212287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6" name="Rechteck 135">
            <a:extLst>
              <a:ext uri="{FF2B5EF4-FFF2-40B4-BE49-F238E27FC236}">
                <a16:creationId xmlns:a16="http://schemas.microsoft.com/office/drawing/2014/main" id="{4B9DAE49-19FA-B776-708C-1E535B29AA2F}"/>
              </a:ext>
            </a:extLst>
          </p:cNvPr>
          <p:cNvSpPr/>
          <p:nvPr/>
        </p:nvSpPr>
        <p:spPr>
          <a:xfrm>
            <a:off x="1724298" y="212287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7" name="Rechteck 136">
            <a:extLst>
              <a:ext uri="{FF2B5EF4-FFF2-40B4-BE49-F238E27FC236}">
                <a16:creationId xmlns:a16="http://schemas.microsoft.com/office/drawing/2014/main" id="{724C78BE-5373-316E-06C1-64F1B9744A55}"/>
              </a:ext>
            </a:extLst>
          </p:cNvPr>
          <p:cNvSpPr/>
          <p:nvPr/>
        </p:nvSpPr>
        <p:spPr>
          <a:xfrm>
            <a:off x="1904298" y="212287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8" name="Rechteck 137">
            <a:extLst>
              <a:ext uri="{FF2B5EF4-FFF2-40B4-BE49-F238E27FC236}">
                <a16:creationId xmlns:a16="http://schemas.microsoft.com/office/drawing/2014/main" id="{F8DB08EA-07DD-8A6B-77C1-DE2EBBEE5D47}"/>
              </a:ext>
            </a:extLst>
          </p:cNvPr>
          <p:cNvSpPr/>
          <p:nvPr/>
        </p:nvSpPr>
        <p:spPr>
          <a:xfrm>
            <a:off x="2084298" y="212287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9" name="Rechteck 138">
            <a:extLst>
              <a:ext uri="{FF2B5EF4-FFF2-40B4-BE49-F238E27FC236}">
                <a16:creationId xmlns:a16="http://schemas.microsoft.com/office/drawing/2014/main" id="{A23B6FBA-2352-2CB4-ADCD-83457F788707}"/>
              </a:ext>
            </a:extLst>
          </p:cNvPr>
          <p:cNvSpPr/>
          <p:nvPr/>
        </p:nvSpPr>
        <p:spPr>
          <a:xfrm>
            <a:off x="2264298" y="212287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0" name="Rechteck 139">
            <a:extLst>
              <a:ext uri="{FF2B5EF4-FFF2-40B4-BE49-F238E27FC236}">
                <a16:creationId xmlns:a16="http://schemas.microsoft.com/office/drawing/2014/main" id="{1FA51DC9-FBC1-6714-4043-E48C4E67504E}"/>
              </a:ext>
            </a:extLst>
          </p:cNvPr>
          <p:cNvSpPr/>
          <p:nvPr/>
        </p:nvSpPr>
        <p:spPr>
          <a:xfrm>
            <a:off x="2444298" y="212287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1" name="Rechteck 140">
            <a:extLst>
              <a:ext uri="{FF2B5EF4-FFF2-40B4-BE49-F238E27FC236}">
                <a16:creationId xmlns:a16="http://schemas.microsoft.com/office/drawing/2014/main" id="{7B91B108-F0A7-484B-D2B6-A5B3D050072E}"/>
              </a:ext>
            </a:extLst>
          </p:cNvPr>
          <p:cNvSpPr/>
          <p:nvPr/>
        </p:nvSpPr>
        <p:spPr>
          <a:xfrm>
            <a:off x="2624298" y="212287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2" name="Rechteck 141">
            <a:extLst>
              <a:ext uri="{FF2B5EF4-FFF2-40B4-BE49-F238E27FC236}">
                <a16:creationId xmlns:a16="http://schemas.microsoft.com/office/drawing/2014/main" id="{FA2AB832-A1D8-BE8B-6325-72D23777B916}"/>
              </a:ext>
            </a:extLst>
          </p:cNvPr>
          <p:cNvSpPr/>
          <p:nvPr/>
        </p:nvSpPr>
        <p:spPr>
          <a:xfrm>
            <a:off x="2804298" y="212287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3" name="Geschweifte Klammer links 142">
            <a:extLst>
              <a:ext uri="{FF2B5EF4-FFF2-40B4-BE49-F238E27FC236}">
                <a16:creationId xmlns:a16="http://schemas.microsoft.com/office/drawing/2014/main" id="{D88D35A0-E01E-EAF0-0346-F6BECA25218F}"/>
              </a:ext>
            </a:extLst>
          </p:cNvPr>
          <p:cNvSpPr/>
          <p:nvPr/>
        </p:nvSpPr>
        <p:spPr>
          <a:xfrm>
            <a:off x="949549" y="1402871"/>
            <a:ext cx="180000" cy="90000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4" name="Textfeld 143">
            <a:extLst>
              <a:ext uri="{FF2B5EF4-FFF2-40B4-BE49-F238E27FC236}">
                <a16:creationId xmlns:a16="http://schemas.microsoft.com/office/drawing/2014/main" id="{B204F1A6-110C-F064-DB5C-231FC07551A3}"/>
              </a:ext>
            </a:extLst>
          </p:cNvPr>
          <p:cNvSpPr txBox="1"/>
          <p:nvPr/>
        </p:nvSpPr>
        <p:spPr>
          <a:xfrm>
            <a:off x="-19182" y="1529705"/>
            <a:ext cx="10587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D </a:t>
            </a:r>
            <a:r>
              <a:rPr lang="de-DE"/>
              <a:t>input features</a:t>
            </a:r>
          </a:p>
        </p:txBody>
      </p:sp>
      <p:sp>
        <p:nvSpPr>
          <p:cNvPr id="145" name="Geschweifte Klammer links 144">
            <a:extLst>
              <a:ext uri="{FF2B5EF4-FFF2-40B4-BE49-F238E27FC236}">
                <a16:creationId xmlns:a16="http://schemas.microsoft.com/office/drawing/2014/main" id="{21592190-6467-8832-E092-3E347C89A7F5}"/>
              </a:ext>
            </a:extLst>
          </p:cNvPr>
          <p:cNvSpPr/>
          <p:nvPr/>
        </p:nvSpPr>
        <p:spPr>
          <a:xfrm rot="5400000">
            <a:off x="1977365" y="334798"/>
            <a:ext cx="180000" cy="180000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6" name="Textfeld 145">
            <a:extLst>
              <a:ext uri="{FF2B5EF4-FFF2-40B4-BE49-F238E27FC236}">
                <a16:creationId xmlns:a16="http://schemas.microsoft.com/office/drawing/2014/main" id="{C1643393-AE97-A522-1CF0-22531101A83C}"/>
              </a:ext>
            </a:extLst>
          </p:cNvPr>
          <p:cNvSpPr txBox="1"/>
          <p:nvPr/>
        </p:nvSpPr>
        <p:spPr>
          <a:xfrm>
            <a:off x="1386234" y="821480"/>
            <a:ext cx="1715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/>
              <a:t>T  </a:t>
            </a:r>
            <a:r>
              <a:rPr lang="de-DE"/>
              <a:t>timesteps</a:t>
            </a:r>
          </a:p>
        </p:txBody>
      </p:sp>
      <p:sp>
        <p:nvSpPr>
          <p:cNvPr id="147" name="Rechteck 146">
            <a:extLst>
              <a:ext uri="{FF2B5EF4-FFF2-40B4-BE49-F238E27FC236}">
                <a16:creationId xmlns:a16="http://schemas.microsoft.com/office/drawing/2014/main" id="{04613A00-EAB9-AE92-829A-7624AC4865E4}"/>
              </a:ext>
            </a:extLst>
          </p:cNvPr>
          <p:cNvSpPr/>
          <p:nvPr/>
        </p:nvSpPr>
        <p:spPr>
          <a:xfrm>
            <a:off x="920585" y="253165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8" name="Rechteck 147">
            <a:extLst>
              <a:ext uri="{FF2B5EF4-FFF2-40B4-BE49-F238E27FC236}">
                <a16:creationId xmlns:a16="http://schemas.microsoft.com/office/drawing/2014/main" id="{3C6F9FD6-C69B-FC67-34CB-5B7C58E44507}"/>
              </a:ext>
            </a:extLst>
          </p:cNvPr>
          <p:cNvSpPr/>
          <p:nvPr/>
        </p:nvSpPr>
        <p:spPr>
          <a:xfrm>
            <a:off x="1172585" y="253165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9" name="Rechteck 148">
            <a:extLst>
              <a:ext uri="{FF2B5EF4-FFF2-40B4-BE49-F238E27FC236}">
                <a16:creationId xmlns:a16="http://schemas.microsoft.com/office/drawing/2014/main" id="{191C99A4-67AF-7D20-E09C-6D0C80DEA019}"/>
              </a:ext>
            </a:extLst>
          </p:cNvPr>
          <p:cNvSpPr/>
          <p:nvPr/>
        </p:nvSpPr>
        <p:spPr>
          <a:xfrm>
            <a:off x="1424585" y="253165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0" name="Rechteck 149">
            <a:extLst>
              <a:ext uri="{FF2B5EF4-FFF2-40B4-BE49-F238E27FC236}">
                <a16:creationId xmlns:a16="http://schemas.microsoft.com/office/drawing/2014/main" id="{5290619F-956A-B3D5-F965-0EE637D0D087}"/>
              </a:ext>
            </a:extLst>
          </p:cNvPr>
          <p:cNvSpPr/>
          <p:nvPr/>
        </p:nvSpPr>
        <p:spPr>
          <a:xfrm>
            <a:off x="1676585" y="253165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1" name="Rechteck 150">
            <a:extLst>
              <a:ext uri="{FF2B5EF4-FFF2-40B4-BE49-F238E27FC236}">
                <a16:creationId xmlns:a16="http://schemas.microsoft.com/office/drawing/2014/main" id="{4D62B35F-576E-6126-CB31-DB2F524630BF}"/>
              </a:ext>
            </a:extLst>
          </p:cNvPr>
          <p:cNvSpPr/>
          <p:nvPr/>
        </p:nvSpPr>
        <p:spPr>
          <a:xfrm>
            <a:off x="1912072" y="253165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2" name="Rechteck 151">
            <a:extLst>
              <a:ext uri="{FF2B5EF4-FFF2-40B4-BE49-F238E27FC236}">
                <a16:creationId xmlns:a16="http://schemas.microsoft.com/office/drawing/2014/main" id="{8268E1A7-D571-6E24-8BF3-8569311970D4}"/>
              </a:ext>
            </a:extLst>
          </p:cNvPr>
          <p:cNvSpPr/>
          <p:nvPr/>
        </p:nvSpPr>
        <p:spPr>
          <a:xfrm>
            <a:off x="2092072" y="253165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3" name="Rechteck 152">
            <a:extLst>
              <a:ext uri="{FF2B5EF4-FFF2-40B4-BE49-F238E27FC236}">
                <a16:creationId xmlns:a16="http://schemas.microsoft.com/office/drawing/2014/main" id="{92688B5A-0104-4A93-4B9C-024EC218AC6F}"/>
              </a:ext>
            </a:extLst>
          </p:cNvPr>
          <p:cNvSpPr/>
          <p:nvPr/>
        </p:nvSpPr>
        <p:spPr>
          <a:xfrm>
            <a:off x="2272072" y="253165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4" name="Rechteck 153">
            <a:extLst>
              <a:ext uri="{FF2B5EF4-FFF2-40B4-BE49-F238E27FC236}">
                <a16:creationId xmlns:a16="http://schemas.microsoft.com/office/drawing/2014/main" id="{7522FFF2-F5F2-8A03-9F43-EE02AC54CF57}"/>
              </a:ext>
            </a:extLst>
          </p:cNvPr>
          <p:cNvSpPr/>
          <p:nvPr/>
        </p:nvSpPr>
        <p:spPr>
          <a:xfrm>
            <a:off x="2452072" y="253165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5" name="Rechteck 154">
            <a:extLst>
              <a:ext uri="{FF2B5EF4-FFF2-40B4-BE49-F238E27FC236}">
                <a16:creationId xmlns:a16="http://schemas.microsoft.com/office/drawing/2014/main" id="{32B04374-A87E-BD89-4B73-4046B243DED4}"/>
              </a:ext>
            </a:extLst>
          </p:cNvPr>
          <p:cNvSpPr/>
          <p:nvPr/>
        </p:nvSpPr>
        <p:spPr>
          <a:xfrm>
            <a:off x="2632072" y="253165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6" name="Rechteck 155">
            <a:extLst>
              <a:ext uri="{FF2B5EF4-FFF2-40B4-BE49-F238E27FC236}">
                <a16:creationId xmlns:a16="http://schemas.microsoft.com/office/drawing/2014/main" id="{9F2326F6-8FF1-6284-F193-015E468928A6}"/>
              </a:ext>
            </a:extLst>
          </p:cNvPr>
          <p:cNvSpPr/>
          <p:nvPr/>
        </p:nvSpPr>
        <p:spPr>
          <a:xfrm>
            <a:off x="2812072" y="253165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7" name="Rechteck 156">
            <a:extLst>
              <a:ext uri="{FF2B5EF4-FFF2-40B4-BE49-F238E27FC236}">
                <a16:creationId xmlns:a16="http://schemas.microsoft.com/office/drawing/2014/main" id="{40FB50B2-887F-D338-8B92-672E1137F898}"/>
              </a:ext>
            </a:extLst>
          </p:cNvPr>
          <p:cNvSpPr/>
          <p:nvPr/>
        </p:nvSpPr>
        <p:spPr>
          <a:xfrm>
            <a:off x="920585" y="271165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8" name="Rechteck 157">
            <a:extLst>
              <a:ext uri="{FF2B5EF4-FFF2-40B4-BE49-F238E27FC236}">
                <a16:creationId xmlns:a16="http://schemas.microsoft.com/office/drawing/2014/main" id="{EE135B7B-F6CB-E747-99E1-636425199C99}"/>
              </a:ext>
            </a:extLst>
          </p:cNvPr>
          <p:cNvSpPr/>
          <p:nvPr/>
        </p:nvSpPr>
        <p:spPr>
          <a:xfrm>
            <a:off x="1172585" y="271165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9" name="Rechteck 158">
            <a:extLst>
              <a:ext uri="{FF2B5EF4-FFF2-40B4-BE49-F238E27FC236}">
                <a16:creationId xmlns:a16="http://schemas.microsoft.com/office/drawing/2014/main" id="{9A1355FA-D3D6-9C80-153C-1C57CF520E6B}"/>
              </a:ext>
            </a:extLst>
          </p:cNvPr>
          <p:cNvSpPr/>
          <p:nvPr/>
        </p:nvSpPr>
        <p:spPr>
          <a:xfrm>
            <a:off x="1424585" y="271165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0" name="Rechteck 159">
            <a:extLst>
              <a:ext uri="{FF2B5EF4-FFF2-40B4-BE49-F238E27FC236}">
                <a16:creationId xmlns:a16="http://schemas.microsoft.com/office/drawing/2014/main" id="{7343D805-6D1A-5E0E-4FF8-7FCAB921349E}"/>
              </a:ext>
            </a:extLst>
          </p:cNvPr>
          <p:cNvSpPr/>
          <p:nvPr/>
        </p:nvSpPr>
        <p:spPr>
          <a:xfrm>
            <a:off x="1676585" y="271165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1" name="Rechteck 160">
            <a:extLst>
              <a:ext uri="{FF2B5EF4-FFF2-40B4-BE49-F238E27FC236}">
                <a16:creationId xmlns:a16="http://schemas.microsoft.com/office/drawing/2014/main" id="{43492EF6-C2BB-88D1-539E-E394DF5FCB2A}"/>
              </a:ext>
            </a:extLst>
          </p:cNvPr>
          <p:cNvSpPr/>
          <p:nvPr/>
        </p:nvSpPr>
        <p:spPr>
          <a:xfrm>
            <a:off x="1912072" y="271165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2" name="Rechteck 161">
            <a:extLst>
              <a:ext uri="{FF2B5EF4-FFF2-40B4-BE49-F238E27FC236}">
                <a16:creationId xmlns:a16="http://schemas.microsoft.com/office/drawing/2014/main" id="{9B5CB2B2-838E-3A66-414A-96BB82AE6FE6}"/>
              </a:ext>
            </a:extLst>
          </p:cNvPr>
          <p:cNvSpPr/>
          <p:nvPr/>
        </p:nvSpPr>
        <p:spPr>
          <a:xfrm>
            <a:off x="2092072" y="271165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3" name="Rechteck 162">
            <a:extLst>
              <a:ext uri="{FF2B5EF4-FFF2-40B4-BE49-F238E27FC236}">
                <a16:creationId xmlns:a16="http://schemas.microsoft.com/office/drawing/2014/main" id="{3E9FCF7A-6A62-F6AB-5882-EA9624C5C9B3}"/>
              </a:ext>
            </a:extLst>
          </p:cNvPr>
          <p:cNvSpPr/>
          <p:nvPr/>
        </p:nvSpPr>
        <p:spPr>
          <a:xfrm>
            <a:off x="2272072" y="271165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4" name="Rechteck 163">
            <a:extLst>
              <a:ext uri="{FF2B5EF4-FFF2-40B4-BE49-F238E27FC236}">
                <a16:creationId xmlns:a16="http://schemas.microsoft.com/office/drawing/2014/main" id="{E1BAC317-0A54-446F-016D-6D487B5D5026}"/>
              </a:ext>
            </a:extLst>
          </p:cNvPr>
          <p:cNvSpPr/>
          <p:nvPr/>
        </p:nvSpPr>
        <p:spPr>
          <a:xfrm>
            <a:off x="2452072" y="271165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5" name="Rechteck 164">
            <a:extLst>
              <a:ext uri="{FF2B5EF4-FFF2-40B4-BE49-F238E27FC236}">
                <a16:creationId xmlns:a16="http://schemas.microsoft.com/office/drawing/2014/main" id="{9B2AD68F-F101-21BD-45A6-8C6F9D82C610}"/>
              </a:ext>
            </a:extLst>
          </p:cNvPr>
          <p:cNvSpPr/>
          <p:nvPr/>
        </p:nvSpPr>
        <p:spPr>
          <a:xfrm>
            <a:off x="2632072" y="271165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6" name="Rechteck 165">
            <a:extLst>
              <a:ext uri="{FF2B5EF4-FFF2-40B4-BE49-F238E27FC236}">
                <a16:creationId xmlns:a16="http://schemas.microsoft.com/office/drawing/2014/main" id="{16A522CF-CF39-D2EE-0DFB-0B2BF16F98BA}"/>
              </a:ext>
            </a:extLst>
          </p:cNvPr>
          <p:cNvSpPr/>
          <p:nvPr/>
        </p:nvSpPr>
        <p:spPr>
          <a:xfrm>
            <a:off x="2812072" y="271165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7" name="Rechteck 166">
            <a:extLst>
              <a:ext uri="{FF2B5EF4-FFF2-40B4-BE49-F238E27FC236}">
                <a16:creationId xmlns:a16="http://schemas.microsoft.com/office/drawing/2014/main" id="{98E5C2DA-F571-419E-7165-60F23B1D3462}"/>
              </a:ext>
            </a:extLst>
          </p:cNvPr>
          <p:cNvSpPr/>
          <p:nvPr/>
        </p:nvSpPr>
        <p:spPr>
          <a:xfrm>
            <a:off x="920585" y="289165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8" name="Rechteck 167">
            <a:extLst>
              <a:ext uri="{FF2B5EF4-FFF2-40B4-BE49-F238E27FC236}">
                <a16:creationId xmlns:a16="http://schemas.microsoft.com/office/drawing/2014/main" id="{C184A8E9-AF13-0F7C-5603-94175CD79469}"/>
              </a:ext>
            </a:extLst>
          </p:cNvPr>
          <p:cNvSpPr/>
          <p:nvPr/>
        </p:nvSpPr>
        <p:spPr>
          <a:xfrm>
            <a:off x="1172585" y="289165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9" name="Rechteck 168">
            <a:extLst>
              <a:ext uri="{FF2B5EF4-FFF2-40B4-BE49-F238E27FC236}">
                <a16:creationId xmlns:a16="http://schemas.microsoft.com/office/drawing/2014/main" id="{D4F75F49-E9CD-ABD2-AA00-9E585C10F4EA}"/>
              </a:ext>
            </a:extLst>
          </p:cNvPr>
          <p:cNvSpPr/>
          <p:nvPr/>
        </p:nvSpPr>
        <p:spPr>
          <a:xfrm>
            <a:off x="1424585" y="2891651"/>
            <a:ext cx="180000" cy="18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0" name="Rechteck 169">
            <a:extLst>
              <a:ext uri="{FF2B5EF4-FFF2-40B4-BE49-F238E27FC236}">
                <a16:creationId xmlns:a16="http://schemas.microsoft.com/office/drawing/2014/main" id="{CDD1CEA7-C921-EF4E-BD5C-F8444E39ADB8}"/>
              </a:ext>
            </a:extLst>
          </p:cNvPr>
          <p:cNvSpPr/>
          <p:nvPr/>
        </p:nvSpPr>
        <p:spPr>
          <a:xfrm>
            <a:off x="1676585" y="2891651"/>
            <a:ext cx="180000" cy="18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1" name="Rechteck 170">
            <a:extLst>
              <a:ext uri="{FF2B5EF4-FFF2-40B4-BE49-F238E27FC236}">
                <a16:creationId xmlns:a16="http://schemas.microsoft.com/office/drawing/2014/main" id="{628CF234-AAF6-163F-C5A1-C58867AD27D5}"/>
              </a:ext>
            </a:extLst>
          </p:cNvPr>
          <p:cNvSpPr/>
          <p:nvPr/>
        </p:nvSpPr>
        <p:spPr>
          <a:xfrm>
            <a:off x="1912072" y="2891651"/>
            <a:ext cx="180000" cy="18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2" name="Rechteck 171">
            <a:extLst>
              <a:ext uri="{FF2B5EF4-FFF2-40B4-BE49-F238E27FC236}">
                <a16:creationId xmlns:a16="http://schemas.microsoft.com/office/drawing/2014/main" id="{BB4BDC5D-FE9B-796D-362B-E3A34EE03273}"/>
              </a:ext>
            </a:extLst>
          </p:cNvPr>
          <p:cNvSpPr/>
          <p:nvPr/>
        </p:nvSpPr>
        <p:spPr>
          <a:xfrm>
            <a:off x="2092072" y="2891651"/>
            <a:ext cx="180000" cy="18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3" name="Rechteck 172">
            <a:extLst>
              <a:ext uri="{FF2B5EF4-FFF2-40B4-BE49-F238E27FC236}">
                <a16:creationId xmlns:a16="http://schemas.microsoft.com/office/drawing/2014/main" id="{A61EE24F-06A9-91A9-D8FF-78A0FC5F0D28}"/>
              </a:ext>
            </a:extLst>
          </p:cNvPr>
          <p:cNvSpPr/>
          <p:nvPr/>
        </p:nvSpPr>
        <p:spPr>
          <a:xfrm>
            <a:off x="2272072" y="2891651"/>
            <a:ext cx="180000" cy="18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4" name="Rechteck 173">
            <a:extLst>
              <a:ext uri="{FF2B5EF4-FFF2-40B4-BE49-F238E27FC236}">
                <a16:creationId xmlns:a16="http://schemas.microsoft.com/office/drawing/2014/main" id="{6274AEBC-B311-DED6-E8B4-A37C91E57398}"/>
              </a:ext>
            </a:extLst>
          </p:cNvPr>
          <p:cNvSpPr/>
          <p:nvPr/>
        </p:nvSpPr>
        <p:spPr>
          <a:xfrm>
            <a:off x="2452072" y="2891651"/>
            <a:ext cx="180000" cy="18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5" name="Rechteck 174">
            <a:extLst>
              <a:ext uri="{FF2B5EF4-FFF2-40B4-BE49-F238E27FC236}">
                <a16:creationId xmlns:a16="http://schemas.microsoft.com/office/drawing/2014/main" id="{49F59003-E568-9976-6885-D8E2CE13FD3B}"/>
              </a:ext>
            </a:extLst>
          </p:cNvPr>
          <p:cNvSpPr/>
          <p:nvPr/>
        </p:nvSpPr>
        <p:spPr>
          <a:xfrm>
            <a:off x="2632072" y="289165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6" name="Rechteck 175">
            <a:extLst>
              <a:ext uri="{FF2B5EF4-FFF2-40B4-BE49-F238E27FC236}">
                <a16:creationId xmlns:a16="http://schemas.microsoft.com/office/drawing/2014/main" id="{0453CD0D-0C4D-C30B-93B9-58A7106ED4B3}"/>
              </a:ext>
            </a:extLst>
          </p:cNvPr>
          <p:cNvSpPr/>
          <p:nvPr/>
        </p:nvSpPr>
        <p:spPr>
          <a:xfrm>
            <a:off x="2812072" y="289165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7" name="Rechteck 176">
            <a:extLst>
              <a:ext uri="{FF2B5EF4-FFF2-40B4-BE49-F238E27FC236}">
                <a16:creationId xmlns:a16="http://schemas.microsoft.com/office/drawing/2014/main" id="{14AC1472-6C41-34B7-CC60-FF7D8CD14D69}"/>
              </a:ext>
            </a:extLst>
          </p:cNvPr>
          <p:cNvSpPr/>
          <p:nvPr/>
        </p:nvSpPr>
        <p:spPr>
          <a:xfrm>
            <a:off x="920585" y="307165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8" name="Rechteck 177">
            <a:extLst>
              <a:ext uri="{FF2B5EF4-FFF2-40B4-BE49-F238E27FC236}">
                <a16:creationId xmlns:a16="http://schemas.microsoft.com/office/drawing/2014/main" id="{7C8DE4E9-00A5-7797-96A8-2146D0E36EF0}"/>
              </a:ext>
            </a:extLst>
          </p:cNvPr>
          <p:cNvSpPr/>
          <p:nvPr/>
        </p:nvSpPr>
        <p:spPr>
          <a:xfrm>
            <a:off x="1172585" y="307165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9" name="Rechteck 178">
            <a:extLst>
              <a:ext uri="{FF2B5EF4-FFF2-40B4-BE49-F238E27FC236}">
                <a16:creationId xmlns:a16="http://schemas.microsoft.com/office/drawing/2014/main" id="{6BD12D69-1593-CD0D-5053-EC0EF93F56B1}"/>
              </a:ext>
            </a:extLst>
          </p:cNvPr>
          <p:cNvSpPr/>
          <p:nvPr/>
        </p:nvSpPr>
        <p:spPr>
          <a:xfrm>
            <a:off x="1424585" y="307165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0" name="Rechteck 179">
            <a:extLst>
              <a:ext uri="{FF2B5EF4-FFF2-40B4-BE49-F238E27FC236}">
                <a16:creationId xmlns:a16="http://schemas.microsoft.com/office/drawing/2014/main" id="{FD54A13B-FC76-DD1F-89CE-52647325A9CF}"/>
              </a:ext>
            </a:extLst>
          </p:cNvPr>
          <p:cNvSpPr/>
          <p:nvPr/>
        </p:nvSpPr>
        <p:spPr>
          <a:xfrm>
            <a:off x="1676585" y="307165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1" name="Rechteck 180">
            <a:extLst>
              <a:ext uri="{FF2B5EF4-FFF2-40B4-BE49-F238E27FC236}">
                <a16:creationId xmlns:a16="http://schemas.microsoft.com/office/drawing/2014/main" id="{1378A073-0916-107B-9950-5FDE793BEE8F}"/>
              </a:ext>
            </a:extLst>
          </p:cNvPr>
          <p:cNvSpPr/>
          <p:nvPr/>
        </p:nvSpPr>
        <p:spPr>
          <a:xfrm>
            <a:off x="1912072" y="307165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2" name="Rechteck 181">
            <a:extLst>
              <a:ext uri="{FF2B5EF4-FFF2-40B4-BE49-F238E27FC236}">
                <a16:creationId xmlns:a16="http://schemas.microsoft.com/office/drawing/2014/main" id="{5F20D12C-E69C-2059-5F15-161A858B18AF}"/>
              </a:ext>
            </a:extLst>
          </p:cNvPr>
          <p:cNvSpPr/>
          <p:nvPr/>
        </p:nvSpPr>
        <p:spPr>
          <a:xfrm>
            <a:off x="2092072" y="307165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3" name="Rechteck 182">
            <a:extLst>
              <a:ext uri="{FF2B5EF4-FFF2-40B4-BE49-F238E27FC236}">
                <a16:creationId xmlns:a16="http://schemas.microsoft.com/office/drawing/2014/main" id="{6CB935D5-E84D-734B-AA37-B150780E53B8}"/>
              </a:ext>
            </a:extLst>
          </p:cNvPr>
          <p:cNvSpPr/>
          <p:nvPr/>
        </p:nvSpPr>
        <p:spPr>
          <a:xfrm>
            <a:off x="2272072" y="307165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4" name="Rechteck 183">
            <a:extLst>
              <a:ext uri="{FF2B5EF4-FFF2-40B4-BE49-F238E27FC236}">
                <a16:creationId xmlns:a16="http://schemas.microsoft.com/office/drawing/2014/main" id="{01B626DE-274C-A556-D74F-9A5C0BBF4885}"/>
              </a:ext>
            </a:extLst>
          </p:cNvPr>
          <p:cNvSpPr/>
          <p:nvPr/>
        </p:nvSpPr>
        <p:spPr>
          <a:xfrm>
            <a:off x="2452072" y="307165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5" name="Rechteck 184">
            <a:extLst>
              <a:ext uri="{FF2B5EF4-FFF2-40B4-BE49-F238E27FC236}">
                <a16:creationId xmlns:a16="http://schemas.microsoft.com/office/drawing/2014/main" id="{F1999183-37E8-CEFA-B72D-BD0E09B10F3A}"/>
              </a:ext>
            </a:extLst>
          </p:cNvPr>
          <p:cNvSpPr/>
          <p:nvPr/>
        </p:nvSpPr>
        <p:spPr>
          <a:xfrm>
            <a:off x="2632072" y="307165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6" name="Rechteck 185">
            <a:extLst>
              <a:ext uri="{FF2B5EF4-FFF2-40B4-BE49-F238E27FC236}">
                <a16:creationId xmlns:a16="http://schemas.microsoft.com/office/drawing/2014/main" id="{7483E13A-6031-6602-7A17-4B202A948C32}"/>
              </a:ext>
            </a:extLst>
          </p:cNvPr>
          <p:cNvSpPr/>
          <p:nvPr/>
        </p:nvSpPr>
        <p:spPr>
          <a:xfrm>
            <a:off x="2812072" y="307165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7" name="Rechteck 186">
            <a:extLst>
              <a:ext uri="{FF2B5EF4-FFF2-40B4-BE49-F238E27FC236}">
                <a16:creationId xmlns:a16="http://schemas.microsoft.com/office/drawing/2014/main" id="{AD0AE55C-648C-D27D-AE47-9BC77EEAAE2A}"/>
              </a:ext>
            </a:extLst>
          </p:cNvPr>
          <p:cNvSpPr/>
          <p:nvPr/>
        </p:nvSpPr>
        <p:spPr>
          <a:xfrm>
            <a:off x="920585" y="325165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8" name="Rechteck 187">
            <a:extLst>
              <a:ext uri="{FF2B5EF4-FFF2-40B4-BE49-F238E27FC236}">
                <a16:creationId xmlns:a16="http://schemas.microsoft.com/office/drawing/2014/main" id="{5327A03D-FE87-8300-BBCC-0873D96FE51B}"/>
              </a:ext>
            </a:extLst>
          </p:cNvPr>
          <p:cNvSpPr/>
          <p:nvPr/>
        </p:nvSpPr>
        <p:spPr>
          <a:xfrm>
            <a:off x="1172585" y="325165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9" name="Rechteck 188">
            <a:extLst>
              <a:ext uri="{FF2B5EF4-FFF2-40B4-BE49-F238E27FC236}">
                <a16:creationId xmlns:a16="http://schemas.microsoft.com/office/drawing/2014/main" id="{0C1FABA3-D673-9D1A-BE68-83ECD5CA470E}"/>
              </a:ext>
            </a:extLst>
          </p:cNvPr>
          <p:cNvSpPr/>
          <p:nvPr/>
        </p:nvSpPr>
        <p:spPr>
          <a:xfrm>
            <a:off x="1424585" y="325165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0" name="Rechteck 189">
            <a:extLst>
              <a:ext uri="{FF2B5EF4-FFF2-40B4-BE49-F238E27FC236}">
                <a16:creationId xmlns:a16="http://schemas.microsoft.com/office/drawing/2014/main" id="{CB6F1FC7-FD5B-5A8C-69CA-B5F8A6C46A89}"/>
              </a:ext>
            </a:extLst>
          </p:cNvPr>
          <p:cNvSpPr/>
          <p:nvPr/>
        </p:nvSpPr>
        <p:spPr>
          <a:xfrm>
            <a:off x="1676585" y="325165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1" name="Rechteck 190">
            <a:extLst>
              <a:ext uri="{FF2B5EF4-FFF2-40B4-BE49-F238E27FC236}">
                <a16:creationId xmlns:a16="http://schemas.microsoft.com/office/drawing/2014/main" id="{DA7F1991-F446-7DB9-8B2A-9CD54DA452BC}"/>
              </a:ext>
            </a:extLst>
          </p:cNvPr>
          <p:cNvSpPr/>
          <p:nvPr/>
        </p:nvSpPr>
        <p:spPr>
          <a:xfrm>
            <a:off x="1912072" y="325165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2" name="Rechteck 191">
            <a:extLst>
              <a:ext uri="{FF2B5EF4-FFF2-40B4-BE49-F238E27FC236}">
                <a16:creationId xmlns:a16="http://schemas.microsoft.com/office/drawing/2014/main" id="{D17BC6BA-B6BB-3496-BBDF-7AB0E9FF51A1}"/>
              </a:ext>
            </a:extLst>
          </p:cNvPr>
          <p:cNvSpPr/>
          <p:nvPr/>
        </p:nvSpPr>
        <p:spPr>
          <a:xfrm>
            <a:off x="2092072" y="325165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3" name="Rechteck 192">
            <a:extLst>
              <a:ext uri="{FF2B5EF4-FFF2-40B4-BE49-F238E27FC236}">
                <a16:creationId xmlns:a16="http://schemas.microsoft.com/office/drawing/2014/main" id="{F04F1E0C-1EE7-E56E-D8DD-C5062C8798CB}"/>
              </a:ext>
            </a:extLst>
          </p:cNvPr>
          <p:cNvSpPr/>
          <p:nvPr/>
        </p:nvSpPr>
        <p:spPr>
          <a:xfrm>
            <a:off x="2272072" y="325165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4" name="Rechteck 193">
            <a:extLst>
              <a:ext uri="{FF2B5EF4-FFF2-40B4-BE49-F238E27FC236}">
                <a16:creationId xmlns:a16="http://schemas.microsoft.com/office/drawing/2014/main" id="{75E5356F-7F2F-F7EC-71FC-9EC0760E7211}"/>
              </a:ext>
            </a:extLst>
          </p:cNvPr>
          <p:cNvSpPr/>
          <p:nvPr/>
        </p:nvSpPr>
        <p:spPr>
          <a:xfrm>
            <a:off x="2452072" y="325165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5" name="Rechteck 194">
            <a:extLst>
              <a:ext uri="{FF2B5EF4-FFF2-40B4-BE49-F238E27FC236}">
                <a16:creationId xmlns:a16="http://schemas.microsoft.com/office/drawing/2014/main" id="{5503D4C2-E85C-3EB9-1C0F-EDEA064C1E65}"/>
              </a:ext>
            </a:extLst>
          </p:cNvPr>
          <p:cNvSpPr/>
          <p:nvPr/>
        </p:nvSpPr>
        <p:spPr>
          <a:xfrm>
            <a:off x="2632072" y="325165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6" name="Rechteck 195">
            <a:extLst>
              <a:ext uri="{FF2B5EF4-FFF2-40B4-BE49-F238E27FC236}">
                <a16:creationId xmlns:a16="http://schemas.microsoft.com/office/drawing/2014/main" id="{41F07B6A-0BCB-5263-3A6F-49E40D68C351}"/>
              </a:ext>
            </a:extLst>
          </p:cNvPr>
          <p:cNvSpPr/>
          <p:nvPr/>
        </p:nvSpPr>
        <p:spPr>
          <a:xfrm>
            <a:off x="2812072" y="325165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7" name="Textfeld 196">
            <a:extLst>
              <a:ext uri="{FF2B5EF4-FFF2-40B4-BE49-F238E27FC236}">
                <a16:creationId xmlns:a16="http://schemas.microsoft.com/office/drawing/2014/main" id="{B1E0F006-FDF6-95F2-F38C-746D47F3A079}"/>
              </a:ext>
            </a:extLst>
          </p:cNvPr>
          <p:cNvSpPr txBox="1"/>
          <p:nvPr/>
        </p:nvSpPr>
        <p:spPr>
          <a:xfrm>
            <a:off x="745416" y="3611650"/>
            <a:ext cx="17151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/>
              <a:t>u</a:t>
            </a:r>
            <a:r>
              <a:rPr lang="de-DE" sz="1600"/>
              <a:t>(1)</a:t>
            </a:r>
          </a:p>
        </p:txBody>
      </p:sp>
      <p:sp>
        <p:nvSpPr>
          <p:cNvPr id="198" name="Textfeld 197">
            <a:extLst>
              <a:ext uri="{FF2B5EF4-FFF2-40B4-BE49-F238E27FC236}">
                <a16:creationId xmlns:a16="http://schemas.microsoft.com/office/drawing/2014/main" id="{8CE49EA8-0DBC-BB68-A447-E181D9A9B9E3}"/>
              </a:ext>
            </a:extLst>
          </p:cNvPr>
          <p:cNvSpPr txBox="1"/>
          <p:nvPr/>
        </p:nvSpPr>
        <p:spPr>
          <a:xfrm>
            <a:off x="1006953" y="3860864"/>
            <a:ext cx="17151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/>
              <a:t>u</a:t>
            </a:r>
            <a:r>
              <a:rPr lang="de-DE" sz="1600"/>
              <a:t>(2)</a:t>
            </a:r>
          </a:p>
        </p:txBody>
      </p:sp>
      <p:sp>
        <p:nvSpPr>
          <p:cNvPr id="199" name="Textfeld 198">
            <a:extLst>
              <a:ext uri="{FF2B5EF4-FFF2-40B4-BE49-F238E27FC236}">
                <a16:creationId xmlns:a16="http://schemas.microsoft.com/office/drawing/2014/main" id="{7A8D96F5-5F82-9243-3360-D8A29440FD3A}"/>
              </a:ext>
            </a:extLst>
          </p:cNvPr>
          <p:cNvSpPr txBox="1"/>
          <p:nvPr/>
        </p:nvSpPr>
        <p:spPr>
          <a:xfrm>
            <a:off x="1252200" y="3602318"/>
            <a:ext cx="17151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/>
              <a:t>u</a:t>
            </a:r>
            <a:r>
              <a:rPr lang="de-DE" sz="1600"/>
              <a:t>(3)</a:t>
            </a:r>
          </a:p>
        </p:txBody>
      </p:sp>
      <p:sp>
        <p:nvSpPr>
          <p:cNvPr id="200" name="Textfeld 199">
            <a:extLst>
              <a:ext uri="{FF2B5EF4-FFF2-40B4-BE49-F238E27FC236}">
                <a16:creationId xmlns:a16="http://schemas.microsoft.com/office/drawing/2014/main" id="{F5B6EEDA-61DE-CD35-4BF2-6C701E6ACE77}"/>
              </a:ext>
            </a:extLst>
          </p:cNvPr>
          <p:cNvSpPr txBox="1"/>
          <p:nvPr/>
        </p:nvSpPr>
        <p:spPr>
          <a:xfrm>
            <a:off x="1510649" y="3870196"/>
            <a:ext cx="17151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/>
              <a:t>u</a:t>
            </a:r>
            <a:r>
              <a:rPr lang="de-DE" sz="1600"/>
              <a:t>(4)</a:t>
            </a:r>
          </a:p>
        </p:txBody>
      </p:sp>
      <p:cxnSp>
        <p:nvCxnSpPr>
          <p:cNvPr id="201" name="Gerade Verbindung mit Pfeil 200">
            <a:extLst>
              <a:ext uri="{FF2B5EF4-FFF2-40B4-BE49-F238E27FC236}">
                <a16:creationId xmlns:a16="http://schemas.microsoft.com/office/drawing/2014/main" id="{AC7DF416-F259-745A-4C91-ADE78CFD7EE6}"/>
              </a:ext>
            </a:extLst>
          </p:cNvPr>
          <p:cNvCxnSpPr>
            <a:cxnSpLocks/>
          </p:cNvCxnSpPr>
          <p:nvPr/>
        </p:nvCxnSpPr>
        <p:spPr>
          <a:xfrm flipV="1">
            <a:off x="1006953" y="3472502"/>
            <a:ext cx="0" cy="16300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Gerade Verbindung mit Pfeil 201">
            <a:extLst>
              <a:ext uri="{FF2B5EF4-FFF2-40B4-BE49-F238E27FC236}">
                <a16:creationId xmlns:a16="http://schemas.microsoft.com/office/drawing/2014/main" id="{795AB352-08D3-7E05-3D98-1D8E04B99BB1}"/>
              </a:ext>
            </a:extLst>
          </p:cNvPr>
          <p:cNvCxnSpPr>
            <a:cxnSpLocks/>
          </p:cNvCxnSpPr>
          <p:nvPr/>
        </p:nvCxnSpPr>
        <p:spPr>
          <a:xfrm flipV="1">
            <a:off x="1510878" y="3472502"/>
            <a:ext cx="0" cy="16300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Gerade Verbindung mit Pfeil 202">
            <a:extLst>
              <a:ext uri="{FF2B5EF4-FFF2-40B4-BE49-F238E27FC236}">
                <a16:creationId xmlns:a16="http://schemas.microsoft.com/office/drawing/2014/main" id="{E5BA5EBE-5194-2195-2DD9-B31DACD89CE2}"/>
              </a:ext>
            </a:extLst>
          </p:cNvPr>
          <p:cNvCxnSpPr>
            <a:cxnSpLocks/>
          </p:cNvCxnSpPr>
          <p:nvPr/>
        </p:nvCxnSpPr>
        <p:spPr>
          <a:xfrm flipH="1" flipV="1">
            <a:off x="1252200" y="3472502"/>
            <a:ext cx="3222" cy="42916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Gerade Verbindung mit Pfeil 203">
            <a:extLst>
              <a:ext uri="{FF2B5EF4-FFF2-40B4-BE49-F238E27FC236}">
                <a16:creationId xmlns:a16="http://schemas.microsoft.com/office/drawing/2014/main" id="{6C62C2E0-42A7-2365-17A0-DEB25EE3A2F1}"/>
              </a:ext>
            </a:extLst>
          </p:cNvPr>
          <p:cNvCxnSpPr>
            <a:cxnSpLocks/>
          </p:cNvCxnSpPr>
          <p:nvPr/>
        </p:nvCxnSpPr>
        <p:spPr>
          <a:xfrm flipH="1" flipV="1">
            <a:off x="1768805" y="3472502"/>
            <a:ext cx="3222" cy="42916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97025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737702AC-7DF5-744E-B707-99681FDC7092}"/>
              </a:ext>
            </a:extLst>
          </p:cNvPr>
          <p:cNvSpPr/>
          <p:nvPr/>
        </p:nvSpPr>
        <p:spPr>
          <a:xfrm>
            <a:off x="3771958" y="2035080"/>
            <a:ext cx="1633591" cy="180825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144D481-33A5-C449-B1FC-A862F47E5E2B}"/>
              </a:ext>
            </a:extLst>
          </p:cNvPr>
          <p:cNvSpPr/>
          <p:nvPr/>
        </p:nvSpPr>
        <p:spPr>
          <a:xfrm>
            <a:off x="3906858" y="2867205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9BEC5F5-AFD5-FE4E-963B-E45A3DA695D1}"/>
              </a:ext>
            </a:extLst>
          </p:cNvPr>
          <p:cNvSpPr/>
          <p:nvPr/>
        </p:nvSpPr>
        <p:spPr>
          <a:xfrm>
            <a:off x="4130975" y="2417254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4A7D46A-DFCA-5540-879B-FC12FFC6EC7F}"/>
              </a:ext>
            </a:extLst>
          </p:cNvPr>
          <p:cNvSpPr/>
          <p:nvPr/>
        </p:nvSpPr>
        <p:spPr>
          <a:xfrm>
            <a:off x="4588753" y="2265934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99BBDEE-045D-B44D-9DD7-F85941F7CB86}"/>
              </a:ext>
            </a:extLst>
          </p:cNvPr>
          <p:cNvSpPr/>
          <p:nvPr/>
        </p:nvSpPr>
        <p:spPr>
          <a:xfrm>
            <a:off x="5019758" y="2638534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D523CD9-79E7-8F4C-BFDF-7E062715ADD9}"/>
              </a:ext>
            </a:extLst>
          </p:cNvPr>
          <p:cNvSpPr/>
          <p:nvPr/>
        </p:nvSpPr>
        <p:spPr>
          <a:xfrm>
            <a:off x="4525152" y="2786015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50ABF9C-B09C-D340-BE04-CA79D5EA094D}"/>
              </a:ext>
            </a:extLst>
          </p:cNvPr>
          <p:cNvSpPr/>
          <p:nvPr/>
        </p:nvSpPr>
        <p:spPr>
          <a:xfrm>
            <a:off x="4137298" y="3241988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70549C9-8704-7949-B9F9-3533837D61CC}"/>
              </a:ext>
            </a:extLst>
          </p:cNvPr>
          <p:cNvSpPr/>
          <p:nvPr/>
        </p:nvSpPr>
        <p:spPr>
          <a:xfrm>
            <a:off x="4660753" y="3459849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99EC41A-7210-0B4F-93AE-47B7E979E461}"/>
              </a:ext>
            </a:extLst>
          </p:cNvPr>
          <p:cNvSpPr/>
          <p:nvPr/>
        </p:nvSpPr>
        <p:spPr>
          <a:xfrm>
            <a:off x="5015062" y="3096932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699A7A5D-C729-1644-9870-F0815EA9F2BE}"/>
              </a:ext>
            </a:extLst>
          </p:cNvPr>
          <p:cNvCxnSpPr/>
          <p:nvPr/>
        </p:nvCxnSpPr>
        <p:spPr>
          <a:xfrm flipV="1">
            <a:off x="4306779" y="2353836"/>
            <a:ext cx="250177" cy="793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19D31791-A236-274C-81F3-E7B2CAB40227}"/>
              </a:ext>
            </a:extLst>
          </p:cNvPr>
          <p:cNvCxnSpPr>
            <a:cxnSpLocks/>
          </p:cNvCxnSpPr>
          <p:nvPr/>
        </p:nvCxnSpPr>
        <p:spPr>
          <a:xfrm flipV="1">
            <a:off x="4296022" y="2939205"/>
            <a:ext cx="260934" cy="2953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EB3839E9-AA1D-9D46-92B8-87C0A1123F07}"/>
              </a:ext>
            </a:extLst>
          </p:cNvPr>
          <p:cNvCxnSpPr>
            <a:cxnSpLocks/>
          </p:cNvCxnSpPr>
          <p:nvPr/>
        </p:nvCxnSpPr>
        <p:spPr>
          <a:xfrm flipV="1">
            <a:off x="4039138" y="2606730"/>
            <a:ext cx="107739" cy="2034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E5B58AE6-EC07-F14A-A3BB-ADFFCD581F93}"/>
              </a:ext>
            </a:extLst>
          </p:cNvPr>
          <p:cNvCxnSpPr>
            <a:cxnSpLocks/>
          </p:cNvCxnSpPr>
          <p:nvPr/>
        </p:nvCxnSpPr>
        <p:spPr>
          <a:xfrm>
            <a:off x="4043144" y="3060285"/>
            <a:ext cx="95782" cy="1567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006EBFBF-199E-4B4B-9466-D339643DC28E}"/>
              </a:ext>
            </a:extLst>
          </p:cNvPr>
          <p:cNvCxnSpPr>
            <a:cxnSpLocks/>
          </p:cNvCxnSpPr>
          <p:nvPr/>
        </p:nvCxnSpPr>
        <p:spPr>
          <a:xfrm>
            <a:off x="4684862" y="2923543"/>
            <a:ext cx="304597" cy="1929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14A63C0D-7850-C24E-A7F3-FBBED64BD41C}"/>
              </a:ext>
            </a:extLst>
          </p:cNvPr>
          <p:cNvCxnSpPr>
            <a:cxnSpLocks/>
          </p:cNvCxnSpPr>
          <p:nvPr/>
        </p:nvCxnSpPr>
        <p:spPr>
          <a:xfrm>
            <a:off x="4764553" y="2409934"/>
            <a:ext cx="224906" cy="1967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04C242FD-F5AD-4D49-9A7A-D41172255521}"/>
              </a:ext>
            </a:extLst>
          </p:cNvPr>
          <p:cNvCxnSpPr>
            <a:cxnSpLocks/>
          </p:cNvCxnSpPr>
          <p:nvPr/>
        </p:nvCxnSpPr>
        <p:spPr>
          <a:xfrm>
            <a:off x="4306779" y="3361451"/>
            <a:ext cx="290373" cy="1703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13A8C69A-C365-A54E-ACAC-52CEB95C56D2}"/>
              </a:ext>
            </a:extLst>
          </p:cNvPr>
          <p:cNvCxnSpPr>
            <a:cxnSpLocks/>
          </p:cNvCxnSpPr>
          <p:nvPr/>
        </p:nvCxnSpPr>
        <p:spPr>
          <a:xfrm flipH="1">
            <a:off x="4877006" y="3286534"/>
            <a:ext cx="147900" cy="1703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Gebogener Pfeil 37">
            <a:extLst>
              <a:ext uri="{FF2B5EF4-FFF2-40B4-BE49-F238E27FC236}">
                <a16:creationId xmlns:a16="http://schemas.microsoft.com/office/drawing/2014/main" id="{1CE6F996-3008-B04B-9DBF-15A428FF1605}"/>
              </a:ext>
            </a:extLst>
          </p:cNvPr>
          <p:cNvSpPr/>
          <p:nvPr/>
        </p:nvSpPr>
        <p:spPr>
          <a:xfrm>
            <a:off x="4526029" y="2651452"/>
            <a:ext cx="143123" cy="215139"/>
          </a:xfrm>
          <a:prstGeom prst="circularArrow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40" name="Gebogener Pfeil 39">
            <a:extLst>
              <a:ext uri="{FF2B5EF4-FFF2-40B4-BE49-F238E27FC236}">
                <a16:creationId xmlns:a16="http://schemas.microsoft.com/office/drawing/2014/main" id="{1C19C0F4-57DF-E94C-B9CA-75B17EB8635D}"/>
              </a:ext>
            </a:extLst>
          </p:cNvPr>
          <p:cNvSpPr/>
          <p:nvPr/>
        </p:nvSpPr>
        <p:spPr>
          <a:xfrm rot="4204466">
            <a:off x="5094771" y="3016407"/>
            <a:ext cx="143123" cy="215139"/>
          </a:xfrm>
          <a:prstGeom prst="circularArrow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38A2D2EB-014C-1E46-B40D-6230719DA7B0}"/>
              </a:ext>
            </a:extLst>
          </p:cNvPr>
          <p:cNvSpPr txBox="1"/>
          <p:nvPr/>
        </p:nvSpPr>
        <p:spPr>
          <a:xfrm>
            <a:off x="3257665" y="2455025"/>
            <a:ext cx="517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/>
              <a:t>W</a:t>
            </a:r>
            <a:r>
              <a:rPr lang="de-DE" baseline="-25000"/>
              <a:t>in</a:t>
            </a:r>
          </a:p>
        </p:txBody>
      </p:sp>
      <p:sp>
        <p:nvSpPr>
          <p:cNvPr id="51" name="Pfeil nach rechts 50">
            <a:extLst>
              <a:ext uri="{FF2B5EF4-FFF2-40B4-BE49-F238E27FC236}">
                <a16:creationId xmlns:a16="http://schemas.microsoft.com/office/drawing/2014/main" id="{67B72CFF-0918-1248-8BC5-9768B4E626B2}"/>
              </a:ext>
            </a:extLst>
          </p:cNvPr>
          <p:cNvSpPr/>
          <p:nvPr/>
        </p:nvSpPr>
        <p:spPr>
          <a:xfrm>
            <a:off x="3335261" y="2834162"/>
            <a:ext cx="341906" cy="22888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Textfeld 54">
            <a:extLst>
              <a:ext uri="{FF2B5EF4-FFF2-40B4-BE49-F238E27FC236}">
                <a16:creationId xmlns:a16="http://schemas.microsoft.com/office/drawing/2014/main" id="{BAEF7D0D-4020-3549-87D4-4FC1BFD1EDF4}"/>
              </a:ext>
            </a:extLst>
          </p:cNvPr>
          <p:cNvSpPr txBox="1"/>
          <p:nvPr/>
        </p:nvSpPr>
        <p:spPr>
          <a:xfrm>
            <a:off x="4706196" y="2113150"/>
            <a:ext cx="669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W</a:t>
            </a:r>
            <a:r>
              <a:rPr lang="de-DE" baseline="-25000" dirty="0"/>
              <a:t>res</a:t>
            </a:r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02D46DD5-A467-5A4F-9B9C-C0FBA091B004}"/>
              </a:ext>
            </a:extLst>
          </p:cNvPr>
          <p:cNvSpPr txBox="1"/>
          <p:nvPr/>
        </p:nvSpPr>
        <p:spPr>
          <a:xfrm>
            <a:off x="365769" y="302411"/>
            <a:ext cx="6674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Base ESN – </a:t>
            </a:r>
            <a:r>
              <a:rPr lang="de-DE" sz="2400" b="1" dirty="0" err="1"/>
              <a:t>methodology</a:t>
            </a:r>
            <a:r>
              <a:rPr lang="de-DE" sz="2400" dirty="0"/>
              <a:t> </a:t>
            </a:r>
            <a:r>
              <a:rPr lang="de-DE" sz="2400" dirty="0" err="1"/>
              <a:t>and</a:t>
            </a:r>
            <a:r>
              <a:rPr lang="de-DE" sz="2400" dirty="0"/>
              <a:t> </a:t>
            </a:r>
            <a:r>
              <a:rPr lang="de-DE" sz="2400" b="1" dirty="0"/>
              <a:t>reservoir transition</a:t>
            </a:r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0CA607F7-87DD-434D-A4D7-B75429D6DA41}"/>
              </a:ext>
            </a:extLst>
          </p:cNvPr>
          <p:cNvSpPr txBox="1"/>
          <p:nvPr/>
        </p:nvSpPr>
        <p:spPr>
          <a:xfrm>
            <a:off x="985331" y="3940085"/>
            <a:ext cx="33106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Input U</a:t>
            </a:r>
          </a:p>
          <a:p>
            <a:pPr algn="ctr"/>
            <a:r>
              <a:rPr lang="de-DE" sz="1400" dirty="0" err="1"/>
              <a:t>here 5 input features with T=10 timesteps</a:t>
            </a:r>
            <a:endParaRPr lang="de-DE" sz="1400" dirty="0"/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87F477F1-2671-4847-BD95-9FD5E75EA3B8}"/>
              </a:ext>
            </a:extLst>
          </p:cNvPr>
          <p:cNvSpPr txBox="1"/>
          <p:nvPr/>
        </p:nvSpPr>
        <p:spPr>
          <a:xfrm>
            <a:off x="2829142" y="1329459"/>
            <a:ext cx="33106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Reservoir </a:t>
            </a:r>
            <a:r>
              <a:rPr lang="de-DE" b="1" dirty="0" err="1"/>
              <a:t>states</a:t>
            </a:r>
            <a:r>
              <a:rPr lang="de-DE" b="1" dirty="0"/>
              <a:t> X</a:t>
            </a:r>
          </a:p>
          <a:p>
            <a:pPr algn="ctr"/>
            <a:r>
              <a:rPr lang="de-DE" sz="1400" dirty="0"/>
              <a:t>(</a:t>
            </a:r>
            <a:r>
              <a:rPr lang="de-DE" sz="1400" dirty="0" err="1"/>
              <a:t>samples</a:t>
            </a:r>
            <a:r>
              <a:rPr lang="de-DE" sz="1400" dirty="0"/>
              <a:t>, </a:t>
            </a:r>
            <a:r>
              <a:rPr lang="de-DE" sz="1400" dirty="0" err="1"/>
              <a:t>timesteps</a:t>
            </a:r>
            <a:r>
              <a:rPr lang="de-DE" sz="1400" dirty="0"/>
              <a:t>, n_res)</a:t>
            </a:r>
          </a:p>
        </p:txBody>
      </p:sp>
      <p:sp>
        <p:nvSpPr>
          <p:cNvPr id="20" name="Foliennummernplatzhalter 19">
            <a:extLst>
              <a:ext uri="{FF2B5EF4-FFF2-40B4-BE49-F238E27FC236}">
                <a16:creationId xmlns:a16="http://schemas.microsoft.com/office/drawing/2014/main" id="{E57366F7-4730-2048-BD91-5237137DE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17</a:t>
            </a:fld>
            <a:endParaRPr lang="de-DE"/>
          </a:p>
        </p:txBody>
      </p: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60F8EC14-72BC-B445-B6CA-8E1866335B09}"/>
              </a:ext>
            </a:extLst>
          </p:cNvPr>
          <p:cNvGrpSpPr/>
          <p:nvPr/>
        </p:nvGrpSpPr>
        <p:grpSpPr>
          <a:xfrm>
            <a:off x="1187840" y="4594975"/>
            <a:ext cx="9664700" cy="2215417"/>
            <a:chOff x="2034212" y="4543432"/>
            <a:chExt cx="9664700" cy="2215417"/>
          </a:xfrm>
        </p:grpSpPr>
        <p:pic>
          <p:nvPicPr>
            <p:cNvPr id="71" name="Grafik 70">
              <a:extLst>
                <a:ext uri="{FF2B5EF4-FFF2-40B4-BE49-F238E27FC236}">
                  <a16:creationId xmlns:a16="http://schemas.microsoft.com/office/drawing/2014/main" id="{C21F144F-F161-DC43-8F74-7176CAA7C50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34212" y="5244024"/>
              <a:ext cx="9664700" cy="622300"/>
            </a:xfrm>
            <a:prstGeom prst="rect">
              <a:avLst/>
            </a:prstGeom>
          </p:spPr>
        </p:pic>
        <p:sp>
          <p:nvSpPr>
            <p:cNvPr id="73" name="Geschweifte Klammer links 72">
              <a:extLst>
                <a:ext uri="{FF2B5EF4-FFF2-40B4-BE49-F238E27FC236}">
                  <a16:creationId xmlns:a16="http://schemas.microsoft.com/office/drawing/2014/main" id="{D31BE6FB-0B5F-1F4D-A26C-A0F6F284D9E3}"/>
                </a:ext>
              </a:extLst>
            </p:cNvPr>
            <p:cNvSpPr/>
            <p:nvPr/>
          </p:nvSpPr>
          <p:spPr>
            <a:xfrm rot="16200000">
              <a:off x="4172298" y="4829389"/>
              <a:ext cx="294177" cy="2070993"/>
            </a:xfrm>
            <a:prstGeom prst="lef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4" name="Textfeld 73">
              <a:extLst>
                <a:ext uri="{FF2B5EF4-FFF2-40B4-BE49-F238E27FC236}">
                  <a16:creationId xmlns:a16="http://schemas.microsoft.com/office/drawing/2014/main" id="{4F4B64C9-1A87-7A44-A09D-AC0F331118AD}"/>
                </a:ext>
              </a:extLst>
            </p:cNvPr>
            <p:cNvSpPr txBox="1"/>
            <p:nvPr/>
          </p:nvSpPr>
          <p:spPr>
            <a:xfrm>
              <a:off x="3016669" y="6112518"/>
              <a:ext cx="260543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/>
                <a:t>keep</a:t>
              </a:r>
              <a:r>
                <a:rPr lang="de-DE" dirty="0"/>
                <a:t> </a:t>
              </a:r>
              <a:r>
                <a:rPr lang="de-DE" dirty="0" err="1"/>
                <a:t>fraction</a:t>
              </a:r>
              <a:r>
                <a:rPr lang="de-DE" dirty="0"/>
                <a:t> </a:t>
              </a:r>
              <a:r>
                <a:rPr lang="de-DE" dirty="0" err="1"/>
                <a:t>of</a:t>
              </a:r>
              <a:r>
                <a:rPr lang="de-DE" dirty="0"/>
                <a:t> </a:t>
              </a:r>
              <a:r>
                <a:rPr lang="de-DE" dirty="0" err="1"/>
                <a:t>previous</a:t>
              </a:r>
              <a:r>
                <a:rPr lang="de-DE" dirty="0"/>
                <a:t> </a:t>
              </a:r>
              <a:r>
                <a:rPr lang="de-DE" dirty="0" err="1"/>
                <a:t>timestep‘s</a:t>
              </a:r>
              <a:r>
                <a:rPr lang="de-DE" dirty="0"/>
                <a:t> </a:t>
              </a:r>
              <a:r>
                <a:rPr lang="de-DE" dirty="0" err="1"/>
                <a:t>reservoir</a:t>
              </a:r>
              <a:r>
                <a:rPr lang="de-DE" dirty="0"/>
                <a:t> state</a:t>
              </a:r>
            </a:p>
          </p:txBody>
        </p:sp>
        <p:sp>
          <p:nvSpPr>
            <p:cNvPr id="75" name="Geschweifte Klammer links 74">
              <a:extLst>
                <a:ext uri="{FF2B5EF4-FFF2-40B4-BE49-F238E27FC236}">
                  <a16:creationId xmlns:a16="http://schemas.microsoft.com/office/drawing/2014/main" id="{68605090-7DF4-9641-AAF5-DE9A7170E4CA}"/>
                </a:ext>
              </a:extLst>
            </p:cNvPr>
            <p:cNvSpPr/>
            <p:nvPr/>
          </p:nvSpPr>
          <p:spPr>
            <a:xfrm rot="5400000">
              <a:off x="7103876" y="4363457"/>
              <a:ext cx="287789" cy="1623802"/>
            </a:xfrm>
            <a:prstGeom prst="lef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6" name="Textfeld 75">
              <a:extLst>
                <a:ext uri="{FF2B5EF4-FFF2-40B4-BE49-F238E27FC236}">
                  <a16:creationId xmlns:a16="http://schemas.microsoft.com/office/drawing/2014/main" id="{C961AC05-7F60-1945-B5EA-FEF952911527}"/>
                </a:ext>
              </a:extLst>
            </p:cNvPr>
            <p:cNvSpPr txBox="1"/>
            <p:nvPr/>
          </p:nvSpPr>
          <p:spPr>
            <a:xfrm>
              <a:off x="6075190" y="4543432"/>
              <a:ext cx="26054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/>
                <a:t>current</a:t>
              </a:r>
              <a:r>
                <a:rPr lang="de-DE" dirty="0"/>
                <a:t> </a:t>
              </a:r>
              <a:r>
                <a:rPr lang="de-DE" dirty="0" err="1"/>
                <a:t>timestep‘s</a:t>
              </a:r>
              <a:r>
                <a:rPr lang="de-DE" dirty="0"/>
                <a:t> </a:t>
              </a:r>
              <a:r>
                <a:rPr lang="de-DE" dirty="0" err="1"/>
                <a:t>input</a:t>
              </a:r>
              <a:endParaRPr lang="de-DE" dirty="0"/>
            </a:p>
          </p:txBody>
        </p:sp>
        <p:sp>
          <p:nvSpPr>
            <p:cNvPr id="77" name="Geschweifte Klammer links 76">
              <a:extLst>
                <a:ext uri="{FF2B5EF4-FFF2-40B4-BE49-F238E27FC236}">
                  <a16:creationId xmlns:a16="http://schemas.microsoft.com/office/drawing/2014/main" id="{7BCFD436-29AF-4F4E-9D96-EFE8CC7C48A4}"/>
                </a:ext>
              </a:extLst>
            </p:cNvPr>
            <p:cNvSpPr/>
            <p:nvPr/>
          </p:nvSpPr>
          <p:spPr>
            <a:xfrm rot="16200000">
              <a:off x="9589766" y="4664463"/>
              <a:ext cx="294177" cy="2430794"/>
            </a:xfrm>
            <a:prstGeom prst="lef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8" name="Textfeld 77">
              <a:extLst>
                <a:ext uri="{FF2B5EF4-FFF2-40B4-BE49-F238E27FC236}">
                  <a16:creationId xmlns:a16="http://schemas.microsoft.com/office/drawing/2014/main" id="{36384E1E-1C0F-3648-8AF5-2D384BE32976}"/>
                </a:ext>
              </a:extLst>
            </p:cNvPr>
            <p:cNvSpPr txBox="1"/>
            <p:nvPr/>
          </p:nvSpPr>
          <p:spPr>
            <a:xfrm>
              <a:off x="8438889" y="6112518"/>
              <a:ext cx="29243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/>
                <a:t>recurrence</a:t>
              </a:r>
              <a:r>
                <a:rPr lang="de-DE" dirty="0"/>
                <a:t> </a:t>
              </a:r>
              <a:r>
                <a:rPr lang="de-DE" dirty="0" err="1"/>
                <a:t>inside</a:t>
              </a:r>
              <a:r>
                <a:rPr lang="de-DE" dirty="0"/>
                <a:t> </a:t>
              </a:r>
              <a:r>
                <a:rPr lang="de-DE" dirty="0" err="1"/>
                <a:t>reservoir</a:t>
              </a:r>
              <a:endParaRPr lang="de-DE" dirty="0"/>
            </a:p>
          </p:txBody>
        </p:sp>
      </p:grpSp>
      <p:sp>
        <p:nvSpPr>
          <p:cNvPr id="93" name="Rechteck 92">
            <a:extLst>
              <a:ext uri="{FF2B5EF4-FFF2-40B4-BE49-F238E27FC236}">
                <a16:creationId xmlns:a16="http://schemas.microsoft.com/office/drawing/2014/main" id="{381D543C-16FE-73AB-8FE0-5074849CC491}"/>
              </a:ext>
            </a:extLst>
          </p:cNvPr>
          <p:cNvSpPr/>
          <p:nvPr/>
        </p:nvSpPr>
        <p:spPr>
          <a:xfrm>
            <a:off x="1184298" y="140287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4" name="Rechteck 93">
            <a:extLst>
              <a:ext uri="{FF2B5EF4-FFF2-40B4-BE49-F238E27FC236}">
                <a16:creationId xmlns:a16="http://schemas.microsoft.com/office/drawing/2014/main" id="{01E2CE89-6A5F-044F-90F0-4B403723A7FA}"/>
              </a:ext>
            </a:extLst>
          </p:cNvPr>
          <p:cNvSpPr/>
          <p:nvPr/>
        </p:nvSpPr>
        <p:spPr>
          <a:xfrm>
            <a:off x="1364298" y="140287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5" name="Rechteck 94">
            <a:extLst>
              <a:ext uri="{FF2B5EF4-FFF2-40B4-BE49-F238E27FC236}">
                <a16:creationId xmlns:a16="http://schemas.microsoft.com/office/drawing/2014/main" id="{3F23265F-08B8-9926-E091-CBA0DF68B126}"/>
              </a:ext>
            </a:extLst>
          </p:cNvPr>
          <p:cNvSpPr/>
          <p:nvPr/>
        </p:nvSpPr>
        <p:spPr>
          <a:xfrm>
            <a:off x="1544298" y="140287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6" name="Rechteck 95">
            <a:extLst>
              <a:ext uri="{FF2B5EF4-FFF2-40B4-BE49-F238E27FC236}">
                <a16:creationId xmlns:a16="http://schemas.microsoft.com/office/drawing/2014/main" id="{5AFDB2BB-211A-CAE4-07BD-12996B6D1AE5}"/>
              </a:ext>
            </a:extLst>
          </p:cNvPr>
          <p:cNvSpPr/>
          <p:nvPr/>
        </p:nvSpPr>
        <p:spPr>
          <a:xfrm>
            <a:off x="1724298" y="140287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7" name="Rechteck 96">
            <a:extLst>
              <a:ext uri="{FF2B5EF4-FFF2-40B4-BE49-F238E27FC236}">
                <a16:creationId xmlns:a16="http://schemas.microsoft.com/office/drawing/2014/main" id="{0EA839F9-A444-B526-730D-FA4049A03519}"/>
              </a:ext>
            </a:extLst>
          </p:cNvPr>
          <p:cNvSpPr/>
          <p:nvPr/>
        </p:nvSpPr>
        <p:spPr>
          <a:xfrm>
            <a:off x="1904298" y="140287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8" name="Rechteck 97">
            <a:extLst>
              <a:ext uri="{FF2B5EF4-FFF2-40B4-BE49-F238E27FC236}">
                <a16:creationId xmlns:a16="http://schemas.microsoft.com/office/drawing/2014/main" id="{72FA674E-F5DB-46EB-A451-2114D8C9CE9A}"/>
              </a:ext>
            </a:extLst>
          </p:cNvPr>
          <p:cNvSpPr/>
          <p:nvPr/>
        </p:nvSpPr>
        <p:spPr>
          <a:xfrm>
            <a:off x="2084298" y="140287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9" name="Rechteck 98">
            <a:extLst>
              <a:ext uri="{FF2B5EF4-FFF2-40B4-BE49-F238E27FC236}">
                <a16:creationId xmlns:a16="http://schemas.microsoft.com/office/drawing/2014/main" id="{CBA8557F-29C7-8918-5D45-7CD4DB6398F3}"/>
              </a:ext>
            </a:extLst>
          </p:cNvPr>
          <p:cNvSpPr/>
          <p:nvPr/>
        </p:nvSpPr>
        <p:spPr>
          <a:xfrm>
            <a:off x="2264298" y="140287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0" name="Rechteck 99">
            <a:extLst>
              <a:ext uri="{FF2B5EF4-FFF2-40B4-BE49-F238E27FC236}">
                <a16:creationId xmlns:a16="http://schemas.microsoft.com/office/drawing/2014/main" id="{5CC6AD0A-889D-46B0-236C-2DB5545533E3}"/>
              </a:ext>
            </a:extLst>
          </p:cNvPr>
          <p:cNvSpPr/>
          <p:nvPr/>
        </p:nvSpPr>
        <p:spPr>
          <a:xfrm>
            <a:off x="2444298" y="140287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1" name="Rechteck 100">
            <a:extLst>
              <a:ext uri="{FF2B5EF4-FFF2-40B4-BE49-F238E27FC236}">
                <a16:creationId xmlns:a16="http://schemas.microsoft.com/office/drawing/2014/main" id="{D9C6782D-64F2-B368-63CF-93FD5451BCE6}"/>
              </a:ext>
            </a:extLst>
          </p:cNvPr>
          <p:cNvSpPr/>
          <p:nvPr/>
        </p:nvSpPr>
        <p:spPr>
          <a:xfrm>
            <a:off x="2624298" y="140287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2" name="Rechteck 101">
            <a:extLst>
              <a:ext uri="{FF2B5EF4-FFF2-40B4-BE49-F238E27FC236}">
                <a16:creationId xmlns:a16="http://schemas.microsoft.com/office/drawing/2014/main" id="{80F51D3A-86CE-2F80-4299-A040A8919747}"/>
              </a:ext>
            </a:extLst>
          </p:cNvPr>
          <p:cNvSpPr/>
          <p:nvPr/>
        </p:nvSpPr>
        <p:spPr>
          <a:xfrm>
            <a:off x="2804298" y="140287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3" name="Rechteck 102">
            <a:extLst>
              <a:ext uri="{FF2B5EF4-FFF2-40B4-BE49-F238E27FC236}">
                <a16:creationId xmlns:a16="http://schemas.microsoft.com/office/drawing/2014/main" id="{9E7A8AF2-8CA1-ED50-3861-1B15E046012C}"/>
              </a:ext>
            </a:extLst>
          </p:cNvPr>
          <p:cNvSpPr/>
          <p:nvPr/>
        </p:nvSpPr>
        <p:spPr>
          <a:xfrm>
            <a:off x="1184298" y="158287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4" name="Rechteck 103">
            <a:extLst>
              <a:ext uri="{FF2B5EF4-FFF2-40B4-BE49-F238E27FC236}">
                <a16:creationId xmlns:a16="http://schemas.microsoft.com/office/drawing/2014/main" id="{8BBD1776-7CF2-4BCD-87D6-58E1EF5C9551}"/>
              </a:ext>
            </a:extLst>
          </p:cNvPr>
          <p:cNvSpPr/>
          <p:nvPr/>
        </p:nvSpPr>
        <p:spPr>
          <a:xfrm>
            <a:off x="1364298" y="158287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5" name="Rechteck 104">
            <a:extLst>
              <a:ext uri="{FF2B5EF4-FFF2-40B4-BE49-F238E27FC236}">
                <a16:creationId xmlns:a16="http://schemas.microsoft.com/office/drawing/2014/main" id="{F1092E09-55DC-97A9-C71E-76D267056B9D}"/>
              </a:ext>
            </a:extLst>
          </p:cNvPr>
          <p:cNvSpPr/>
          <p:nvPr/>
        </p:nvSpPr>
        <p:spPr>
          <a:xfrm>
            <a:off x="1544298" y="158287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6" name="Rechteck 105">
            <a:extLst>
              <a:ext uri="{FF2B5EF4-FFF2-40B4-BE49-F238E27FC236}">
                <a16:creationId xmlns:a16="http://schemas.microsoft.com/office/drawing/2014/main" id="{1421BF2B-BB63-A478-9657-15CC0730FD98}"/>
              </a:ext>
            </a:extLst>
          </p:cNvPr>
          <p:cNvSpPr/>
          <p:nvPr/>
        </p:nvSpPr>
        <p:spPr>
          <a:xfrm>
            <a:off x="1724298" y="158287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7" name="Rechteck 106">
            <a:extLst>
              <a:ext uri="{FF2B5EF4-FFF2-40B4-BE49-F238E27FC236}">
                <a16:creationId xmlns:a16="http://schemas.microsoft.com/office/drawing/2014/main" id="{28B8AC4A-5454-F68B-AA8B-3F25A2E96D29}"/>
              </a:ext>
            </a:extLst>
          </p:cNvPr>
          <p:cNvSpPr/>
          <p:nvPr/>
        </p:nvSpPr>
        <p:spPr>
          <a:xfrm>
            <a:off x="1904298" y="158287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8" name="Rechteck 107">
            <a:extLst>
              <a:ext uri="{FF2B5EF4-FFF2-40B4-BE49-F238E27FC236}">
                <a16:creationId xmlns:a16="http://schemas.microsoft.com/office/drawing/2014/main" id="{156F765B-DF84-52A2-3D77-DAF7109A84BE}"/>
              </a:ext>
            </a:extLst>
          </p:cNvPr>
          <p:cNvSpPr/>
          <p:nvPr/>
        </p:nvSpPr>
        <p:spPr>
          <a:xfrm>
            <a:off x="2084298" y="158287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9" name="Rechteck 108">
            <a:extLst>
              <a:ext uri="{FF2B5EF4-FFF2-40B4-BE49-F238E27FC236}">
                <a16:creationId xmlns:a16="http://schemas.microsoft.com/office/drawing/2014/main" id="{50524E6A-C2C7-6672-F6FD-FE3C6073AF7B}"/>
              </a:ext>
            </a:extLst>
          </p:cNvPr>
          <p:cNvSpPr/>
          <p:nvPr/>
        </p:nvSpPr>
        <p:spPr>
          <a:xfrm>
            <a:off x="2264298" y="158287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0" name="Rechteck 109">
            <a:extLst>
              <a:ext uri="{FF2B5EF4-FFF2-40B4-BE49-F238E27FC236}">
                <a16:creationId xmlns:a16="http://schemas.microsoft.com/office/drawing/2014/main" id="{380F9EEA-1889-AC4F-9948-185E2A508D79}"/>
              </a:ext>
            </a:extLst>
          </p:cNvPr>
          <p:cNvSpPr/>
          <p:nvPr/>
        </p:nvSpPr>
        <p:spPr>
          <a:xfrm>
            <a:off x="2444298" y="158287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1" name="Rechteck 110">
            <a:extLst>
              <a:ext uri="{FF2B5EF4-FFF2-40B4-BE49-F238E27FC236}">
                <a16:creationId xmlns:a16="http://schemas.microsoft.com/office/drawing/2014/main" id="{EB400AAB-A084-C037-B40D-3A20F6C17FE6}"/>
              </a:ext>
            </a:extLst>
          </p:cNvPr>
          <p:cNvSpPr/>
          <p:nvPr/>
        </p:nvSpPr>
        <p:spPr>
          <a:xfrm>
            <a:off x="2624298" y="158287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2" name="Rechteck 111">
            <a:extLst>
              <a:ext uri="{FF2B5EF4-FFF2-40B4-BE49-F238E27FC236}">
                <a16:creationId xmlns:a16="http://schemas.microsoft.com/office/drawing/2014/main" id="{B0BA6D66-8A9F-C26A-BEA3-8D6C18159189}"/>
              </a:ext>
            </a:extLst>
          </p:cNvPr>
          <p:cNvSpPr/>
          <p:nvPr/>
        </p:nvSpPr>
        <p:spPr>
          <a:xfrm>
            <a:off x="2804298" y="158287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3" name="Rechteck 112">
            <a:extLst>
              <a:ext uri="{FF2B5EF4-FFF2-40B4-BE49-F238E27FC236}">
                <a16:creationId xmlns:a16="http://schemas.microsoft.com/office/drawing/2014/main" id="{22BB04AD-C748-91FD-B470-9F7707E0ADB0}"/>
              </a:ext>
            </a:extLst>
          </p:cNvPr>
          <p:cNvSpPr/>
          <p:nvPr/>
        </p:nvSpPr>
        <p:spPr>
          <a:xfrm>
            <a:off x="1184298" y="176287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4" name="Rechteck 113">
            <a:extLst>
              <a:ext uri="{FF2B5EF4-FFF2-40B4-BE49-F238E27FC236}">
                <a16:creationId xmlns:a16="http://schemas.microsoft.com/office/drawing/2014/main" id="{53862854-24C2-518D-A369-266CFEEB2AE5}"/>
              </a:ext>
            </a:extLst>
          </p:cNvPr>
          <p:cNvSpPr/>
          <p:nvPr/>
        </p:nvSpPr>
        <p:spPr>
          <a:xfrm>
            <a:off x="1364298" y="176287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5" name="Rechteck 114">
            <a:extLst>
              <a:ext uri="{FF2B5EF4-FFF2-40B4-BE49-F238E27FC236}">
                <a16:creationId xmlns:a16="http://schemas.microsoft.com/office/drawing/2014/main" id="{BE769549-B3DF-6C48-001D-17A779E2B4CD}"/>
              </a:ext>
            </a:extLst>
          </p:cNvPr>
          <p:cNvSpPr/>
          <p:nvPr/>
        </p:nvSpPr>
        <p:spPr>
          <a:xfrm>
            <a:off x="1544298" y="1762871"/>
            <a:ext cx="180000" cy="18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6" name="Rechteck 115">
            <a:extLst>
              <a:ext uri="{FF2B5EF4-FFF2-40B4-BE49-F238E27FC236}">
                <a16:creationId xmlns:a16="http://schemas.microsoft.com/office/drawing/2014/main" id="{8FD0DD64-B97C-84E9-44EE-B484EE42F42E}"/>
              </a:ext>
            </a:extLst>
          </p:cNvPr>
          <p:cNvSpPr/>
          <p:nvPr/>
        </p:nvSpPr>
        <p:spPr>
          <a:xfrm>
            <a:off x="1724298" y="1762871"/>
            <a:ext cx="180000" cy="18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7" name="Rechteck 116">
            <a:extLst>
              <a:ext uri="{FF2B5EF4-FFF2-40B4-BE49-F238E27FC236}">
                <a16:creationId xmlns:a16="http://schemas.microsoft.com/office/drawing/2014/main" id="{33619A45-BE10-1806-70B6-38CBF1A1332D}"/>
              </a:ext>
            </a:extLst>
          </p:cNvPr>
          <p:cNvSpPr/>
          <p:nvPr/>
        </p:nvSpPr>
        <p:spPr>
          <a:xfrm>
            <a:off x="1904298" y="1762871"/>
            <a:ext cx="180000" cy="18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8" name="Rechteck 117">
            <a:extLst>
              <a:ext uri="{FF2B5EF4-FFF2-40B4-BE49-F238E27FC236}">
                <a16:creationId xmlns:a16="http://schemas.microsoft.com/office/drawing/2014/main" id="{CB87C4AA-22DE-A7C5-3B47-F3F49FB3B9CB}"/>
              </a:ext>
            </a:extLst>
          </p:cNvPr>
          <p:cNvSpPr/>
          <p:nvPr/>
        </p:nvSpPr>
        <p:spPr>
          <a:xfrm>
            <a:off x="2084298" y="1762871"/>
            <a:ext cx="180000" cy="18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9" name="Rechteck 118">
            <a:extLst>
              <a:ext uri="{FF2B5EF4-FFF2-40B4-BE49-F238E27FC236}">
                <a16:creationId xmlns:a16="http://schemas.microsoft.com/office/drawing/2014/main" id="{F03806AE-6C6F-4C97-65AB-492584FC4532}"/>
              </a:ext>
            </a:extLst>
          </p:cNvPr>
          <p:cNvSpPr/>
          <p:nvPr/>
        </p:nvSpPr>
        <p:spPr>
          <a:xfrm>
            <a:off x="2264298" y="1762871"/>
            <a:ext cx="180000" cy="18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0" name="Rechteck 119">
            <a:extLst>
              <a:ext uri="{FF2B5EF4-FFF2-40B4-BE49-F238E27FC236}">
                <a16:creationId xmlns:a16="http://schemas.microsoft.com/office/drawing/2014/main" id="{3FCD19EB-C5FF-FA88-D46A-60C587190C24}"/>
              </a:ext>
            </a:extLst>
          </p:cNvPr>
          <p:cNvSpPr/>
          <p:nvPr/>
        </p:nvSpPr>
        <p:spPr>
          <a:xfrm>
            <a:off x="2444298" y="1762871"/>
            <a:ext cx="180000" cy="18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1" name="Rechteck 120">
            <a:extLst>
              <a:ext uri="{FF2B5EF4-FFF2-40B4-BE49-F238E27FC236}">
                <a16:creationId xmlns:a16="http://schemas.microsoft.com/office/drawing/2014/main" id="{6467F10E-FFBB-1912-FA0A-A936095FC7FD}"/>
              </a:ext>
            </a:extLst>
          </p:cNvPr>
          <p:cNvSpPr/>
          <p:nvPr/>
        </p:nvSpPr>
        <p:spPr>
          <a:xfrm>
            <a:off x="2624298" y="176287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2" name="Rechteck 121">
            <a:extLst>
              <a:ext uri="{FF2B5EF4-FFF2-40B4-BE49-F238E27FC236}">
                <a16:creationId xmlns:a16="http://schemas.microsoft.com/office/drawing/2014/main" id="{B5A8AACB-AC9F-2255-D622-A9DA70182893}"/>
              </a:ext>
            </a:extLst>
          </p:cNvPr>
          <p:cNvSpPr/>
          <p:nvPr/>
        </p:nvSpPr>
        <p:spPr>
          <a:xfrm>
            <a:off x="2804298" y="176287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3" name="Rechteck 122">
            <a:extLst>
              <a:ext uri="{FF2B5EF4-FFF2-40B4-BE49-F238E27FC236}">
                <a16:creationId xmlns:a16="http://schemas.microsoft.com/office/drawing/2014/main" id="{AB225836-DDCE-4D64-842C-F464D664C3AE}"/>
              </a:ext>
            </a:extLst>
          </p:cNvPr>
          <p:cNvSpPr/>
          <p:nvPr/>
        </p:nvSpPr>
        <p:spPr>
          <a:xfrm>
            <a:off x="1184298" y="194287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4" name="Rechteck 123">
            <a:extLst>
              <a:ext uri="{FF2B5EF4-FFF2-40B4-BE49-F238E27FC236}">
                <a16:creationId xmlns:a16="http://schemas.microsoft.com/office/drawing/2014/main" id="{2B5694C0-BB91-D325-3747-B4DBC1EC68FC}"/>
              </a:ext>
            </a:extLst>
          </p:cNvPr>
          <p:cNvSpPr/>
          <p:nvPr/>
        </p:nvSpPr>
        <p:spPr>
          <a:xfrm>
            <a:off x="1364298" y="194287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5" name="Rechteck 124">
            <a:extLst>
              <a:ext uri="{FF2B5EF4-FFF2-40B4-BE49-F238E27FC236}">
                <a16:creationId xmlns:a16="http://schemas.microsoft.com/office/drawing/2014/main" id="{5A455FE4-93C6-52D9-69A9-5DA2ACA1C654}"/>
              </a:ext>
            </a:extLst>
          </p:cNvPr>
          <p:cNvSpPr/>
          <p:nvPr/>
        </p:nvSpPr>
        <p:spPr>
          <a:xfrm>
            <a:off x="1544298" y="194287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6" name="Rechteck 125">
            <a:extLst>
              <a:ext uri="{FF2B5EF4-FFF2-40B4-BE49-F238E27FC236}">
                <a16:creationId xmlns:a16="http://schemas.microsoft.com/office/drawing/2014/main" id="{756D7248-B628-D79F-58E4-88B690F80607}"/>
              </a:ext>
            </a:extLst>
          </p:cNvPr>
          <p:cNvSpPr/>
          <p:nvPr/>
        </p:nvSpPr>
        <p:spPr>
          <a:xfrm>
            <a:off x="1724298" y="194287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7" name="Rechteck 126">
            <a:extLst>
              <a:ext uri="{FF2B5EF4-FFF2-40B4-BE49-F238E27FC236}">
                <a16:creationId xmlns:a16="http://schemas.microsoft.com/office/drawing/2014/main" id="{824EE36B-0CD4-8539-A373-682834E80D66}"/>
              </a:ext>
            </a:extLst>
          </p:cNvPr>
          <p:cNvSpPr/>
          <p:nvPr/>
        </p:nvSpPr>
        <p:spPr>
          <a:xfrm>
            <a:off x="1904298" y="194287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8" name="Rechteck 127">
            <a:extLst>
              <a:ext uri="{FF2B5EF4-FFF2-40B4-BE49-F238E27FC236}">
                <a16:creationId xmlns:a16="http://schemas.microsoft.com/office/drawing/2014/main" id="{207EEDBC-7C5F-F979-6103-B9EFABB909CC}"/>
              </a:ext>
            </a:extLst>
          </p:cNvPr>
          <p:cNvSpPr/>
          <p:nvPr/>
        </p:nvSpPr>
        <p:spPr>
          <a:xfrm>
            <a:off x="2084298" y="194287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9" name="Rechteck 128">
            <a:extLst>
              <a:ext uri="{FF2B5EF4-FFF2-40B4-BE49-F238E27FC236}">
                <a16:creationId xmlns:a16="http://schemas.microsoft.com/office/drawing/2014/main" id="{7B9B2731-39A5-5FF7-8414-7163CEF05787}"/>
              </a:ext>
            </a:extLst>
          </p:cNvPr>
          <p:cNvSpPr/>
          <p:nvPr/>
        </p:nvSpPr>
        <p:spPr>
          <a:xfrm>
            <a:off x="2264298" y="194287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0" name="Rechteck 129">
            <a:extLst>
              <a:ext uri="{FF2B5EF4-FFF2-40B4-BE49-F238E27FC236}">
                <a16:creationId xmlns:a16="http://schemas.microsoft.com/office/drawing/2014/main" id="{5D06FAD7-B8CC-3060-36D4-A2D1CA43B589}"/>
              </a:ext>
            </a:extLst>
          </p:cNvPr>
          <p:cNvSpPr/>
          <p:nvPr/>
        </p:nvSpPr>
        <p:spPr>
          <a:xfrm>
            <a:off x="2444298" y="194287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1" name="Rechteck 130">
            <a:extLst>
              <a:ext uri="{FF2B5EF4-FFF2-40B4-BE49-F238E27FC236}">
                <a16:creationId xmlns:a16="http://schemas.microsoft.com/office/drawing/2014/main" id="{FB4F80A2-FCEF-594B-BC46-500C4EC2F687}"/>
              </a:ext>
            </a:extLst>
          </p:cNvPr>
          <p:cNvSpPr/>
          <p:nvPr/>
        </p:nvSpPr>
        <p:spPr>
          <a:xfrm>
            <a:off x="2624298" y="194287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2" name="Rechteck 131">
            <a:extLst>
              <a:ext uri="{FF2B5EF4-FFF2-40B4-BE49-F238E27FC236}">
                <a16:creationId xmlns:a16="http://schemas.microsoft.com/office/drawing/2014/main" id="{73E091BE-CDDC-4635-A3BC-D24829791450}"/>
              </a:ext>
            </a:extLst>
          </p:cNvPr>
          <p:cNvSpPr/>
          <p:nvPr/>
        </p:nvSpPr>
        <p:spPr>
          <a:xfrm>
            <a:off x="2804298" y="194287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3" name="Rechteck 132">
            <a:extLst>
              <a:ext uri="{FF2B5EF4-FFF2-40B4-BE49-F238E27FC236}">
                <a16:creationId xmlns:a16="http://schemas.microsoft.com/office/drawing/2014/main" id="{0709A45D-DFEE-0686-A706-0E9B9C99A3B1}"/>
              </a:ext>
            </a:extLst>
          </p:cNvPr>
          <p:cNvSpPr/>
          <p:nvPr/>
        </p:nvSpPr>
        <p:spPr>
          <a:xfrm>
            <a:off x="1184298" y="212287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4" name="Rechteck 133">
            <a:extLst>
              <a:ext uri="{FF2B5EF4-FFF2-40B4-BE49-F238E27FC236}">
                <a16:creationId xmlns:a16="http://schemas.microsoft.com/office/drawing/2014/main" id="{BA156494-F068-1913-4898-B585B2FD402E}"/>
              </a:ext>
            </a:extLst>
          </p:cNvPr>
          <p:cNvSpPr/>
          <p:nvPr/>
        </p:nvSpPr>
        <p:spPr>
          <a:xfrm>
            <a:off x="1364298" y="212287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5" name="Rechteck 134">
            <a:extLst>
              <a:ext uri="{FF2B5EF4-FFF2-40B4-BE49-F238E27FC236}">
                <a16:creationId xmlns:a16="http://schemas.microsoft.com/office/drawing/2014/main" id="{C018D8D3-550C-4161-D272-534EC5524245}"/>
              </a:ext>
            </a:extLst>
          </p:cNvPr>
          <p:cNvSpPr/>
          <p:nvPr/>
        </p:nvSpPr>
        <p:spPr>
          <a:xfrm>
            <a:off x="1544298" y="212287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6" name="Rechteck 135">
            <a:extLst>
              <a:ext uri="{FF2B5EF4-FFF2-40B4-BE49-F238E27FC236}">
                <a16:creationId xmlns:a16="http://schemas.microsoft.com/office/drawing/2014/main" id="{4B9DAE49-19FA-B776-708C-1E535B29AA2F}"/>
              </a:ext>
            </a:extLst>
          </p:cNvPr>
          <p:cNvSpPr/>
          <p:nvPr/>
        </p:nvSpPr>
        <p:spPr>
          <a:xfrm>
            <a:off x="1724298" y="212287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7" name="Rechteck 136">
            <a:extLst>
              <a:ext uri="{FF2B5EF4-FFF2-40B4-BE49-F238E27FC236}">
                <a16:creationId xmlns:a16="http://schemas.microsoft.com/office/drawing/2014/main" id="{724C78BE-5373-316E-06C1-64F1B9744A55}"/>
              </a:ext>
            </a:extLst>
          </p:cNvPr>
          <p:cNvSpPr/>
          <p:nvPr/>
        </p:nvSpPr>
        <p:spPr>
          <a:xfrm>
            <a:off x="1904298" y="212287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8" name="Rechteck 137">
            <a:extLst>
              <a:ext uri="{FF2B5EF4-FFF2-40B4-BE49-F238E27FC236}">
                <a16:creationId xmlns:a16="http://schemas.microsoft.com/office/drawing/2014/main" id="{F8DB08EA-07DD-8A6B-77C1-DE2EBBEE5D47}"/>
              </a:ext>
            </a:extLst>
          </p:cNvPr>
          <p:cNvSpPr/>
          <p:nvPr/>
        </p:nvSpPr>
        <p:spPr>
          <a:xfrm>
            <a:off x="2084298" y="212287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9" name="Rechteck 138">
            <a:extLst>
              <a:ext uri="{FF2B5EF4-FFF2-40B4-BE49-F238E27FC236}">
                <a16:creationId xmlns:a16="http://schemas.microsoft.com/office/drawing/2014/main" id="{A23B6FBA-2352-2CB4-ADCD-83457F788707}"/>
              </a:ext>
            </a:extLst>
          </p:cNvPr>
          <p:cNvSpPr/>
          <p:nvPr/>
        </p:nvSpPr>
        <p:spPr>
          <a:xfrm>
            <a:off x="2264298" y="212287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0" name="Rechteck 139">
            <a:extLst>
              <a:ext uri="{FF2B5EF4-FFF2-40B4-BE49-F238E27FC236}">
                <a16:creationId xmlns:a16="http://schemas.microsoft.com/office/drawing/2014/main" id="{1FA51DC9-FBC1-6714-4043-E48C4E67504E}"/>
              </a:ext>
            </a:extLst>
          </p:cNvPr>
          <p:cNvSpPr/>
          <p:nvPr/>
        </p:nvSpPr>
        <p:spPr>
          <a:xfrm>
            <a:off x="2444298" y="212287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1" name="Rechteck 140">
            <a:extLst>
              <a:ext uri="{FF2B5EF4-FFF2-40B4-BE49-F238E27FC236}">
                <a16:creationId xmlns:a16="http://schemas.microsoft.com/office/drawing/2014/main" id="{7B91B108-F0A7-484B-D2B6-A5B3D050072E}"/>
              </a:ext>
            </a:extLst>
          </p:cNvPr>
          <p:cNvSpPr/>
          <p:nvPr/>
        </p:nvSpPr>
        <p:spPr>
          <a:xfrm>
            <a:off x="2624298" y="212287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2" name="Rechteck 141">
            <a:extLst>
              <a:ext uri="{FF2B5EF4-FFF2-40B4-BE49-F238E27FC236}">
                <a16:creationId xmlns:a16="http://schemas.microsoft.com/office/drawing/2014/main" id="{FA2AB832-A1D8-BE8B-6325-72D23777B916}"/>
              </a:ext>
            </a:extLst>
          </p:cNvPr>
          <p:cNvSpPr/>
          <p:nvPr/>
        </p:nvSpPr>
        <p:spPr>
          <a:xfrm>
            <a:off x="2804298" y="212287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3" name="Geschweifte Klammer links 142">
            <a:extLst>
              <a:ext uri="{FF2B5EF4-FFF2-40B4-BE49-F238E27FC236}">
                <a16:creationId xmlns:a16="http://schemas.microsoft.com/office/drawing/2014/main" id="{D88D35A0-E01E-EAF0-0346-F6BECA25218F}"/>
              </a:ext>
            </a:extLst>
          </p:cNvPr>
          <p:cNvSpPr/>
          <p:nvPr/>
        </p:nvSpPr>
        <p:spPr>
          <a:xfrm>
            <a:off x="949549" y="1402871"/>
            <a:ext cx="180000" cy="90000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4" name="Textfeld 143">
            <a:extLst>
              <a:ext uri="{FF2B5EF4-FFF2-40B4-BE49-F238E27FC236}">
                <a16:creationId xmlns:a16="http://schemas.microsoft.com/office/drawing/2014/main" id="{B204F1A6-110C-F064-DB5C-231FC07551A3}"/>
              </a:ext>
            </a:extLst>
          </p:cNvPr>
          <p:cNvSpPr txBox="1"/>
          <p:nvPr/>
        </p:nvSpPr>
        <p:spPr>
          <a:xfrm>
            <a:off x="-19182" y="1529705"/>
            <a:ext cx="10587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D </a:t>
            </a:r>
            <a:r>
              <a:rPr lang="de-DE"/>
              <a:t>input features</a:t>
            </a:r>
          </a:p>
        </p:txBody>
      </p:sp>
      <p:sp>
        <p:nvSpPr>
          <p:cNvPr id="145" name="Geschweifte Klammer links 144">
            <a:extLst>
              <a:ext uri="{FF2B5EF4-FFF2-40B4-BE49-F238E27FC236}">
                <a16:creationId xmlns:a16="http://schemas.microsoft.com/office/drawing/2014/main" id="{21592190-6467-8832-E092-3E347C89A7F5}"/>
              </a:ext>
            </a:extLst>
          </p:cNvPr>
          <p:cNvSpPr/>
          <p:nvPr/>
        </p:nvSpPr>
        <p:spPr>
          <a:xfrm rot="5400000">
            <a:off x="1977365" y="334798"/>
            <a:ext cx="180000" cy="180000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6" name="Textfeld 145">
            <a:extLst>
              <a:ext uri="{FF2B5EF4-FFF2-40B4-BE49-F238E27FC236}">
                <a16:creationId xmlns:a16="http://schemas.microsoft.com/office/drawing/2014/main" id="{C1643393-AE97-A522-1CF0-22531101A83C}"/>
              </a:ext>
            </a:extLst>
          </p:cNvPr>
          <p:cNvSpPr txBox="1"/>
          <p:nvPr/>
        </p:nvSpPr>
        <p:spPr>
          <a:xfrm>
            <a:off x="1386234" y="821480"/>
            <a:ext cx="1715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/>
              <a:t>T  </a:t>
            </a:r>
            <a:r>
              <a:rPr lang="de-DE"/>
              <a:t>timesteps</a:t>
            </a:r>
          </a:p>
        </p:txBody>
      </p:sp>
      <p:sp>
        <p:nvSpPr>
          <p:cNvPr id="147" name="Rechteck 146">
            <a:extLst>
              <a:ext uri="{FF2B5EF4-FFF2-40B4-BE49-F238E27FC236}">
                <a16:creationId xmlns:a16="http://schemas.microsoft.com/office/drawing/2014/main" id="{04613A00-EAB9-AE92-829A-7624AC4865E4}"/>
              </a:ext>
            </a:extLst>
          </p:cNvPr>
          <p:cNvSpPr/>
          <p:nvPr/>
        </p:nvSpPr>
        <p:spPr>
          <a:xfrm>
            <a:off x="920585" y="253165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8" name="Rechteck 147">
            <a:extLst>
              <a:ext uri="{FF2B5EF4-FFF2-40B4-BE49-F238E27FC236}">
                <a16:creationId xmlns:a16="http://schemas.microsoft.com/office/drawing/2014/main" id="{3C6F9FD6-C69B-FC67-34CB-5B7C58E44507}"/>
              </a:ext>
            </a:extLst>
          </p:cNvPr>
          <p:cNvSpPr/>
          <p:nvPr/>
        </p:nvSpPr>
        <p:spPr>
          <a:xfrm>
            <a:off x="1172585" y="253165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9" name="Rechteck 148">
            <a:extLst>
              <a:ext uri="{FF2B5EF4-FFF2-40B4-BE49-F238E27FC236}">
                <a16:creationId xmlns:a16="http://schemas.microsoft.com/office/drawing/2014/main" id="{191C99A4-67AF-7D20-E09C-6D0C80DEA019}"/>
              </a:ext>
            </a:extLst>
          </p:cNvPr>
          <p:cNvSpPr/>
          <p:nvPr/>
        </p:nvSpPr>
        <p:spPr>
          <a:xfrm>
            <a:off x="1424585" y="253165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0" name="Rechteck 149">
            <a:extLst>
              <a:ext uri="{FF2B5EF4-FFF2-40B4-BE49-F238E27FC236}">
                <a16:creationId xmlns:a16="http://schemas.microsoft.com/office/drawing/2014/main" id="{5290619F-956A-B3D5-F965-0EE637D0D087}"/>
              </a:ext>
            </a:extLst>
          </p:cNvPr>
          <p:cNvSpPr/>
          <p:nvPr/>
        </p:nvSpPr>
        <p:spPr>
          <a:xfrm>
            <a:off x="1676585" y="253165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1" name="Rechteck 150">
            <a:extLst>
              <a:ext uri="{FF2B5EF4-FFF2-40B4-BE49-F238E27FC236}">
                <a16:creationId xmlns:a16="http://schemas.microsoft.com/office/drawing/2014/main" id="{4D62B35F-576E-6126-CB31-DB2F524630BF}"/>
              </a:ext>
            </a:extLst>
          </p:cNvPr>
          <p:cNvSpPr/>
          <p:nvPr/>
        </p:nvSpPr>
        <p:spPr>
          <a:xfrm>
            <a:off x="1912072" y="253165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2" name="Rechteck 151">
            <a:extLst>
              <a:ext uri="{FF2B5EF4-FFF2-40B4-BE49-F238E27FC236}">
                <a16:creationId xmlns:a16="http://schemas.microsoft.com/office/drawing/2014/main" id="{8268E1A7-D571-6E24-8BF3-8569311970D4}"/>
              </a:ext>
            </a:extLst>
          </p:cNvPr>
          <p:cNvSpPr/>
          <p:nvPr/>
        </p:nvSpPr>
        <p:spPr>
          <a:xfrm>
            <a:off x="2092072" y="253165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3" name="Rechteck 152">
            <a:extLst>
              <a:ext uri="{FF2B5EF4-FFF2-40B4-BE49-F238E27FC236}">
                <a16:creationId xmlns:a16="http://schemas.microsoft.com/office/drawing/2014/main" id="{92688B5A-0104-4A93-4B9C-024EC218AC6F}"/>
              </a:ext>
            </a:extLst>
          </p:cNvPr>
          <p:cNvSpPr/>
          <p:nvPr/>
        </p:nvSpPr>
        <p:spPr>
          <a:xfrm>
            <a:off x="2272072" y="253165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4" name="Rechteck 153">
            <a:extLst>
              <a:ext uri="{FF2B5EF4-FFF2-40B4-BE49-F238E27FC236}">
                <a16:creationId xmlns:a16="http://schemas.microsoft.com/office/drawing/2014/main" id="{7522FFF2-F5F2-8A03-9F43-EE02AC54CF57}"/>
              </a:ext>
            </a:extLst>
          </p:cNvPr>
          <p:cNvSpPr/>
          <p:nvPr/>
        </p:nvSpPr>
        <p:spPr>
          <a:xfrm>
            <a:off x="2452072" y="253165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5" name="Rechteck 154">
            <a:extLst>
              <a:ext uri="{FF2B5EF4-FFF2-40B4-BE49-F238E27FC236}">
                <a16:creationId xmlns:a16="http://schemas.microsoft.com/office/drawing/2014/main" id="{32B04374-A87E-BD89-4B73-4046B243DED4}"/>
              </a:ext>
            </a:extLst>
          </p:cNvPr>
          <p:cNvSpPr/>
          <p:nvPr/>
        </p:nvSpPr>
        <p:spPr>
          <a:xfrm>
            <a:off x="2632072" y="253165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6" name="Rechteck 155">
            <a:extLst>
              <a:ext uri="{FF2B5EF4-FFF2-40B4-BE49-F238E27FC236}">
                <a16:creationId xmlns:a16="http://schemas.microsoft.com/office/drawing/2014/main" id="{9F2326F6-8FF1-6284-F193-015E468928A6}"/>
              </a:ext>
            </a:extLst>
          </p:cNvPr>
          <p:cNvSpPr/>
          <p:nvPr/>
        </p:nvSpPr>
        <p:spPr>
          <a:xfrm>
            <a:off x="2812072" y="253165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7" name="Rechteck 156">
            <a:extLst>
              <a:ext uri="{FF2B5EF4-FFF2-40B4-BE49-F238E27FC236}">
                <a16:creationId xmlns:a16="http://schemas.microsoft.com/office/drawing/2014/main" id="{40FB50B2-887F-D338-8B92-672E1137F898}"/>
              </a:ext>
            </a:extLst>
          </p:cNvPr>
          <p:cNvSpPr/>
          <p:nvPr/>
        </p:nvSpPr>
        <p:spPr>
          <a:xfrm>
            <a:off x="920585" y="271165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8" name="Rechteck 157">
            <a:extLst>
              <a:ext uri="{FF2B5EF4-FFF2-40B4-BE49-F238E27FC236}">
                <a16:creationId xmlns:a16="http://schemas.microsoft.com/office/drawing/2014/main" id="{EE135B7B-F6CB-E747-99E1-636425199C99}"/>
              </a:ext>
            </a:extLst>
          </p:cNvPr>
          <p:cNvSpPr/>
          <p:nvPr/>
        </p:nvSpPr>
        <p:spPr>
          <a:xfrm>
            <a:off x="1172585" y="271165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9" name="Rechteck 158">
            <a:extLst>
              <a:ext uri="{FF2B5EF4-FFF2-40B4-BE49-F238E27FC236}">
                <a16:creationId xmlns:a16="http://schemas.microsoft.com/office/drawing/2014/main" id="{9A1355FA-D3D6-9C80-153C-1C57CF520E6B}"/>
              </a:ext>
            </a:extLst>
          </p:cNvPr>
          <p:cNvSpPr/>
          <p:nvPr/>
        </p:nvSpPr>
        <p:spPr>
          <a:xfrm>
            <a:off x="1424585" y="271165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0" name="Rechteck 159">
            <a:extLst>
              <a:ext uri="{FF2B5EF4-FFF2-40B4-BE49-F238E27FC236}">
                <a16:creationId xmlns:a16="http://schemas.microsoft.com/office/drawing/2014/main" id="{7343D805-6D1A-5E0E-4FF8-7FCAB921349E}"/>
              </a:ext>
            </a:extLst>
          </p:cNvPr>
          <p:cNvSpPr/>
          <p:nvPr/>
        </p:nvSpPr>
        <p:spPr>
          <a:xfrm>
            <a:off x="1676585" y="271165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1" name="Rechteck 160">
            <a:extLst>
              <a:ext uri="{FF2B5EF4-FFF2-40B4-BE49-F238E27FC236}">
                <a16:creationId xmlns:a16="http://schemas.microsoft.com/office/drawing/2014/main" id="{43492EF6-C2BB-88D1-539E-E394DF5FCB2A}"/>
              </a:ext>
            </a:extLst>
          </p:cNvPr>
          <p:cNvSpPr/>
          <p:nvPr/>
        </p:nvSpPr>
        <p:spPr>
          <a:xfrm>
            <a:off x="1912072" y="271165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2" name="Rechteck 161">
            <a:extLst>
              <a:ext uri="{FF2B5EF4-FFF2-40B4-BE49-F238E27FC236}">
                <a16:creationId xmlns:a16="http://schemas.microsoft.com/office/drawing/2014/main" id="{9B5CB2B2-838E-3A66-414A-96BB82AE6FE6}"/>
              </a:ext>
            </a:extLst>
          </p:cNvPr>
          <p:cNvSpPr/>
          <p:nvPr/>
        </p:nvSpPr>
        <p:spPr>
          <a:xfrm>
            <a:off x="2092072" y="271165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3" name="Rechteck 162">
            <a:extLst>
              <a:ext uri="{FF2B5EF4-FFF2-40B4-BE49-F238E27FC236}">
                <a16:creationId xmlns:a16="http://schemas.microsoft.com/office/drawing/2014/main" id="{3E9FCF7A-6A62-F6AB-5882-EA9624C5C9B3}"/>
              </a:ext>
            </a:extLst>
          </p:cNvPr>
          <p:cNvSpPr/>
          <p:nvPr/>
        </p:nvSpPr>
        <p:spPr>
          <a:xfrm>
            <a:off x="2272072" y="271165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4" name="Rechteck 163">
            <a:extLst>
              <a:ext uri="{FF2B5EF4-FFF2-40B4-BE49-F238E27FC236}">
                <a16:creationId xmlns:a16="http://schemas.microsoft.com/office/drawing/2014/main" id="{E1BAC317-0A54-446F-016D-6D487B5D5026}"/>
              </a:ext>
            </a:extLst>
          </p:cNvPr>
          <p:cNvSpPr/>
          <p:nvPr/>
        </p:nvSpPr>
        <p:spPr>
          <a:xfrm>
            <a:off x="2452072" y="271165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5" name="Rechteck 164">
            <a:extLst>
              <a:ext uri="{FF2B5EF4-FFF2-40B4-BE49-F238E27FC236}">
                <a16:creationId xmlns:a16="http://schemas.microsoft.com/office/drawing/2014/main" id="{9B2AD68F-F101-21BD-45A6-8C6F9D82C610}"/>
              </a:ext>
            </a:extLst>
          </p:cNvPr>
          <p:cNvSpPr/>
          <p:nvPr/>
        </p:nvSpPr>
        <p:spPr>
          <a:xfrm>
            <a:off x="2632072" y="271165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6" name="Rechteck 165">
            <a:extLst>
              <a:ext uri="{FF2B5EF4-FFF2-40B4-BE49-F238E27FC236}">
                <a16:creationId xmlns:a16="http://schemas.microsoft.com/office/drawing/2014/main" id="{16A522CF-CF39-D2EE-0DFB-0B2BF16F98BA}"/>
              </a:ext>
            </a:extLst>
          </p:cNvPr>
          <p:cNvSpPr/>
          <p:nvPr/>
        </p:nvSpPr>
        <p:spPr>
          <a:xfrm>
            <a:off x="2812072" y="271165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7" name="Rechteck 166">
            <a:extLst>
              <a:ext uri="{FF2B5EF4-FFF2-40B4-BE49-F238E27FC236}">
                <a16:creationId xmlns:a16="http://schemas.microsoft.com/office/drawing/2014/main" id="{98E5C2DA-F571-419E-7165-60F23B1D3462}"/>
              </a:ext>
            </a:extLst>
          </p:cNvPr>
          <p:cNvSpPr/>
          <p:nvPr/>
        </p:nvSpPr>
        <p:spPr>
          <a:xfrm>
            <a:off x="920585" y="289165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8" name="Rechteck 167">
            <a:extLst>
              <a:ext uri="{FF2B5EF4-FFF2-40B4-BE49-F238E27FC236}">
                <a16:creationId xmlns:a16="http://schemas.microsoft.com/office/drawing/2014/main" id="{C184A8E9-AF13-0F7C-5603-94175CD79469}"/>
              </a:ext>
            </a:extLst>
          </p:cNvPr>
          <p:cNvSpPr/>
          <p:nvPr/>
        </p:nvSpPr>
        <p:spPr>
          <a:xfrm>
            <a:off x="1172585" y="289165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9" name="Rechteck 168">
            <a:extLst>
              <a:ext uri="{FF2B5EF4-FFF2-40B4-BE49-F238E27FC236}">
                <a16:creationId xmlns:a16="http://schemas.microsoft.com/office/drawing/2014/main" id="{D4F75F49-E9CD-ABD2-AA00-9E585C10F4EA}"/>
              </a:ext>
            </a:extLst>
          </p:cNvPr>
          <p:cNvSpPr/>
          <p:nvPr/>
        </p:nvSpPr>
        <p:spPr>
          <a:xfrm>
            <a:off x="1424585" y="2891651"/>
            <a:ext cx="180000" cy="18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0" name="Rechteck 169">
            <a:extLst>
              <a:ext uri="{FF2B5EF4-FFF2-40B4-BE49-F238E27FC236}">
                <a16:creationId xmlns:a16="http://schemas.microsoft.com/office/drawing/2014/main" id="{CDD1CEA7-C921-EF4E-BD5C-F8444E39ADB8}"/>
              </a:ext>
            </a:extLst>
          </p:cNvPr>
          <p:cNvSpPr/>
          <p:nvPr/>
        </p:nvSpPr>
        <p:spPr>
          <a:xfrm>
            <a:off x="1676585" y="2891651"/>
            <a:ext cx="180000" cy="18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1" name="Rechteck 170">
            <a:extLst>
              <a:ext uri="{FF2B5EF4-FFF2-40B4-BE49-F238E27FC236}">
                <a16:creationId xmlns:a16="http://schemas.microsoft.com/office/drawing/2014/main" id="{628CF234-AAF6-163F-C5A1-C58867AD27D5}"/>
              </a:ext>
            </a:extLst>
          </p:cNvPr>
          <p:cNvSpPr/>
          <p:nvPr/>
        </p:nvSpPr>
        <p:spPr>
          <a:xfrm>
            <a:off x="1912072" y="2891651"/>
            <a:ext cx="180000" cy="18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2" name="Rechteck 171">
            <a:extLst>
              <a:ext uri="{FF2B5EF4-FFF2-40B4-BE49-F238E27FC236}">
                <a16:creationId xmlns:a16="http://schemas.microsoft.com/office/drawing/2014/main" id="{BB4BDC5D-FE9B-796D-362B-E3A34EE03273}"/>
              </a:ext>
            </a:extLst>
          </p:cNvPr>
          <p:cNvSpPr/>
          <p:nvPr/>
        </p:nvSpPr>
        <p:spPr>
          <a:xfrm>
            <a:off x="2092072" y="2891651"/>
            <a:ext cx="180000" cy="18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3" name="Rechteck 172">
            <a:extLst>
              <a:ext uri="{FF2B5EF4-FFF2-40B4-BE49-F238E27FC236}">
                <a16:creationId xmlns:a16="http://schemas.microsoft.com/office/drawing/2014/main" id="{A61EE24F-06A9-91A9-D8FF-78A0FC5F0D28}"/>
              </a:ext>
            </a:extLst>
          </p:cNvPr>
          <p:cNvSpPr/>
          <p:nvPr/>
        </p:nvSpPr>
        <p:spPr>
          <a:xfrm>
            <a:off x="2272072" y="2891651"/>
            <a:ext cx="180000" cy="18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4" name="Rechteck 173">
            <a:extLst>
              <a:ext uri="{FF2B5EF4-FFF2-40B4-BE49-F238E27FC236}">
                <a16:creationId xmlns:a16="http://schemas.microsoft.com/office/drawing/2014/main" id="{6274AEBC-B311-DED6-E8B4-A37C91E57398}"/>
              </a:ext>
            </a:extLst>
          </p:cNvPr>
          <p:cNvSpPr/>
          <p:nvPr/>
        </p:nvSpPr>
        <p:spPr>
          <a:xfrm>
            <a:off x="2452072" y="2891651"/>
            <a:ext cx="180000" cy="18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5" name="Rechteck 174">
            <a:extLst>
              <a:ext uri="{FF2B5EF4-FFF2-40B4-BE49-F238E27FC236}">
                <a16:creationId xmlns:a16="http://schemas.microsoft.com/office/drawing/2014/main" id="{49F59003-E568-9976-6885-D8E2CE13FD3B}"/>
              </a:ext>
            </a:extLst>
          </p:cNvPr>
          <p:cNvSpPr/>
          <p:nvPr/>
        </p:nvSpPr>
        <p:spPr>
          <a:xfrm>
            <a:off x="2632072" y="289165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6" name="Rechteck 175">
            <a:extLst>
              <a:ext uri="{FF2B5EF4-FFF2-40B4-BE49-F238E27FC236}">
                <a16:creationId xmlns:a16="http://schemas.microsoft.com/office/drawing/2014/main" id="{0453CD0D-0C4D-C30B-93B9-58A7106ED4B3}"/>
              </a:ext>
            </a:extLst>
          </p:cNvPr>
          <p:cNvSpPr/>
          <p:nvPr/>
        </p:nvSpPr>
        <p:spPr>
          <a:xfrm>
            <a:off x="2812072" y="289165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7" name="Rechteck 176">
            <a:extLst>
              <a:ext uri="{FF2B5EF4-FFF2-40B4-BE49-F238E27FC236}">
                <a16:creationId xmlns:a16="http://schemas.microsoft.com/office/drawing/2014/main" id="{14AC1472-6C41-34B7-CC60-FF7D8CD14D69}"/>
              </a:ext>
            </a:extLst>
          </p:cNvPr>
          <p:cNvSpPr/>
          <p:nvPr/>
        </p:nvSpPr>
        <p:spPr>
          <a:xfrm>
            <a:off x="920585" y="307165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8" name="Rechteck 177">
            <a:extLst>
              <a:ext uri="{FF2B5EF4-FFF2-40B4-BE49-F238E27FC236}">
                <a16:creationId xmlns:a16="http://schemas.microsoft.com/office/drawing/2014/main" id="{7C8DE4E9-00A5-7797-96A8-2146D0E36EF0}"/>
              </a:ext>
            </a:extLst>
          </p:cNvPr>
          <p:cNvSpPr/>
          <p:nvPr/>
        </p:nvSpPr>
        <p:spPr>
          <a:xfrm>
            <a:off x="1172585" y="307165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9" name="Rechteck 178">
            <a:extLst>
              <a:ext uri="{FF2B5EF4-FFF2-40B4-BE49-F238E27FC236}">
                <a16:creationId xmlns:a16="http://schemas.microsoft.com/office/drawing/2014/main" id="{6BD12D69-1593-CD0D-5053-EC0EF93F56B1}"/>
              </a:ext>
            </a:extLst>
          </p:cNvPr>
          <p:cNvSpPr/>
          <p:nvPr/>
        </p:nvSpPr>
        <p:spPr>
          <a:xfrm>
            <a:off x="1424585" y="307165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0" name="Rechteck 179">
            <a:extLst>
              <a:ext uri="{FF2B5EF4-FFF2-40B4-BE49-F238E27FC236}">
                <a16:creationId xmlns:a16="http://schemas.microsoft.com/office/drawing/2014/main" id="{FD54A13B-FC76-DD1F-89CE-52647325A9CF}"/>
              </a:ext>
            </a:extLst>
          </p:cNvPr>
          <p:cNvSpPr/>
          <p:nvPr/>
        </p:nvSpPr>
        <p:spPr>
          <a:xfrm>
            <a:off x="1676585" y="307165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1" name="Rechteck 180">
            <a:extLst>
              <a:ext uri="{FF2B5EF4-FFF2-40B4-BE49-F238E27FC236}">
                <a16:creationId xmlns:a16="http://schemas.microsoft.com/office/drawing/2014/main" id="{1378A073-0916-107B-9950-5FDE793BEE8F}"/>
              </a:ext>
            </a:extLst>
          </p:cNvPr>
          <p:cNvSpPr/>
          <p:nvPr/>
        </p:nvSpPr>
        <p:spPr>
          <a:xfrm>
            <a:off x="1912072" y="307165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2" name="Rechteck 181">
            <a:extLst>
              <a:ext uri="{FF2B5EF4-FFF2-40B4-BE49-F238E27FC236}">
                <a16:creationId xmlns:a16="http://schemas.microsoft.com/office/drawing/2014/main" id="{5F20D12C-E69C-2059-5F15-161A858B18AF}"/>
              </a:ext>
            </a:extLst>
          </p:cNvPr>
          <p:cNvSpPr/>
          <p:nvPr/>
        </p:nvSpPr>
        <p:spPr>
          <a:xfrm>
            <a:off x="2092072" y="307165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3" name="Rechteck 182">
            <a:extLst>
              <a:ext uri="{FF2B5EF4-FFF2-40B4-BE49-F238E27FC236}">
                <a16:creationId xmlns:a16="http://schemas.microsoft.com/office/drawing/2014/main" id="{6CB935D5-E84D-734B-AA37-B150780E53B8}"/>
              </a:ext>
            </a:extLst>
          </p:cNvPr>
          <p:cNvSpPr/>
          <p:nvPr/>
        </p:nvSpPr>
        <p:spPr>
          <a:xfrm>
            <a:off x="2272072" y="307165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4" name="Rechteck 183">
            <a:extLst>
              <a:ext uri="{FF2B5EF4-FFF2-40B4-BE49-F238E27FC236}">
                <a16:creationId xmlns:a16="http://schemas.microsoft.com/office/drawing/2014/main" id="{01B626DE-274C-A556-D74F-9A5C0BBF4885}"/>
              </a:ext>
            </a:extLst>
          </p:cNvPr>
          <p:cNvSpPr/>
          <p:nvPr/>
        </p:nvSpPr>
        <p:spPr>
          <a:xfrm>
            <a:off x="2452072" y="307165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5" name="Rechteck 184">
            <a:extLst>
              <a:ext uri="{FF2B5EF4-FFF2-40B4-BE49-F238E27FC236}">
                <a16:creationId xmlns:a16="http://schemas.microsoft.com/office/drawing/2014/main" id="{F1999183-37E8-CEFA-B72D-BD0E09B10F3A}"/>
              </a:ext>
            </a:extLst>
          </p:cNvPr>
          <p:cNvSpPr/>
          <p:nvPr/>
        </p:nvSpPr>
        <p:spPr>
          <a:xfrm>
            <a:off x="2632072" y="307165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6" name="Rechteck 185">
            <a:extLst>
              <a:ext uri="{FF2B5EF4-FFF2-40B4-BE49-F238E27FC236}">
                <a16:creationId xmlns:a16="http://schemas.microsoft.com/office/drawing/2014/main" id="{7483E13A-6031-6602-7A17-4B202A948C32}"/>
              </a:ext>
            </a:extLst>
          </p:cNvPr>
          <p:cNvSpPr/>
          <p:nvPr/>
        </p:nvSpPr>
        <p:spPr>
          <a:xfrm>
            <a:off x="2812072" y="307165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7" name="Rechteck 186">
            <a:extLst>
              <a:ext uri="{FF2B5EF4-FFF2-40B4-BE49-F238E27FC236}">
                <a16:creationId xmlns:a16="http://schemas.microsoft.com/office/drawing/2014/main" id="{AD0AE55C-648C-D27D-AE47-9BC77EEAAE2A}"/>
              </a:ext>
            </a:extLst>
          </p:cNvPr>
          <p:cNvSpPr/>
          <p:nvPr/>
        </p:nvSpPr>
        <p:spPr>
          <a:xfrm>
            <a:off x="920585" y="325165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8" name="Rechteck 187">
            <a:extLst>
              <a:ext uri="{FF2B5EF4-FFF2-40B4-BE49-F238E27FC236}">
                <a16:creationId xmlns:a16="http://schemas.microsoft.com/office/drawing/2014/main" id="{5327A03D-FE87-8300-BBCC-0873D96FE51B}"/>
              </a:ext>
            </a:extLst>
          </p:cNvPr>
          <p:cNvSpPr/>
          <p:nvPr/>
        </p:nvSpPr>
        <p:spPr>
          <a:xfrm>
            <a:off x="1172585" y="325165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9" name="Rechteck 188">
            <a:extLst>
              <a:ext uri="{FF2B5EF4-FFF2-40B4-BE49-F238E27FC236}">
                <a16:creationId xmlns:a16="http://schemas.microsoft.com/office/drawing/2014/main" id="{0C1FABA3-D673-9D1A-BE68-83ECD5CA470E}"/>
              </a:ext>
            </a:extLst>
          </p:cNvPr>
          <p:cNvSpPr/>
          <p:nvPr/>
        </p:nvSpPr>
        <p:spPr>
          <a:xfrm>
            <a:off x="1424585" y="325165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0" name="Rechteck 189">
            <a:extLst>
              <a:ext uri="{FF2B5EF4-FFF2-40B4-BE49-F238E27FC236}">
                <a16:creationId xmlns:a16="http://schemas.microsoft.com/office/drawing/2014/main" id="{CB6F1FC7-FD5B-5A8C-69CA-B5F8A6C46A89}"/>
              </a:ext>
            </a:extLst>
          </p:cNvPr>
          <p:cNvSpPr/>
          <p:nvPr/>
        </p:nvSpPr>
        <p:spPr>
          <a:xfrm>
            <a:off x="1676585" y="325165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1" name="Rechteck 190">
            <a:extLst>
              <a:ext uri="{FF2B5EF4-FFF2-40B4-BE49-F238E27FC236}">
                <a16:creationId xmlns:a16="http://schemas.microsoft.com/office/drawing/2014/main" id="{DA7F1991-F446-7DB9-8B2A-9CD54DA452BC}"/>
              </a:ext>
            </a:extLst>
          </p:cNvPr>
          <p:cNvSpPr/>
          <p:nvPr/>
        </p:nvSpPr>
        <p:spPr>
          <a:xfrm>
            <a:off x="1912072" y="325165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2" name="Rechteck 191">
            <a:extLst>
              <a:ext uri="{FF2B5EF4-FFF2-40B4-BE49-F238E27FC236}">
                <a16:creationId xmlns:a16="http://schemas.microsoft.com/office/drawing/2014/main" id="{D17BC6BA-B6BB-3496-BBDF-7AB0E9FF51A1}"/>
              </a:ext>
            </a:extLst>
          </p:cNvPr>
          <p:cNvSpPr/>
          <p:nvPr/>
        </p:nvSpPr>
        <p:spPr>
          <a:xfrm>
            <a:off x="2092072" y="325165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3" name="Rechteck 192">
            <a:extLst>
              <a:ext uri="{FF2B5EF4-FFF2-40B4-BE49-F238E27FC236}">
                <a16:creationId xmlns:a16="http://schemas.microsoft.com/office/drawing/2014/main" id="{F04F1E0C-1EE7-E56E-D8DD-C5062C8798CB}"/>
              </a:ext>
            </a:extLst>
          </p:cNvPr>
          <p:cNvSpPr/>
          <p:nvPr/>
        </p:nvSpPr>
        <p:spPr>
          <a:xfrm>
            <a:off x="2272072" y="325165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4" name="Rechteck 193">
            <a:extLst>
              <a:ext uri="{FF2B5EF4-FFF2-40B4-BE49-F238E27FC236}">
                <a16:creationId xmlns:a16="http://schemas.microsoft.com/office/drawing/2014/main" id="{75E5356F-7F2F-F7EC-71FC-9EC0760E7211}"/>
              </a:ext>
            </a:extLst>
          </p:cNvPr>
          <p:cNvSpPr/>
          <p:nvPr/>
        </p:nvSpPr>
        <p:spPr>
          <a:xfrm>
            <a:off x="2452072" y="325165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5" name="Rechteck 194">
            <a:extLst>
              <a:ext uri="{FF2B5EF4-FFF2-40B4-BE49-F238E27FC236}">
                <a16:creationId xmlns:a16="http://schemas.microsoft.com/office/drawing/2014/main" id="{5503D4C2-E85C-3EB9-1C0F-EDEA064C1E65}"/>
              </a:ext>
            </a:extLst>
          </p:cNvPr>
          <p:cNvSpPr/>
          <p:nvPr/>
        </p:nvSpPr>
        <p:spPr>
          <a:xfrm>
            <a:off x="2632072" y="325165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6" name="Rechteck 195">
            <a:extLst>
              <a:ext uri="{FF2B5EF4-FFF2-40B4-BE49-F238E27FC236}">
                <a16:creationId xmlns:a16="http://schemas.microsoft.com/office/drawing/2014/main" id="{41F07B6A-0BCB-5263-3A6F-49E40D68C351}"/>
              </a:ext>
            </a:extLst>
          </p:cNvPr>
          <p:cNvSpPr/>
          <p:nvPr/>
        </p:nvSpPr>
        <p:spPr>
          <a:xfrm>
            <a:off x="2812072" y="325165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7" name="Textfeld 196">
            <a:extLst>
              <a:ext uri="{FF2B5EF4-FFF2-40B4-BE49-F238E27FC236}">
                <a16:creationId xmlns:a16="http://schemas.microsoft.com/office/drawing/2014/main" id="{B1E0F006-FDF6-95F2-F38C-746D47F3A079}"/>
              </a:ext>
            </a:extLst>
          </p:cNvPr>
          <p:cNvSpPr txBox="1"/>
          <p:nvPr/>
        </p:nvSpPr>
        <p:spPr>
          <a:xfrm>
            <a:off x="745416" y="3611650"/>
            <a:ext cx="17151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/>
              <a:t>u</a:t>
            </a:r>
            <a:r>
              <a:rPr lang="de-DE" sz="1600"/>
              <a:t>(1)</a:t>
            </a:r>
          </a:p>
        </p:txBody>
      </p:sp>
      <p:sp>
        <p:nvSpPr>
          <p:cNvPr id="198" name="Textfeld 197">
            <a:extLst>
              <a:ext uri="{FF2B5EF4-FFF2-40B4-BE49-F238E27FC236}">
                <a16:creationId xmlns:a16="http://schemas.microsoft.com/office/drawing/2014/main" id="{8CE49EA8-0DBC-BB68-A447-E181D9A9B9E3}"/>
              </a:ext>
            </a:extLst>
          </p:cNvPr>
          <p:cNvSpPr txBox="1"/>
          <p:nvPr/>
        </p:nvSpPr>
        <p:spPr>
          <a:xfrm>
            <a:off x="1006953" y="3860864"/>
            <a:ext cx="17151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/>
              <a:t>u</a:t>
            </a:r>
            <a:r>
              <a:rPr lang="de-DE" sz="1600"/>
              <a:t>(2)</a:t>
            </a:r>
          </a:p>
        </p:txBody>
      </p:sp>
      <p:sp>
        <p:nvSpPr>
          <p:cNvPr id="199" name="Textfeld 198">
            <a:extLst>
              <a:ext uri="{FF2B5EF4-FFF2-40B4-BE49-F238E27FC236}">
                <a16:creationId xmlns:a16="http://schemas.microsoft.com/office/drawing/2014/main" id="{7A8D96F5-5F82-9243-3360-D8A29440FD3A}"/>
              </a:ext>
            </a:extLst>
          </p:cNvPr>
          <p:cNvSpPr txBox="1"/>
          <p:nvPr/>
        </p:nvSpPr>
        <p:spPr>
          <a:xfrm>
            <a:off x="1252200" y="3602318"/>
            <a:ext cx="17151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/>
              <a:t>u</a:t>
            </a:r>
            <a:r>
              <a:rPr lang="de-DE" sz="1600"/>
              <a:t>(3)</a:t>
            </a:r>
          </a:p>
        </p:txBody>
      </p:sp>
      <p:sp>
        <p:nvSpPr>
          <p:cNvPr id="200" name="Textfeld 199">
            <a:extLst>
              <a:ext uri="{FF2B5EF4-FFF2-40B4-BE49-F238E27FC236}">
                <a16:creationId xmlns:a16="http://schemas.microsoft.com/office/drawing/2014/main" id="{F5B6EEDA-61DE-CD35-4BF2-6C701E6ACE77}"/>
              </a:ext>
            </a:extLst>
          </p:cNvPr>
          <p:cNvSpPr txBox="1"/>
          <p:nvPr/>
        </p:nvSpPr>
        <p:spPr>
          <a:xfrm>
            <a:off x="1510649" y="3870196"/>
            <a:ext cx="17151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/>
              <a:t>u</a:t>
            </a:r>
            <a:r>
              <a:rPr lang="de-DE" sz="1600"/>
              <a:t>(4)</a:t>
            </a:r>
          </a:p>
        </p:txBody>
      </p:sp>
      <p:cxnSp>
        <p:nvCxnSpPr>
          <p:cNvPr id="201" name="Gerade Verbindung mit Pfeil 200">
            <a:extLst>
              <a:ext uri="{FF2B5EF4-FFF2-40B4-BE49-F238E27FC236}">
                <a16:creationId xmlns:a16="http://schemas.microsoft.com/office/drawing/2014/main" id="{AC7DF416-F259-745A-4C91-ADE78CFD7EE6}"/>
              </a:ext>
            </a:extLst>
          </p:cNvPr>
          <p:cNvCxnSpPr>
            <a:cxnSpLocks/>
          </p:cNvCxnSpPr>
          <p:nvPr/>
        </p:nvCxnSpPr>
        <p:spPr>
          <a:xfrm flipV="1">
            <a:off x="1006953" y="3472502"/>
            <a:ext cx="0" cy="16300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Gerade Verbindung mit Pfeil 201">
            <a:extLst>
              <a:ext uri="{FF2B5EF4-FFF2-40B4-BE49-F238E27FC236}">
                <a16:creationId xmlns:a16="http://schemas.microsoft.com/office/drawing/2014/main" id="{795AB352-08D3-7E05-3D98-1D8E04B99BB1}"/>
              </a:ext>
            </a:extLst>
          </p:cNvPr>
          <p:cNvCxnSpPr>
            <a:cxnSpLocks/>
          </p:cNvCxnSpPr>
          <p:nvPr/>
        </p:nvCxnSpPr>
        <p:spPr>
          <a:xfrm flipV="1">
            <a:off x="1510878" y="3472502"/>
            <a:ext cx="0" cy="16300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Gerade Verbindung mit Pfeil 202">
            <a:extLst>
              <a:ext uri="{FF2B5EF4-FFF2-40B4-BE49-F238E27FC236}">
                <a16:creationId xmlns:a16="http://schemas.microsoft.com/office/drawing/2014/main" id="{E5BA5EBE-5194-2195-2DD9-B31DACD89CE2}"/>
              </a:ext>
            </a:extLst>
          </p:cNvPr>
          <p:cNvCxnSpPr>
            <a:cxnSpLocks/>
          </p:cNvCxnSpPr>
          <p:nvPr/>
        </p:nvCxnSpPr>
        <p:spPr>
          <a:xfrm flipH="1" flipV="1">
            <a:off x="1252200" y="3472502"/>
            <a:ext cx="3222" cy="42916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Gerade Verbindung mit Pfeil 203">
            <a:extLst>
              <a:ext uri="{FF2B5EF4-FFF2-40B4-BE49-F238E27FC236}">
                <a16:creationId xmlns:a16="http://schemas.microsoft.com/office/drawing/2014/main" id="{6C62C2E0-42A7-2365-17A0-DEB25EE3A2F1}"/>
              </a:ext>
            </a:extLst>
          </p:cNvPr>
          <p:cNvCxnSpPr>
            <a:cxnSpLocks/>
          </p:cNvCxnSpPr>
          <p:nvPr/>
        </p:nvCxnSpPr>
        <p:spPr>
          <a:xfrm flipH="1" flipV="1">
            <a:off x="1768805" y="3472502"/>
            <a:ext cx="3222" cy="42916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48747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737702AC-7DF5-744E-B707-99681FDC7092}"/>
              </a:ext>
            </a:extLst>
          </p:cNvPr>
          <p:cNvSpPr/>
          <p:nvPr/>
        </p:nvSpPr>
        <p:spPr>
          <a:xfrm>
            <a:off x="3771958" y="2035080"/>
            <a:ext cx="1633591" cy="180825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144D481-33A5-C449-B1FC-A862F47E5E2B}"/>
              </a:ext>
            </a:extLst>
          </p:cNvPr>
          <p:cNvSpPr/>
          <p:nvPr/>
        </p:nvSpPr>
        <p:spPr>
          <a:xfrm>
            <a:off x="3906858" y="2867205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9BEC5F5-AFD5-FE4E-963B-E45A3DA695D1}"/>
              </a:ext>
            </a:extLst>
          </p:cNvPr>
          <p:cNvSpPr/>
          <p:nvPr/>
        </p:nvSpPr>
        <p:spPr>
          <a:xfrm>
            <a:off x="4130975" y="2417254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4A7D46A-DFCA-5540-879B-FC12FFC6EC7F}"/>
              </a:ext>
            </a:extLst>
          </p:cNvPr>
          <p:cNvSpPr/>
          <p:nvPr/>
        </p:nvSpPr>
        <p:spPr>
          <a:xfrm>
            <a:off x="4588753" y="2265934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99BBDEE-045D-B44D-9DD7-F85941F7CB86}"/>
              </a:ext>
            </a:extLst>
          </p:cNvPr>
          <p:cNvSpPr/>
          <p:nvPr/>
        </p:nvSpPr>
        <p:spPr>
          <a:xfrm>
            <a:off x="5019758" y="2638534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D523CD9-79E7-8F4C-BFDF-7E062715ADD9}"/>
              </a:ext>
            </a:extLst>
          </p:cNvPr>
          <p:cNvSpPr/>
          <p:nvPr/>
        </p:nvSpPr>
        <p:spPr>
          <a:xfrm>
            <a:off x="4525152" y="2786015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50ABF9C-B09C-D340-BE04-CA79D5EA094D}"/>
              </a:ext>
            </a:extLst>
          </p:cNvPr>
          <p:cNvSpPr/>
          <p:nvPr/>
        </p:nvSpPr>
        <p:spPr>
          <a:xfrm>
            <a:off x="4137298" y="3241988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70549C9-8704-7949-B9F9-3533837D61CC}"/>
              </a:ext>
            </a:extLst>
          </p:cNvPr>
          <p:cNvSpPr/>
          <p:nvPr/>
        </p:nvSpPr>
        <p:spPr>
          <a:xfrm>
            <a:off x="4660753" y="3459849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99EC41A-7210-0B4F-93AE-47B7E979E461}"/>
              </a:ext>
            </a:extLst>
          </p:cNvPr>
          <p:cNvSpPr/>
          <p:nvPr/>
        </p:nvSpPr>
        <p:spPr>
          <a:xfrm>
            <a:off x="5015062" y="3096932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699A7A5D-C729-1644-9870-F0815EA9F2BE}"/>
              </a:ext>
            </a:extLst>
          </p:cNvPr>
          <p:cNvCxnSpPr/>
          <p:nvPr/>
        </p:nvCxnSpPr>
        <p:spPr>
          <a:xfrm flipV="1">
            <a:off x="4306779" y="2353836"/>
            <a:ext cx="250177" cy="793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19D31791-A236-274C-81F3-E7B2CAB40227}"/>
              </a:ext>
            </a:extLst>
          </p:cNvPr>
          <p:cNvCxnSpPr>
            <a:cxnSpLocks/>
          </p:cNvCxnSpPr>
          <p:nvPr/>
        </p:nvCxnSpPr>
        <p:spPr>
          <a:xfrm flipV="1">
            <a:off x="4296022" y="2939205"/>
            <a:ext cx="260934" cy="2953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EB3839E9-AA1D-9D46-92B8-87C0A1123F07}"/>
              </a:ext>
            </a:extLst>
          </p:cNvPr>
          <p:cNvCxnSpPr>
            <a:cxnSpLocks/>
          </p:cNvCxnSpPr>
          <p:nvPr/>
        </p:nvCxnSpPr>
        <p:spPr>
          <a:xfrm flipV="1">
            <a:off x="4039138" y="2606730"/>
            <a:ext cx="107739" cy="2034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E5B58AE6-EC07-F14A-A3BB-ADFFCD581F93}"/>
              </a:ext>
            </a:extLst>
          </p:cNvPr>
          <p:cNvCxnSpPr>
            <a:cxnSpLocks/>
          </p:cNvCxnSpPr>
          <p:nvPr/>
        </p:nvCxnSpPr>
        <p:spPr>
          <a:xfrm>
            <a:off x="4043144" y="3060285"/>
            <a:ext cx="95782" cy="1567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006EBFBF-199E-4B4B-9466-D339643DC28E}"/>
              </a:ext>
            </a:extLst>
          </p:cNvPr>
          <p:cNvCxnSpPr>
            <a:cxnSpLocks/>
          </p:cNvCxnSpPr>
          <p:nvPr/>
        </p:nvCxnSpPr>
        <p:spPr>
          <a:xfrm>
            <a:off x="4684862" y="2923543"/>
            <a:ext cx="304597" cy="1929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14A63C0D-7850-C24E-A7F3-FBBED64BD41C}"/>
              </a:ext>
            </a:extLst>
          </p:cNvPr>
          <p:cNvCxnSpPr>
            <a:cxnSpLocks/>
          </p:cNvCxnSpPr>
          <p:nvPr/>
        </p:nvCxnSpPr>
        <p:spPr>
          <a:xfrm>
            <a:off x="4764553" y="2409934"/>
            <a:ext cx="224906" cy="1967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04C242FD-F5AD-4D49-9A7A-D41172255521}"/>
              </a:ext>
            </a:extLst>
          </p:cNvPr>
          <p:cNvCxnSpPr>
            <a:cxnSpLocks/>
          </p:cNvCxnSpPr>
          <p:nvPr/>
        </p:nvCxnSpPr>
        <p:spPr>
          <a:xfrm>
            <a:off x="4306779" y="3361451"/>
            <a:ext cx="290373" cy="1703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13A8C69A-C365-A54E-ACAC-52CEB95C56D2}"/>
              </a:ext>
            </a:extLst>
          </p:cNvPr>
          <p:cNvCxnSpPr>
            <a:cxnSpLocks/>
          </p:cNvCxnSpPr>
          <p:nvPr/>
        </p:nvCxnSpPr>
        <p:spPr>
          <a:xfrm flipH="1">
            <a:off x="4877006" y="3286534"/>
            <a:ext cx="147900" cy="1703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Gebogener Pfeil 37">
            <a:extLst>
              <a:ext uri="{FF2B5EF4-FFF2-40B4-BE49-F238E27FC236}">
                <a16:creationId xmlns:a16="http://schemas.microsoft.com/office/drawing/2014/main" id="{1CE6F996-3008-B04B-9DBF-15A428FF1605}"/>
              </a:ext>
            </a:extLst>
          </p:cNvPr>
          <p:cNvSpPr/>
          <p:nvPr/>
        </p:nvSpPr>
        <p:spPr>
          <a:xfrm>
            <a:off x="4526029" y="2651452"/>
            <a:ext cx="143123" cy="215139"/>
          </a:xfrm>
          <a:prstGeom prst="circularArrow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40" name="Gebogener Pfeil 39">
            <a:extLst>
              <a:ext uri="{FF2B5EF4-FFF2-40B4-BE49-F238E27FC236}">
                <a16:creationId xmlns:a16="http://schemas.microsoft.com/office/drawing/2014/main" id="{1C19C0F4-57DF-E94C-B9CA-75B17EB8635D}"/>
              </a:ext>
            </a:extLst>
          </p:cNvPr>
          <p:cNvSpPr/>
          <p:nvPr/>
        </p:nvSpPr>
        <p:spPr>
          <a:xfrm rot="4204466">
            <a:off x="5094771" y="3016407"/>
            <a:ext cx="143123" cy="215139"/>
          </a:xfrm>
          <a:prstGeom prst="circularArrow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38A2D2EB-014C-1E46-B40D-6230719DA7B0}"/>
              </a:ext>
            </a:extLst>
          </p:cNvPr>
          <p:cNvSpPr txBox="1"/>
          <p:nvPr/>
        </p:nvSpPr>
        <p:spPr>
          <a:xfrm>
            <a:off x="3257665" y="2455025"/>
            <a:ext cx="517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/>
              <a:t>W</a:t>
            </a:r>
            <a:r>
              <a:rPr lang="de-DE" baseline="-25000"/>
              <a:t>in</a:t>
            </a:r>
          </a:p>
        </p:txBody>
      </p:sp>
      <p:sp>
        <p:nvSpPr>
          <p:cNvPr id="51" name="Pfeil nach rechts 50">
            <a:extLst>
              <a:ext uri="{FF2B5EF4-FFF2-40B4-BE49-F238E27FC236}">
                <a16:creationId xmlns:a16="http://schemas.microsoft.com/office/drawing/2014/main" id="{67B72CFF-0918-1248-8BC5-9768B4E626B2}"/>
              </a:ext>
            </a:extLst>
          </p:cNvPr>
          <p:cNvSpPr/>
          <p:nvPr/>
        </p:nvSpPr>
        <p:spPr>
          <a:xfrm>
            <a:off x="3335261" y="2834162"/>
            <a:ext cx="341906" cy="22888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Textfeld 54">
            <a:extLst>
              <a:ext uri="{FF2B5EF4-FFF2-40B4-BE49-F238E27FC236}">
                <a16:creationId xmlns:a16="http://schemas.microsoft.com/office/drawing/2014/main" id="{BAEF7D0D-4020-3549-87D4-4FC1BFD1EDF4}"/>
              </a:ext>
            </a:extLst>
          </p:cNvPr>
          <p:cNvSpPr txBox="1"/>
          <p:nvPr/>
        </p:nvSpPr>
        <p:spPr>
          <a:xfrm>
            <a:off x="4706196" y="2113150"/>
            <a:ext cx="669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W</a:t>
            </a:r>
            <a:r>
              <a:rPr lang="de-DE" baseline="-25000" dirty="0"/>
              <a:t>res</a:t>
            </a:r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02D46DD5-A467-5A4F-9B9C-C0FBA091B004}"/>
              </a:ext>
            </a:extLst>
          </p:cNvPr>
          <p:cNvSpPr txBox="1"/>
          <p:nvPr/>
        </p:nvSpPr>
        <p:spPr>
          <a:xfrm>
            <a:off x="365769" y="302411"/>
            <a:ext cx="6674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Base ESN – </a:t>
            </a:r>
            <a:r>
              <a:rPr lang="de-DE" sz="2400" b="1" dirty="0" err="1"/>
              <a:t>methodology</a:t>
            </a:r>
            <a:r>
              <a:rPr lang="de-DE" sz="2400" dirty="0"/>
              <a:t> </a:t>
            </a:r>
            <a:r>
              <a:rPr lang="de-DE" sz="2400" dirty="0" err="1"/>
              <a:t>and</a:t>
            </a:r>
            <a:r>
              <a:rPr lang="de-DE" sz="2400" dirty="0"/>
              <a:t> </a:t>
            </a:r>
            <a:r>
              <a:rPr lang="de-DE" sz="2400" b="1" dirty="0"/>
              <a:t>reservoir transition</a:t>
            </a:r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0CA607F7-87DD-434D-A4D7-B75429D6DA41}"/>
              </a:ext>
            </a:extLst>
          </p:cNvPr>
          <p:cNvSpPr txBox="1"/>
          <p:nvPr/>
        </p:nvSpPr>
        <p:spPr>
          <a:xfrm>
            <a:off x="985331" y="3940085"/>
            <a:ext cx="33106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Input U</a:t>
            </a:r>
          </a:p>
          <a:p>
            <a:pPr algn="ctr"/>
            <a:r>
              <a:rPr lang="de-DE" sz="1400" dirty="0" err="1"/>
              <a:t>here 5 input features with T=10 timesteps</a:t>
            </a:r>
            <a:endParaRPr lang="de-DE" sz="1400" dirty="0"/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87F477F1-2671-4847-BD95-9FD5E75EA3B8}"/>
              </a:ext>
            </a:extLst>
          </p:cNvPr>
          <p:cNvSpPr txBox="1"/>
          <p:nvPr/>
        </p:nvSpPr>
        <p:spPr>
          <a:xfrm>
            <a:off x="2829142" y="1329459"/>
            <a:ext cx="33106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Reservoir </a:t>
            </a:r>
            <a:r>
              <a:rPr lang="de-DE" b="1" dirty="0" err="1"/>
              <a:t>states</a:t>
            </a:r>
            <a:r>
              <a:rPr lang="de-DE" b="1" dirty="0"/>
              <a:t> X</a:t>
            </a:r>
          </a:p>
          <a:p>
            <a:pPr algn="ctr"/>
            <a:r>
              <a:rPr lang="de-DE" sz="1400" dirty="0"/>
              <a:t>(</a:t>
            </a:r>
            <a:r>
              <a:rPr lang="de-DE" sz="1400" dirty="0" err="1"/>
              <a:t>samples</a:t>
            </a:r>
            <a:r>
              <a:rPr lang="de-DE" sz="1400" dirty="0"/>
              <a:t>, </a:t>
            </a:r>
            <a:r>
              <a:rPr lang="de-DE" sz="1400" dirty="0" err="1"/>
              <a:t>timesteps</a:t>
            </a:r>
            <a:r>
              <a:rPr lang="de-DE" sz="1400" dirty="0"/>
              <a:t>, n_res)</a:t>
            </a:r>
          </a:p>
        </p:txBody>
      </p:sp>
      <p:sp>
        <p:nvSpPr>
          <p:cNvPr id="20" name="Foliennummernplatzhalter 19">
            <a:extLst>
              <a:ext uri="{FF2B5EF4-FFF2-40B4-BE49-F238E27FC236}">
                <a16:creationId xmlns:a16="http://schemas.microsoft.com/office/drawing/2014/main" id="{E57366F7-4730-2048-BD91-5237137DE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18</a:t>
            </a:fld>
            <a:endParaRPr lang="de-DE"/>
          </a:p>
        </p:txBody>
      </p:sp>
      <p:sp>
        <p:nvSpPr>
          <p:cNvPr id="93" name="Rechteck 92">
            <a:extLst>
              <a:ext uri="{FF2B5EF4-FFF2-40B4-BE49-F238E27FC236}">
                <a16:creationId xmlns:a16="http://schemas.microsoft.com/office/drawing/2014/main" id="{381D543C-16FE-73AB-8FE0-5074849CC491}"/>
              </a:ext>
            </a:extLst>
          </p:cNvPr>
          <p:cNvSpPr/>
          <p:nvPr/>
        </p:nvSpPr>
        <p:spPr>
          <a:xfrm>
            <a:off x="1184298" y="140287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4" name="Rechteck 93">
            <a:extLst>
              <a:ext uri="{FF2B5EF4-FFF2-40B4-BE49-F238E27FC236}">
                <a16:creationId xmlns:a16="http://schemas.microsoft.com/office/drawing/2014/main" id="{01E2CE89-6A5F-044F-90F0-4B403723A7FA}"/>
              </a:ext>
            </a:extLst>
          </p:cNvPr>
          <p:cNvSpPr/>
          <p:nvPr/>
        </p:nvSpPr>
        <p:spPr>
          <a:xfrm>
            <a:off x="1364298" y="140287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5" name="Rechteck 94">
            <a:extLst>
              <a:ext uri="{FF2B5EF4-FFF2-40B4-BE49-F238E27FC236}">
                <a16:creationId xmlns:a16="http://schemas.microsoft.com/office/drawing/2014/main" id="{3F23265F-08B8-9926-E091-CBA0DF68B126}"/>
              </a:ext>
            </a:extLst>
          </p:cNvPr>
          <p:cNvSpPr/>
          <p:nvPr/>
        </p:nvSpPr>
        <p:spPr>
          <a:xfrm>
            <a:off x="1544298" y="140287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6" name="Rechteck 95">
            <a:extLst>
              <a:ext uri="{FF2B5EF4-FFF2-40B4-BE49-F238E27FC236}">
                <a16:creationId xmlns:a16="http://schemas.microsoft.com/office/drawing/2014/main" id="{5AFDB2BB-211A-CAE4-07BD-12996B6D1AE5}"/>
              </a:ext>
            </a:extLst>
          </p:cNvPr>
          <p:cNvSpPr/>
          <p:nvPr/>
        </p:nvSpPr>
        <p:spPr>
          <a:xfrm>
            <a:off x="1724298" y="140287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7" name="Rechteck 96">
            <a:extLst>
              <a:ext uri="{FF2B5EF4-FFF2-40B4-BE49-F238E27FC236}">
                <a16:creationId xmlns:a16="http://schemas.microsoft.com/office/drawing/2014/main" id="{0EA839F9-A444-B526-730D-FA4049A03519}"/>
              </a:ext>
            </a:extLst>
          </p:cNvPr>
          <p:cNvSpPr/>
          <p:nvPr/>
        </p:nvSpPr>
        <p:spPr>
          <a:xfrm>
            <a:off x="1904298" y="140287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8" name="Rechteck 97">
            <a:extLst>
              <a:ext uri="{FF2B5EF4-FFF2-40B4-BE49-F238E27FC236}">
                <a16:creationId xmlns:a16="http://schemas.microsoft.com/office/drawing/2014/main" id="{72FA674E-F5DB-46EB-A451-2114D8C9CE9A}"/>
              </a:ext>
            </a:extLst>
          </p:cNvPr>
          <p:cNvSpPr/>
          <p:nvPr/>
        </p:nvSpPr>
        <p:spPr>
          <a:xfrm>
            <a:off x="2084298" y="140287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9" name="Rechteck 98">
            <a:extLst>
              <a:ext uri="{FF2B5EF4-FFF2-40B4-BE49-F238E27FC236}">
                <a16:creationId xmlns:a16="http://schemas.microsoft.com/office/drawing/2014/main" id="{CBA8557F-29C7-8918-5D45-7CD4DB6398F3}"/>
              </a:ext>
            </a:extLst>
          </p:cNvPr>
          <p:cNvSpPr/>
          <p:nvPr/>
        </p:nvSpPr>
        <p:spPr>
          <a:xfrm>
            <a:off x="2264298" y="140287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0" name="Rechteck 99">
            <a:extLst>
              <a:ext uri="{FF2B5EF4-FFF2-40B4-BE49-F238E27FC236}">
                <a16:creationId xmlns:a16="http://schemas.microsoft.com/office/drawing/2014/main" id="{5CC6AD0A-889D-46B0-236C-2DB5545533E3}"/>
              </a:ext>
            </a:extLst>
          </p:cNvPr>
          <p:cNvSpPr/>
          <p:nvPr/>
        </p:nvSpPr>
        <p:spPr>
          <a:xfrm>
            <a:off x="2444298" y="140287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1" name="Rechteck 100">
            <a:extLst>
              <a:ext uri="{FF2B5EF4-FFF2-40B4-BE49-F238E27FC236}">
                <a16:creationId xmlns:a16="http://schemas.microsoft.com/office/drawing/2014/main" id="{D9C6782D-64F2-B368-63CF-93FD5451BCE6}"/>
              </a:ext>
            </a:extLst>
          </p:cNvPr>
          <p:cNvSpPr/>
          <p:nvPr/>
        </p:nvSpPr>
        <p:spPr>
          <a:xfrm>
            <a:off x="2624298" y="140287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2" name="Rechteck 101">
            <a:extLst>
              <a:ext uri="{FF2B5EF4-FFF2-40B4-BE49-F238E27FC236}">
                <a16:creationId xmlns:a16="http://schemas.microsoft.com/office/drawing/2014/main" id="{80F51D3A-86CE-2F80-4299-A040A8919747}"/>
              </a:ext>
            </a:extLst>
          </p:cNvPr>
          <p:cNvSpPr/>
          <p:nvPr/>
        </p:nvSpPr>
        <p:spPr>
          <a:xfrm>
            <a:off x="2804298" y="140287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3" name="Rechteck 102">
            <a:extLst>
              <a:ext uri="{FF2B5EF4-FFF2-40B4-BE49-F238E27FC236}">
                <a16:creationId xmlns:a16="http://schemas.microsoft.com/office/drawing/2014/main" id="{9E7A8AF2-8CA1-ED50-3861-1B15E046012C}"/>
              </a:ext>
            </a:extLst>
          </p:cNvPr>
          <p:cNvSpPr/>
          <p:nvPr/>
        </p:nvSpPr>
        <p:spPr>
          <a:xfrm>
            <a:off x="1184298" y="158287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4" name="Rechteck 103">
            <a:extLst>
              <a:ext uri="{FF2B5EF4-FFF2-40B4-BE49-F238E27FC236}">
                <a16:creationId xmlns:a16="http://schemas.microsoft.com/office/drawing/2014/main" id="{8BBD1776-7CF2-4BCD-87D6-58E1EF5C9551}"/>
              </a:ext>
            </a:extLst>
          </p:cNvPr>
          <p:cNvSpPr/>
          <p:nvPr/>
        </p:nvSpPr>
        <p:spPr>
          <a:xfrm>
            <a:off x="1364298" y="158287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5" name="Rechteck 104">
            <a:extLst>
              <a:ext uri="{FF2B5EF4-FFF2-40B4-BE49-F238E27FC236}">
                <a16:creationId xmlns:a16="http://schemas.microsoft.com/office/drawing/2014/main" id="{F1092E09-55DC-97A9-C71E-76D267056B9D}"/>
              </a:ext>
            </a:extLst>
          </p:cNvPr>
          <p:cNvSpPr/>
          <p:nvPr/>
        </p:nvSpPr>
        <p:spPr>
          <a:xfrm>
            <a:off x="1544298" y="158287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6" name="Rechteck 105">
            <a:extLst>
              <a:ext uri="{FF2B5EF4-FFF2-40B4-BE49-F238E27FC236}">
                <a16:creationId xmlns:a16="http://schemas.microsoft.com/office/drawing/2014/main" id="{1421BF2B-BB63-A478-9657-15CC0730FD98}"/>
              </a:ext>
            </a:extLst>
          </p:cNvPr>
          <p:cNvSpPr/>
          <p:nvPr/>
        </p:nvSpPr>
        <p:spPr>
          <a:xfrm>
            <a:off x="1724298" y="158287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7" name="Rechteck 106">
            <a:extLst>
              <a:ext uri="{FF2B5EF4-FFF2-40B4-BE49-F238E27FC236}">
                <a16:creationId xmlns:a16="http://schemas.microsoft.com/office/drawing/2014/main" id="{28B8AC4A-5454-F68B-AA8B-3F25A2E96D29}"/>
              </a:ext>
            </a:extLst>
          </p:cNvPr>
          <p:cNvSpPr/>
          <p:nvPr/>
        </p:nvSpPr>
        <p:spPr>
          <a:xfrm>
            <a:off x="1904298" y="158287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8" name="Rechteck 107">
            <a:extLst>
              <a:ext uri="{FF2B5EF4-FFF2-40B4-BE49-F238E27FC236}">
                <a16:creationId xmlns:a16="http://schemas.microsoft.com/office/drawing/2014/main" id="{156F765B-DF84-52A2-3D77-DAF7109A84BE}"/>
              </a:ext>
            </a:extLst>
          </p:cNvPr>
          <p:cNvSpPr/>
          <p:nvPr/>
        </p:nvSpPr>
        <p:spPr>
          <a:xfrm>
            <a:off x="2084298" y="158287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9" name="Rechteck 108">
            <a:extLst>
              <a:ext uri="{FF2B5EF4-FFF2-40B4-BE49-F238E27FC236}">
                <a16:creationId xmlns:a16="http://schemas.microsoft.com/office/drawing/2014/main" id="{50524E6A-C2C7-6672-F6FD-FE3C6073AF7B}"/>
              </a:ext>
            </a:extLst>
          </p:cNvPr>
          <p:cNvSpPr/>
          <p:nvPr/>
        </p:nvSpPr>
        <p:spPr>
          <a:xfrm>
            <a:off x="2264298" y="158287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0" name="Rechteck 109">
            <a:extLst>
              <a:ext uri="{FF2B5EF4-FFF2-40B4-BE49-F238E27FC236}">
                <a16:creationId xmlns:a16="http://schemas.microsoft.com/office/drawing/2014/main" id="{380F9EEA-1889-AC4F-9948-185E2A508D79}"/>
              </a:ext>
            </a:extLst>
          </p:cNvPr>
          <p:cNvSpPr/>
          <p:nvPr/>
        </p:nvSpPr>
        <p:spPr>
          <a:xfrm>
            <a:off x="2444298" y="158287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1" name="Rechteck 110">
            <a:extLst>
              <a:ext uri="{FF2B5EF4-FFF2-40B4-BE49-F238E27FC236}">
                <a16:creationId xmlns:a16="http://schemas.microsoft.com/office/drawing/2014/main" id="{EB400AAB-A084-C037-B40D-3A20F6C17FE6}"/>
              </a:ext>
            </a:extLst>
          </p:cNvPr>
          <p:cNvSpPr/>
          <p:nvPr/>
        </p:nvSpPr>
        <p:spPr>
          <a:xfrm>
            <a:off x="2624298" y="158287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2" name="Rechteck 111">
            <a:extLst>
              <a:ext uri="{FF2B5EF4-FFF2-40B4-BE49-F238E27FC236}">
                <a16:creationId xmlns:a16="http://schemas.microsoft.com/office/drawing/2014/main" id="{B0BA6D66-8A9F-C26A-BEA3-8D6C18159189}"/>
              </a:ext>
            </a:extLst>
          </p:cNvPr>
          <p:cNvSpPr/>
          <p:nvPr/>
        </p:nvSpPr>
        <p:spPr>
          <a:xfrm>
            <a:off x="2804298" y="158287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3" name="Rechteck 112">
            <a:extLst>
              <a:ext uri="{FF2B5EF4-FFF2-40B4-BE49-F238E27FC236}">
                <a16:creationId xmlns:a16="http://schemas.microsoft.com/office/drawing/2014/main" id="{22BB04AD-C748-91FD-B470-9F7707E0ADB0}"/>
              </a:ext>
            </a:extLst>
          </p:cNvPr>
          <p:cNvSpPr/>
          <p:nvPr/>
        </p:nvSpPr>
        <p:spPr>
          <a:xfrm>
            <a:off x="1184298" y="176287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4" name="Rechteck 113">
            <a:extLst>
              <a:ext uri="{FF2B5EF4-FFF2-40B4-BE49-F238E27FC236}">
                <a16:creationId xmlns:a16="http://schemas.microsoft.com/office/drawing/2014/main" id="{53862854-24C2-518D-A369-266CFEEB2AE5}"/>
              </a:ext>
            </a:extLst>
          </p:cNvPr>
          <p:cNvSpPr/>
          <p:nvPr/>
        </p:nvSpPr>
        <p:spPr>
          <a:xfrm>
            <a:off x="1364298" y="176287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5" name="Rechteck 114">
            <a:extLst>
              <a:ext uri="{FF2B5EF4-FFF2-40B4-BE49-F238E27FC236}">
                <a16:creationId xmlns:a16="http://schemas.microsoft.com/office/drawing/2014/main" id="{BE769549-B3DF-6C48-001D-17A779E2B4CD}"/>
              </a:ext>
            </a:extLst>
          </p:cNvPr>
          <p:cNvSpPr/>
          <p:nvPr/>
        </p:nvSpPr>
        <p:spPr>
          <a:xfrm>
            <a:off x="1544298" y="1762871"/>
            <a:ext cx="180000" cy="18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6" name="Rechteck 115">
            <a:extLst>
              <a:ext uri="{FF2B5EF4-FFF2-40B4-BE49-F238E27FC236}">
                <a16:creationId xmlns:a16="http://schemas.microsoft.com/office/drawing/2014/main" id="{8FD0DD64-B97C-84E9-44EE-B484EE42F42E}"/>
              </a:ext>
            </a:extLst>
          </p:cNvPr>
          <p:cNvSpPr/>
          <p:nvPr/>
        </p:nvSpPr>
        <p:spPr>
          <a:xfrm>
            <a:off x="1724298" y="1762871"/>
            <a:ext cx="180000" cy="18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7" name="Rechteck 116">
            <a:extLst>
              <a:ext uri="{FF2B5EF4-FFF2-40B4-BE49-F238E27FC236}">
                <a16:creationId xmlns:a16="http://schemas.microsoft.com/office/drawing/2014/main" id="{33619A45-BE10-1806-70B6-38CBF1A1332D}"/>
              </a:ext>
            </a:extLst>
          </p:cNvPr>
          <p:cNvSpPr/>
          <p:nvPr/>
        </p:nvSpPr>
        <p:spPr>
          <a:xfrm>
            <a:off x="1904298" y="1762871"/>
            <a:ext cx="180000" cy="18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8" name="Rechteck 117">
            <a:extLst>
              <a:ext uri="{FF2B5EF4-FFF2-40B4-BE49-F238E27FC236}">
                <a16:creationId xmlns:a16="http://schemas.microsoft.com/office/drawing/2014/main" id="{CB87C4AA-22DE-A7C5-3B47-F3F49FB3B9CB}"/>
              </a:ext>
            </a:extLst>
          </p:cNvPr>
          <p:cNvSpPr/>
          <p:nvPr/>
        </p:nvSpPr>
        <p:spPr>
          <a:xfrm>
            <a:off x="2084298" y="1762871"/>
            <a:ext cx="180000" cy="18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9" name="Rechteck 118">
            <a:extLst>
              <a:ext uri="{FF2B5EF4-FFF2-40B4-BE49-F238E27FC236}">
                <a16:creationId xmlns:a16="http://schemas.microsoft.com/office/drawing/2014/main" id="{F03806AE-6C6F-4C97-65AB-492584FC4532}"/>
              </a:ext>
            </a:extLst>
          </p:cNvPr>
          <p:cNvSpPr/>
          <p:nvPr/>
        </p:nvSpPr>
        <p:spPr>
          <a:xfrm>
            <a:off x="2264298" y="1762871"/>
            <a:ext cx="180000" cy="18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0" name="Rechteck 119">
            <a:extLst>
              <a:ext uri="{FF2B5EF4-FFF2-40B4-BE49-F238E27FC236}">
                <a16:creationId xmlns:a16="http://schemas.microsoft.com/office/drawing/2014/main" id="{3FCD19EB-C5FF-FA88-D46A-60C587190C24}"/>
              </a:ext>
            </a:extLst>
          </p:cNvPr>
          <p:cNvSpPr/>
          <p:nvPr/>
        </p:nvSpPr>
        <p:spPr>
          <a:xfrm>
            <a:off x="2444298" y="1762871"/>
            <a:ext cx="180000" cy="18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1" name="Rechteck 120">
            <a:extLst>
              <a:ext uri="{FF2B5EF4-FFF2-40B4-BE49-F238E27FC236}">
                <a16:creationId xmlns:a16="http://schemas.microsoft.com/office/drawing/2014/main" id="{6467F10E-FFBB-1912-FA0A-A936095FC7FD}"/>
              </a:ext>
            </a:extLst>
          </p:cNvPr>
          <p:cNvSpPr/>
          <p:nvPr/>
        </p:nvSpPr>
        <p:spPr>
          <a:xfrm>
            <a:off x="2624298" y="176287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2" name="Rechteck 121">
            <a:extLst>
              <a:ext uri="{FF2B5EF4-FFF2-40B4-BE49-F238E27FC236}">
                <a16:creationId xmlns:a16="http://schemas.microsoft.com/office/drawing/2014/main" id="{B5A8AACB-AC9F-2255-D622-A9DA70182893}"/>
              </a:ext>
            </a:extLst>
          </p:cNvPr>
          <p:cNvSpPr/>
          <p:nvPr/>
        </p:nvSpPr>
        <p:spPr>
          <a:xfrm>
            <a:off x="2804298" y="176287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3" name="Rechteck 122">
            <a:extLst>
              <a:ext uri="{FF2B5EF4-FFF2-40B4-BE49-F238E27FC236}">
                <a16:creationId xmlns:a16="http://schemas.microsoft.com/office/drawing/2014/main" id="{AB225836-DDCE-4D64-842C-F464D664C3AE}"/>
              </a:ext>
            </a:extLst>
          </p:cNvPr>
          <p:cNvSpPr/>
          <p:nvPr/>
        </p:nvSpPr>
        <p:spPr>
          <a:xfrm>
            <a:off x="1184298" y="194287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4" name="Rechteck 123">
            <a:extLst>
              <a:ext uri="{FF2B5EF4-FFF2-40B4-BE49-F238E27FC236}">
                <a16:creationId xmlns:a16="http://schemas.microsoft.com/office/drawing/2014/main" id="{2B5694C0-BB91-D325-3747-B4DBC1EC68FC}"/>
              </a:ext>
            </a:extLst>
          </p:cNvPr>
          <p:cNvSpPr/>
          <p:nvPr/>
        </p:nvSpPr>
        <p:spPr>
          <a:xfrm>
            <a:off x="1364298" y="194287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5" name="Rechteck 124">
            <a:extLst>
              <a:ext uri="{FF2B5EF4-FFF2-40B4-BE49-F238E27FC236}">
                <a16:creationId xmlns:a16="http://schemas.microsoft.com/office/drawing/2014/main" id="{5A455FE4-93C6-52D9-69A9-5DA2ACA1C654}"/>
              </a:ext>
            </a:extLst>
          </p:cNvPr>
          <p:cNvSpPr/>
          <p:nvPr/>
        </p:nvSpPr>
        <p:spPr>
          <a:xfrm>
            <a:off x="1544298" y="194287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6" name="Rechteck 125">
            <a:extLst>
              <a:ext uri="{FF2B5EF4-FFF2-40B4-BE49-F238E27FC236}">
                <a16:creationId xmlns:a16="http://schemas.microsoft.com/office/drawing/2014/main" id="{756D7248-B628-D79F-58E4-88B690F80607}"/>
              </a:ext>
            </a:extLst>
          </p:cNvPr>
          <p:cNvSpPr/>
          <p:nvPr/>
        </p:nvSpPr>
        <p:spPr>
          <a:xfrm>
            <a:off x="1724298" y="194287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7" name="Rechteck 126">
            <a:extLst>
              <a:ext uri="{FF2B5EF4-FFF2-40B4-BE49-F238E27FC236}">
                <a16:creationId xmlns:a16="http://schemas.microsoft.com/office/drawing/2014/main" id="{824EE36B-0CD4-8539-A373-682834E80D66}"/>
              </a:ext>
            </a:extLst>
          </p:cNvPr>
          <p:cNvSpPr/>
          <p:nvPr/>
        </p:nvSpPr>
        <p:spPr>
          <a:xfrm>
            <a:off x="1904298" y="194287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8" name="Rechteck 127">
            <a:extLst>
              <a:ext uri="{FF2B5EF4-FFF2-40B4-BE49-F238E27FC236}">
                <a16:creationId xmlns:a16="http://schemas.microsoft.com/office/drawing/2014/main" id="{207EEDBC-7C5F-F979-6103-B9EFABB909CC}"/>
              </a:ext>
            </a:extLst>
          </p:cNvPr>
          <p:cNvSpPr/>
          <p:nvPr/>
        </p:nvSpPr>
        <p:spPr>
          <a:xfrm>
            <a:off x="2084298" y="194287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9" name="Rechteck 128">
            <a:extLst>
              <a:ext uri="{FF2B5EF4-FFF2-40B4-BE49-F238E27FC236}">
                <a16:creationId xmlns:a16="http://schemas.microsoft.com/office/drawing/2014/main" id="{7B9B2731-39A5-5FF7-8414-7163CEF05787}"/>
              </a:ext>
            </a:extLst>
          </p:cNvPr>
          <p:cNvSpPr/>
          <p:nvPr/>
        </p:nvSpPr>
        <p:spPr>
          <a:xfrm>
            <a:off x="2264298" y="194287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0" name="Rechteck 129">
            <a:extLst>
              <a:ext uri="{FF2B5EF4-FFF2-40B4-BE49-F238E27FC236}">
                <a16:creationId xmlns:a16="http://schemas.microsoft.com/office/drawing/2014/main" id="{5D06FAD7-B8CC-3060-36D4-A2D1CA43B589}"/>
              </a:ext>
            </a:extLst>
          </p:cNvPr>
          <p:cNvSpPr/>
          <p:nvPr/>
        </p:nvSpPr>
        <p:spPr>
          <a:xfrm>
            <a:off x="2444298" y="194287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1" name="Rechteck 130">
            <a:extLst>
              <a:ext uri="{FF2B5EF4-FFF2-40B4-BE49-F238E27FC236}">
                <a16:creationId xmlns:a16="http://schemas.microsoft.com/office/drawing/2014/main" id="{FB4F80A2-FCEF-594B-BC46-500C4EC2F687}"/>
              </a:ext>
            </a:extLst>
          </p:cNvPr>
          <p:cNvSpPr/>
          <p:nvPr/>
        </p:nvSpPr>
        <p:spPr>
          <a:xfrm>
            <a:off x="2624298" y="194287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2" name="Rechteck 131">
            <a:extLst>
              <a:ext uri="{FF2B5EF4-FFF2-40B4-BE49-F238E27FC236}">
                <a16:creationId xmlns:a16="http://schemas.microsoft.com/office/drawing/2014/main" id="{73E091BE-CDDC-4635-A3BC-D24829791450}"/>
              </a:ext>
            </a:extLst>
          </p:cNvPr>
          <p:cNvSpPr/>
          <p:nvPr/>
        </p:nvSpPr>
        <p:spPr>
          <a:xfrm>
            <a:off x="2804298" y="194287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3" name="Rechteck 132">
            <a:extLst>
              <a:ext uri="{FF2B5EF4-FFF2-40B4-BE49-F238E27FC236}">
                <a16:creationId xmlns:a16="http://schemas.microsoft.com/office/drawing/2014/main" id="{0709A45D-DFEE-0686-A706-0E9B9C99A3B1}"/>
              </a:ext>
            </a:extLst>
          </p:cNvPr>
          <p:cNvSpPr/>
          <p:nvPr/>
        </p:nvSpPr>
        <p:spPr>
          <a:xfrm>
            <a:off x="1184298" y="212287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4" name="Rechteck 133">
            <a:extLst>
              <a:ext uri="{FF2B5EF4-FFF2-40B4-BE49-F238E27FC236}">
                <a16:creationId xmlns:a16="http://schemas.microsoft.com/office/drawing/2014/main" id="{BA156494-F068-1913-4898-B585B2FD402E}"/>
              </a:ext>
            </a:extLst>
          </p:cNvPr>
          <p:cNvSpPr/>
          <p:nvPr/>
        </p:nvSpPr>
        <p:spPr>
          <a:xfrm>
            <a:off x="1364298" y="212287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5" name="Rechteck 134">
            <a:extLst>
              <a:ext uri="{FF2B5EF4-FFF2-40B4-BE49-F238E27FC236}">
                <a16:creationId xmlns:a16="http://schemas.microsoft.com/office/drawing/2014/main" id="{C018D8D3-550C-4161-D272-534EC5524245}"/>
              </a:ext>
            </a:extLst>
          </p:cNvPr>
          <p:cNvSpPr/>
          <p:nvPr/>
        </p:nvSpPr>
        <p:spPr>
          <a:xfrm>
            <a:off x="1544298" y="212287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6" name="Rechteck 135">
            <a:extLst>
              <a:ext uri="{FF2B5EF4-FFF2-40B4-BE49-F238E27FC236}">
                <a16:creationId xmlns:a16="http://schemas.microsoft.com/office/drawing/2014/main" id="{4B9DAE49-19FA-B776-708C-1E535B29AA2F}"/>
              </a:ext>
            </a:extLst>
          </p:cNvPr>
          <p:cNvSpPr/>
          <p:nvPr/>
        </p:nvSpPr>
        <p:spPr>
          <a:xfrm>
            <a:off x="1724298" y="212287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7" name="Rechteck 136">
            <a:extLst>
              <a:ext uri="{FF2B5EF4-FFF2-40B4-BE49-F238E27FC236}">
                <a16:creationId xmlns:a16="http://schemas.microsoft.com/office/drawing/2014/main" id="{724C78BE-5373-316E-06C1-64F1B9744A55}"/>
              </a:ext>
            </a:extLst>
          </p:cNvPr>
          <p:cNvSpPr/>
          <p:nvPr/>
        </p:nvSpPr>
        <p:spPr>
          <a:xfrm>
            <a:off x="1904298" y="212287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8" name="Rechteck 137">
            <a:extLst>
              <a:ext uri="{FF2B5EF4-FFF2-40B4-BE49-F238E27FC236}">
                <a16:creationId xmlns:a16="http://schemas.microsoft.com/office/drawing/2014/main" id="{F8DB08EA-07DD-8A6B-77C1-DE2EBBEE5D47}"/>
              </a:ext>
            </a:extLst>
          </p:cNvPr>
          <p:cNvSpPr/>
          <p:nvPr/>
        </p:nvSpPr>
        <p:spPr>
          <a:xfrm>
            <a:off x="2084298" y="212287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9" name="Rechteck 138">
            <a:extLst>
              <a:ext uri="{FF2B5EF4-FFF2-40B4-BE49-F238E27FC236}">
                <a16:creationId xmlns:a16="http://schemas.microsoft.com/office/drawing/2014/main" id="{A23B6FBA-2352-2CB4-ADCD-83457F788707}"/>
              </a:ext>
            </a:extLst>
          </p:cNvPr>
          <p:cNvSpPr/>
          <p:nvPr/>
        </p:nvSpPr>
        <p:spPr>
          <a:xfrm>
            <a:off x="2264298" y="212287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0" name="Rechteck 139">
            <a:extLst>
              <a:ext uri="{FF2B5EF4-FFF2-40B4-BE49-F238E27FC236}">
                <a16:creationId xmlns:a16="http://schemas.microsoft.com/office/drawing/2014/main" id="{1FA51DC9-FBC1-6714-4043-E48C4E67504E}"/>
              </a:ext>
            </a:extLst>
          </p:cNvPr>
          <p:cNvSpPr/>
          <p:nvPr/>
        </p:nvSpPr>
        <p:spPr>
          <a:xfrm>
            <a:off x="2444298" y="212287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1" name="Rechteck 140">
            <a:extLst>
              <a:ext uri="{FF2B5EF4-FFF2-40B4-BE49-F238E27FC236}">
                <a16:creationId xmlns:a16="http://schemas.microsoft.com/office/drawing/2014/main" id="{7B91B108-F0A7-484B-D2B6-A5B3D050072E}"/>
              </a:ext>
            </a:extLst>
          </p:cNvPr>
          <p:cNvSpPr/>
          <p:nvPr/>
        </p:nvSpPr>
        <p:spPr>
          <a:xfrm>
            <a:off x="2624298" y="212287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2" name="Rechteck 141">
            <a:extLst>
              <a:ext uri="{FF2B5EF4-FFF2-40B4-BE49-F238E27FC236}">
                <a16:creationId xmlns:a16="http://schemas.microsoft.com/office/drawing/2014/main" id="{FA2AB832-A1D8-BE8B-6325-72D23777B916}"/>
              </a:ext>
            </a:extLst>
          </p:cNvPr>
          <p:cNvSpPr/>
          <p:nvPr/>
        </p:nvSpPr>
        <p:spPr>
          <a:xfrm>
            <a:off x="2804298" y="212287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3" name="Geschweifte Klammer links 142">
            <a:extLst>
              <a:ext uri="{FF2B5EF4-FFF2-40B4-BE49-F238E27FC236}">
                <a16:creationId xmlns:a16="http://schemas.microsoft.com/office/drawing/2014/main" id="{D88D35A0-E01E-EAF0-0346-F6BECA25218F}"/>
              </a:ext>
            </a:extLst>
          </p:cNvPr>
          <p:cNvSpPr/>
          <p:nvPr/>
        </p:nvSpPr>
        <p:spPr>
          <a:xfrm>
            <a:off x="949549" y="1402871"/>
            <a:ext cx="180000" cy="90000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4" name="Textfeld 143">
            <a:extLst>
              <a:ext uri="{FF2B5EF4-FFF2-40B4-BE49-F238E27FC236}">
                <a16:creationId xmlns:a16="http://schemas.microsoft.com/office/drawing/2014/main" id="{B204F1A6-110C-F064-DB5C-231FC07551A3}"/>
              </a:ext>
            </a:extLst>
          </p:cNvPr>
          <p:cNvSpPr txBox="1"/>
          <p:nvPr/>
        </p:nvSpPr>
        <p:spPr>
          <a:xfrm>
            <a:off x="-19182" y="1529705"/>
            <a:ext cx="10587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D </a:t>
            </a:r>
            <a:r>
              <a:rPr lang="de-DE"/>
              <a:t>input features</a:t>
            </a:r>
          </a:p>
        </p:txBody>
      </p:sp>
      <p:sp>
        <p:nvSpPr>
          <p:cNvPr id="145" name="Geschweifte Klammer links 144">
            <a:extLst>
              <a:ext uri="{FF2B5EF4-FFF2-40B4-BE49-F238E27FC236}">
                <a16:creationId xmlns:a16="http://schemas.microsoft.com/office/drawing/2014/main" id="{21592190-6467-8832-E092-3E347C89A7F5}"/>
              </a:ext>
            </a:extLst>
          </p:cNvPr>
          <p:cNvSpPr/>
          <p:nvPr/>
        </p:nvSpPr>
        <p:spPr>
          <a:xfrm rot="5400000">
            <a:off x="1977365" y="334798"/>
            <a:ext cx="180000" cy="180000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6" name="Textfeld 145">
            <a:extLst>
              <a:ext uri="{FF2B5EF4-FFF2-40B4-BE49-F238E27FC236}">
                <a16:creationId xmlns:a16="http://schemas.microsoft.com/office/drawing/2014/main" id="{C1643393-AE97-A522-1CF0-22531101A83C}"/>
              </a:ext>
            </a:extLst>
          </p:cNvPr>
          <p:cNvSpPr txBox="1"/>
          <p:nvPr/>
        </p:nvSpPr>
        <p:spPr>
          <a:xfrm>
            <a:off x="1386234" y="821480"/>
            <a:ext cx="1715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/>
              <a:t>T  </a:t>
            </a:r>
            <a:r>
              <a:rPr lang="de-DE"/>
              <a:t>timesteps</a:t>
            </a:r>
          </a:p>
        </p:txBody>
      </p:sp>
      <p:sp>
        <p:nvSpPr>
          <p:cNvPr id="147" name="Rechteck 146">
            <a:extLst>
              <a:ext uri="{FF2B5EF4-FFF2-40B4-BE49-F238E27FC236}">
                <a16:creationId xmlns:a16="http://schemas.microsoft.com/office/drawing/2014/main" id="{04613A00-EAB9-AE92-829A-7624AC4865E4}"/>
              </a:ext>
            </a:extLst>
          </p:cNvPr>
          <p:cNvSpPr/>
          <p:nvPr/>
        </p:nvSpPr>
        <p:spPr>
          <a:xfrm>
            <a:off x="920585" y="253165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8" name="Rechteck 147">
            <a:extLst>
              <a:ext uri="{FF2B5EF4-FFF2-40B4-BE49-F238E27FC236}">
                <a16:creationId xmlns:a16="http://schemas.microsoft.com/office/drawing/2014/main" id="{3C6F9FD6-C69B-FC67-34CB-5B7C58E44507}"/>
              </a:ext>
            </a:extLst>
          </p:cNvPr>
          <p:cNvSpPr/>
          <p:nvPr/>
        </p:nvSpPr>
        <p:spPr>
          <a:xfrm>
            <a:off x="1172585" y="253165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9" name="Rechteck 148">
            <a:extLst>
              <a:ext uri="{FF2B5EF4-FFF2-40B4-BE49-F238E27FC236}">
                <a16:creationId xmlns:a16="http://schemas.microsoft.com/office/drawing/2014/main" id="{191C99A4-67AF-7D20-E09C-6D0C80DEA019}"/>
              </a:ext>
            </a:extLst>
          </p:cNvPr>
          <p:cNvSpPr/>
          <p:nvPr/>
        </p:nvSpPr>
        <p:spPr>
          <a:xfrm>
            <a:off x="1424585" y="253165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0" name="Rechteck 149">
            <a:extLst>
              <a:ext uri="{FF2B5EF4-FFF2-40B4-BE49-F238E27FC236}">
                <a16:creationId xmlns:a16="http://schemas.microsoft.com/office/drawing/2014/main" id="{5290619F-956A-B3D5-F965-0EE637D0D087}"/>
              </a:ext>
            </a:extLst>
          </p:cNvPr>
          <p:cNvSpPr/>
          <p:nvPr/>
        </p:nvSpPr>
        <p:spPr>
          <a:xfrm>
            <a:off x="1676585" y="253165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1" name="Rechteck 150">
            <a:extLst>
              <a:ext uri="{FF2B5EF4-FFF2-40B4-BE49-F238E27FC236}">
                <a16:creationId xmlns:a16="http://schemas.microsoft.com/office/drawing/2014/main" id="{4D62B35F-576E-6126-CB31-DB2F524630BF}"/>
              </a:ext>
            </a:extLst>
          </p:cNvPr>
          <p:cNvSpPr/>
          <p:nvPr/>
        </p:nvSpPr>
        <p:spPr>
          <a:xfrm>
            <a:off x="1912072" y="253165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2" name="Rechteck 151">
            <a:extLst>
              <a:ext uri="{FF2B5EF4-FFF2-40B4-BE49-F238E27FC236}">
                <a16:creationId xmlns:a16="http://schemas.microsoft.com/office/drawing/2014/main" id="{8268E1A7-D571-6E24-8BF3-8569311970D4}"/>
              </a:ext>
            </a:extLst>
          </p:cNvPr>
          <p:cNvSpPr/>
          <p:nvPr/>
        </p:nvSpPr>
        <p:spPr>
          <a:xfrm>
            <a:off x="2092072" y="253165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3" name="Rechteck 152">
            <a:extLst>
              <a:ext uri="{FF2B5EF4-FFF2-40B4-BE49-F238E27FC236}">
                <a16:creationId xmlns:a16="http://schemas.microsoft.com/office/drawing/2014/main" id="{92688B5A-0104-4A93-4B9C-024EC218AC6F}"/>
              </a:ext>
            </a:extLst>
          </p:cNvPr>
          <p:cNvSpPr/>
          <p:nvPr/>
        </p:nvSpPr>
        <p:spPr>
          <a:xfrm>
            <a:off x="2272072" y="253165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4" name="Rechteck 153">
            <a:extLst>
              <a:ext uri="{FF2B5EF4-FFF2-40B4-BE49-F238E27FC236}">
                <a16:creationId xmlns:a16="http://schemas.microsoft.com/office/drawing/2014/main" id="{7522FFF2-F5F2-8A03-9F43-EE02AC54CF57}"/>
              </a:ext>
            </a:extLst>
          </p:cNvPr>
          <p:cNvSpPr/>
          <p:nvPr/>
        </p:nvSpPr>
        <p:spPr>
          <a:xfrm>
            <a:off x="2452072" y="253165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5" name="Rechteck 154">
            <a:extLst>
              <a:ext uri="{FF2B5EF4-FFF2-40B4-BE49-F238E27FC236}">
                <a16:creationId xmlns:a16="http://schemas.microsoft.com/office/drawing/2014/main" id="{32B04374-A87E-BD89-4B73-4046B243DED4}"/>
              </a:ext>
            </a:extLst>
          </p:cNvPr>
          <p:cNvSpPr/>
          <p:nvPr/>
        </p:nvSpPr>
        <p:spPr>
          <a:xfrm>
            <a:off x="2632072" y="253165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6" name="Rechteck 155">
            <a:extLst>
              <a:ext uri="{FF2B5EF4-FFF2-40B4-BE49-F238E27FC236}">
                <a16:creationId xmlns:a16="http://schemas.microsoft.com/office/drawing/2014/main" id="{9F2326F6-8FF1-6284-F193-015E468928A6}"/>
              </a:ext>
            </a:extLst>
          </p:cNvPr>
          <p:cNvSpPr/>
          <p:nvPr/>
        </p:nvSpPr>
        <p:spPr>
          <a:xfrm>
            <a:off x="2812072" y="253165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7" name="Rechteck 156">
            <a:extLst>
              <a:ext uri="{FF2B5EF4-FFF2-40B4-BE49-F238E27FC236}">
                <a16:creationId xmlns:a16="http://schemas.microsoft.com/office/drawing/2014/main" id="{40FB50B2-887F-D338-8B92-672E1137F898}"/>
              </a:ext>
            </a:extLst>
          </p:cNvPr>
          <p:cNvSpPr/>
          <p:nvPr/>
        </p:nvSpPr>
        <p:spPr>
          <a:xfrm>
            <a:off x="920585" y="271165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8" name="Rechteck 157">
            <a:extLst>
              <a:ext uri="{FF2B5EF4-FFF2-40B4-BE49-F238E27FC236}">
                <a16:creationId xmlns:a16="http://schemas.microsoft.com/office/drawing/2014/main" id="{EE135B7B-F6CB-E747-99E1-636425199C99}"/>
              </a:ext>
            </a:extLst>
          </p:cNvPr>
          <p:cNvSpPr/>
          <p:nvPr/>
        </p:nvSpPr>
        <p:spPr>
          <a:xfrm>
            <a:off x="1172585" y="271165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9" name="Rechteck 158">
            <a:extLst>
              <a:ext uri="{FF2B5EF4-FFF2-40B4-BE49-F238E27FC236}">
                <a16:creationId xmlns:a16="http://schemas.microsoft.com/office/drawing/2014/main" id="{9A1355FA-D3D6-9C80-153C-1C57CF520E6B}"/>
              </a:ext>
            </a:extLst>
          </p:cNvPr>
          <p:cNvSpPr/>
          <p:nvPr/>
        </p:nvSpPr>
        <p:spPr>
          <a:xfrm>
            <a:off x="1424585" y="271165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0" name="Rechteck 159">
            <a:extLst>
              <a:ext uri="{FF2B5EF4-FFF2-40B4-BE49-F238E27FC236}">
                <a16:creationId xmlns:a16="http://schemas.microsoft.com/office/drawing/2014/main" id="{7343D805-6D1A-5E0E-4FF8-7FCAB921349E}"/>
              </a:ext>
            </a:extLst>
          </p:cNvPr>
          <p:cNvSpPr/>
          <p:nvPr/>
        </p:nvSpPr>
        <p:spPr>
          <a:xfrm>
            <a:off x="1676585" y="271165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1" name="Rechteck 160">
            <a:extLst>
              <a:ext uri="{FF2B5EF4-FFF2-40B4-BE49-F238E27FC236}">
                <a16:creationId xmlns:a16="http://schemas.microsoft.com/office/drawing/2014/main" id="{43492EF6-C2BB-88D1-539E-E394DF5FCB2A}"/>
              </a:ext>
            </a:extLst>
          </p:cNvPr>
          <p:cNvSpPr/>
          <p:nvPr/>
        </p:nvSpPr>
        <p:spPr>
          <a:xfrm>
            <a:off x="1912072" y="271165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2" name="Rechteck 161">
            <a:extLst>
              <a:ext uri="{FF2B5EF4-FFF2-40B4-BE49-F238E27FC236}">
                <a16:creationId xmlns:a16="http://schemas.microsoft.com/office/drawing/2014/main" id="{9B5CB2B2-838E-3A66-414A-96BB82AE6FE6}"/>
              </a:ext>
            </a:extLst>
          </p:cNvPr>
          <p:cNvSpPr/>
          <p:nvPr/>
        </p:nvSpPr>
        <p:spPr>
          <a:xfrm>
            <a:off x="2092072" y="271165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3" name="Rechteck 162">
            <a:extLst>
              <a:ext uri="{FF2B5EF4-FFF2-40B4-BE49-F238E27FC236}">
                <a16:creationId xmlns:a16="http://schemas.microsoft.com/office/drawing/2014/main" id="{3E9FCF7A-6A62-F6AB-5882-EA9624C5C9B3}"/>
              </a:ext>
            </a:extLst>
          </p:cNvPr>
          <p:cNvSpPr/>
          <p:nvPr/>
        </p:nvSpPr>
        <p:spPr>
          <a:xfrm>
            <a:off x="2272072" y="271165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4" name="Rechteck 163">
            <a:extLst>
              <a:ext uri="{FF2B5EF4-FFF2-40B4-BE49-F238E27FC236}">
                <a16:creationId xmlns:a16="http://schemas.microsoft.com/office/drawing/2014/main" id="{E1BAC317-0A54-446F-016D-6D487B5D5026}"/>
              </a:ext>
            </a:extLst>
          </p:cNvPr>
          <p:cNvSpPr/>
          <p:nvPr/>
        </p:nvSpPr>
        <p:spPr>
          <a:xfrm>
            <a:off x="2452072" y="271165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5" name="Rechteck 164">
            <a:extLst>
              <a:ext uri="{FF2B5EF4-FFF2-40B4-BE49-F238E27FC236}">
                <a16:creationId xmlns:a16="http://schemas.microsoft.com/office/drawing/2014/main" id="{9B2AD68F-F101-21BD-45A6-8C6F9D82C610}"/>
              </a:ext>
            </a:extLst>
          </p:cNvPr>
          <p:cNvSpPr/>
          <p:nvPr/>
        </p:nvSpPr>
        <p:spPr>
          <a:xfrm>
            <a:off x="2632072" y="271165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6" name="Rechteck 165">
            <a:extLst>
              <a:ext uri="{FF2B5EF4-FFF2-40B4-BE49-F238E27FC236}">
                <a16:creationId xmlns:a16="http://schemas.microsoft.com/office/drawing/2014/main" id="{16A522CF-CF39-D2EE-0DFB-0B2BF16F98BA}"/>
              </a:ext>
            </a:extLst>
          </p:cNvPr>
          <p:cNvSpPr/>
          <p:nvPr/>
        </p:nvSpPr>
        <p:spPr>
          <a:xfrm>
            <a:off x="2812072" y="271165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7" name="Rechteck 166">
            <a:extLst>
              <a:ext uri="{FF2B5EF4-FFF2-40B4-BE49-F238E27FC236}">
                <a16:creationId xmlns:a16="http://schemas.microsoft.com/office/drawing/2014/main" id="{98E5C2DA-F571-419E-7165-60F23B1D3462}"/>
              </a:ext>
            </a:extLst>
          </p:cNvPr>
          <p:cNvSpPr/>
          <p:nvPr/>
        </p:nvSpPr>
        <p:spPr>
          <a:xfrm>
            <a:off x="920585" y="289165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8" name="Rechteck 167">
            <a:extLst>
              <a:ext uri="{FF2B5EF4-FFF2-40B4-BE49-F238E27FC236}">
                <a16:creationId xmlns:a16="http://schemas.microsoft.com/office/drawing/2014/main" id="{C184A8E9-AF13-0F7C-5603-94175CD79469}"/>
              </a:ext>
            </a:extLst>
          </p:cNvPr>
          <p:cNvSpPr/>
          <p:nvPr/>
        </p:nvSpPr>
        <p:spPr>
          <a:xfrm>
            <a:off x="1172585" y="289165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9" name="Rechteck 168">
            <a:extLst>
              <a:ext uri="{FF2B5EF4-FFF2-40B4-BE49-F238E27FC236}">
                <a16:creationId xmlns:a16="http://schemas.microsoft.com/office/drawing/2014/main" id="{D4F75F49-E9CD-ABD2-AA00-9E585C10F4EA}"/>
              </a:ext>
            </a:extLst>
          </p:cNvPr>
          <p:cNvSpPr/>
          <p:nvPr/>
        </p:nvSpPr>
        <p:spPr>
          <a:xfrm>
            <a:off x="1424585" y="2891651"/>
            <a:ext cx="180000" cy="18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0" name="Rechteck 169">
            <a:extLst>
              <a:ext uri="{FF2B5EF4-FFF2-40B4-BE49-F238E27FC236}">
                <a16:creationId xmlns:a16="http://schemas.microsoft.com/office/drawing/2014/main" id="{CDD1CEA7-C921-EF4E-BD5C-F8444E39ADB8}"/>
              </a:ext>
            </a:extLst>
          </p:cNvPr>
          <p:cNvSpPr/>
          <p:nvPr/>
        </p:nvSpPr>
        <p:spPr>
          <a:xfrm>
            <a:off x="1676585" y="2891651"/>
            <a:ext cx="180000" cy="18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1" name="Rechteck 170">
            <a:extLst>
              <a:ext uri="{FF2B5EF4-FFF2-40B4-BE49-F238E27FC236}">
                <a16:creationId xmlns:a16="http://schemas.microsoft.com/office/drawing/2014/main" id="{628CF234-AAF6-163F-C5A1-C58867AD27D5}"/>
              </a:ext>
            </a:extLst>
          </p:cNvPr>
          <p:cNvSpPr/>
          <p:nvPr/>
        </p:nvSpPr>
        <p:spPr>
          <a:xfrm>
            <a:off x="1912072" y="2891651"/>
            <a:ext cx="180000" cy="18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2" name="Rechteck 171">
            <a:extLst>
              <a:ext uri="{FF2B5EF4-FFF2-40B4-BE49-F238E27FC236}">
                <a16:creationId xmlns:a16="http://schemas.microsoft.com/office/drawing/2014/main" id="{BB4BDC5D-FE9B-796D-362B-E3A34EE03273}"/>
              </a:ext>
            </a:extLst>
          </p:cNvPr>
          <p:cNvSpPr/>
          <p:nvPr/>
        </p:nvSpPr>
        <p:spPr>
          <a:xfrm>
            <a:off x="2092072" y="2891651"/>
            <a:ext cx="180000" cy="18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3" name="Rechteck 172">
            <a:extLst>
              <a:ext uri="{FF2B5EF4-FFF2-40B4-BE49-F238E27FC236}">
                <a16:creationId xmlns:a16="http://schemas.microsoft.com/office/drawing/2014/main" id="{A61EE24F-06A9-91A9-D8FF-78A0FC5F0D28}"/>
              </a:ext>
            </a:extLst>
          </p:cNvPr>
          <p:cNvSpPr/>
          <p:nvPr/>
        </p:nvSpPr>
        <p:spPr>
          <a:xfrm>
            <a:off x="2272072" y="2891651"/>
            <a:ext cx="180000" cy="18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4" name="Rechteck 173">
            <a:extLst>
              <a:ext uri="{FF2B5EF4-FFF2-40B4-BE49-F238E27FC236}">
                <a16:creationId xmlns:a16="http://schemas.microsoft.com/office/drawing/2014/main" id="{6274AEBC-B311-DED6-E8B4-A37C91E57398}"/>
              </a:ext>
            </a:extLst>
          </p:cNvPr>
          <p:cNvSpPr/>
          <p:nvPr/>
        </p:nvSpPr>
        <p:spPr>
          <a:xfrm>
            <a:off x="2452072" y="2891651"/>
            <a:ext cx="180000" cy="18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5" name="Rechteck 174">
            <a:extLst>
              <a:ext uri="{FF2B5EF4-FFF2-40B4-BE49-F238E27FC236}">
                <a16:creationId xmlns:a16="http://schemas.microsoft.com/office/drawing/2014/main" id="{49F59003-E568-9976-6885-D8E2CE13FD3B}"/>
              </a:ext>
            </a:extLst>
          </p:cNvPr>
          <p:cNvSpPr/>
          <p:nvPr/>
        </p:nvSpPr>
        <p:spPr>
          <a:xfrm>
            <a:off x="2632072" y="289165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6" name="Rechteck 175">
            <a:extLst>
              <a:ext uri="{FF2B5EF4-FFF2-40B4-BE49-F238E27FC236}">
                <a16:creationId xmlns:a16="http://schemas.microsoft.com/office/drawing/2014/main" id="{0453CD0D-0C4D-C30B-93B9-58A7106ED4B3}"/>
              </a:ext>
            </a:extLst>
          </p:cNvPr>
          <p:cNvSpPr/>
          <p:nvPr/>
        </p:nvSpPr>
        <p:spPr>
          <a:xfrm>
            <a:off x="2812072" y="289165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7" name="Rechteck 176">
            <a:extLst>
              <a:ext uri="{FF2B5EF4-FFF2-40B4-BE49-F238E27FC236}">
                <a16:creationId xmlns:a16="http://schemas.microsoft.com/office/drawing/2014/main" id="{14AC1472-6C41-34B7-CC60-FF7D8CD14D69}"/>
              </a:ext>
            </a:extLst>
          </p:cNvPr>
          <p:cNvSpPr/>
          <p:nvPr/>
        </p:nvSpPr>
        <p:spPr>
          <a:xfrm>
            <a:off x="920585" y="307165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8" name="Rechteck 177">
            <a:extLst>
              <a:ext uri="{FF2B5EF4-FFF2-40B4-BE49-F238E27FC236}">
                <a16:creationId xmlns:a16="http://schemas.microsoft.com/office/drawing/2014/main" id="{7C8DE4E9-00A5-7797-96A8-2146D0E36EF0}"/>
              </a:ext>
            </a:extLst>
          </p:cNvPr>
          <p:cNvSpPr/>
          <p:nvPr/>
        </p:nvSpPr>
        <p:spPr>
          <a:xfrm>
            <a:off x="1172585" y="307165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9" name="Rechteck 178">
            <a:extLst>
              <a:ext uri="{FF2B5EF4-FFF2-40B4-BE49-F238E27FC236}">
                <a16:creationId xmlns:a16="http://schemas.microsoft.com/office/drawing/2014/main" id="{6BD12D69-1593-CD0D-5053-EC0EF93F56B1}"/>
              </a:ext>
            </a:extLst>
          </p:cNvPr>
          <p:cNvSpPr/>
          <p:nvPr/>
        </p:nvSpPr>
        <p:spPr>
          <a:xfrm>
            <a:off x="1424585" y="307165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0" name="Rechteck 179">
            <a:extLst>
              <a:ext uri="{FF2B5EF4-FFF2-40B4-BE49-F238E27FC236}">
                <a16:creationId xmlns:a16="http://schemas.microsoft.com/office/drawing/2014/main" id="{FD54A13B-FC76-DD1F-89CE-52647325A9CF}"/>
              </a:ext>
            </a:extLst>
          </p:cNvPr>
          <p:cNvSpPr/>
          <p:nvPr/>
        </p:nvSpPr>
        <p:spPr>
          <a:xfrm>
            <a:off x="1676585" y="307165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1" name="Rechteck 180">
            <a:extLst>
              <a:ext uri="{FF2B5EF4-FFF2-40B4-BE49-F238E27FC236}">
                <a16:creationId xmlns:a16="http://schemas.microsoft.com/office/drawing/2014/main" id="{1378A073-0916-107B-9950-5FDE793BEE8F}"/>
              </a:ext>
            </a:extLst>
          </p:cNvPr>
          <p:cNvSpPr/>
          <p:nvPr/>
        </p:nvSpPr>
        <p:spPr>
          <a:xfrm>
            <a:off x="1912072" y="307165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2" name="Rechteck 181">
            <a:extLst>
              <a:ext uri="{FF2B5EF4-FFF2-40B4-BE49-F238E27FC236}">
                <a16:creationId xmlns:a16="http://schemas.microsoft.com/office/drawing/2014/main" id="{5F20D12C-E69C-2059-5F15-161A858B18AF}"/>
              </a:ext>
            </a:extLst>
          </p:cNvPr>
          <p:cNvSpPr/>
          <p:nvPr/>
        </p:nvSpPr>
        <p:spPr>
          <a:xfrm>
            <a:off x="2092072" y="307165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3" name="Rechteck 182">
            <a:extLst>
              <a:ext uri="{FF2B5EF4-FFF2-40B4-BE49-F238E27FC236}">
                <a16:creationId xmlns:a16="http://schemas.microsoft.com/office/drawing/2014/main" id="{6CB935D5-E84D-734B-AA37-B150780E53B8}"/>
              </a:ext>
            </a:extLst>
          </p:cNvPr>
          <p:cNvSpPr/>
          <p:nvPr/>
        </p:nvSpPr>
        <p:spPr>
          <a:xfrm>
            <a:off x="2272072" y="307165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4" name="Rechteck 183">
            <a:extLst>
              <a:ext uri="{FF2B5EF4-FFF2-40B4-BE49-F238E27FC236}">
                <a16:creationId xmlns:a16="http://schemas.microsoft.com/office/drawing/2014/main" id="{01B626DE-274C-A556-D74F-9A5C0BBF4885}"/>
              </a:ext>
            </a:extLst>
          </p:cNvPr>
          <p:cNvSpPr/>
          <p:nvPr/>
        </p:nvSpPr>
        <p:spPr>
          <a:xfrm>
            <a:off x="2452072" y="307165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5" name="Rechteck 184">
            <a:extLst>
              <a:ext uri="{FF2B5EF4-FFF2-40B4-BE49-F238E27FC236}">
                <a16:creationId xmlns:a16="http://schemas.microsoft.com/office/drawing/2014/main" id="{F1999183-37E8-CEFA-B72D-BD0E09B10F3A}"/>
              </a:ext>
            </a:extLst>
          </p:cNvPr>
          <p:cNvSpPr/>
          <p:nvPr/>
        </p:nvSpPr>
        <p:spPr>
          <a:xfrm>
            <a:off x="2632072" y="307165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6" name="Rechteck 185">
            <a:extLst>
              <a:ext uri="{FF2B5EF4-FFF2-40B4-BE49-F238E27FC236}">
                <a16:creationId xmlns:a16="http://schemas.microsoft.com/office/drawing/2014/main" id="{7483E13A-6031-6602-7A17-4B202A948C32}"/>
              </a:ext>
            </a:extLst>
          </p:cNvPr>
          <p:cNvSpPr/>
          <p:nvPr/>
        </p:nvSpPr>
        <p:spPr>
          <a:xfrm>
            <a:off x="2812072" y="307165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7" name="Rechteck 186">
            <a:extLst>
              <a:ext uri="{FF2B5EF4-FFF2-40B4-BE49-F238E27FC236}">
                <a16:creationId xmlns:a16="http://schemas.microsoft.com/office/drawing/2014/main" id="{AD0AE55C-648C-D27D-AE47-9BC77EEAAE2A}"/>
              </a:ext>
            </a:extLst>
          </p:cNvPr>
          <p:cNvSpPr/>
          <p:nvPr/>
        </p:nvSpPr>
        <p:spPr>
          <a:xfrm>
            <a:off x="920585" y="325165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8" name="Rechteck 187">
            <a:extLst>
              <a:ext uri="{FF2B5EF4-FFF2-40B4-BE49-F238E27FC236}">
                <a16:creationId xmlns:a16="http://schemas.microsoft.com/office/drawing/2014/main" id="{5327A03D-FE87-8300-BBCC-0873D96FE51B}"/>
              </a:ext>
            </a:extLst>
          </p:cNvPr>
          <p:cNvSpPr/>
          <p:nvPr/>
        </p:nvSpPr>
        <p:spPr>
          <a:xfrm>
            <a:off x="1172585" y="325165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9" name="Rechteck 188">
            <a:extLst>
              <a:ext uri="{FF2B5EF4-FFF2-40B4-BE49-F238E27FC236}">
                <a16:creationId xmlns:a16="http://schemas.microsoft.com/office/drawing/2014/main" id="{0C1FABA3-D673-9D1A-BE68-83ECD5CA470E}"/>
              </a:ext>
            </a:extLst>
          </p:cNvPr>
          <p:cNvSpPr/>
          <p:nvPr/>
        </p:nvSpPr>
        <p:spPr>
          <a:xfrm>
            <a:off x="1424585" y="325165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0" name="Rechteck 189">
            <a:extLst>
              <a:ext uri="{FF2B5EF4-FFF2-40B4-BE49-F238E27FC236}">
                <a16:creationId xmlns:a16="http://schemas.microsoft.com/office/drawing/2014/main" id="{CB6F1FC7-FD5B-5A8C-69CA-B5F8A6C46A89}"/>
              </a:ext>
            </a:extLst>
          </p:cNvPr>
          <p:cNvSpPr/>
          <p:nvPr/>
        </p:nvSpPr>
        <p:spPr>
          <a:xfrm>
            <a:off x="1676585" y="325165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1" name="Rechteck 190">
            <a:extLst>
              <a:ext uri="{FF2B5EF4-FFF2-40B4-BE49-F238E27FC236}">
                <a16:creationId xmlns:a16="http://schemas.microsoft.com/office/drawing/2014/main" id="{DA7F1991-F446-7DB9-8B2A-9CD54DA452BC}"/>
              </a:ext>
            </a:extLst>
          </p:cNvPr>
          <p:cNvSpPr/>
          <p:nvPr/>
        </p:nvSpPr>
        <p:spPr>
          <a:xfrm>
            <a:off x="1912072" y="325165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2" name="Rechteck 191">
            <a:extLst>
              <a:ext uri="{FF2B5EF4-FFF2-40B4-BE49-F238E27FC236}">
                <a16:creationId xmlns:a16="http://schemas.microsoft.com/office/drawing/2014/main" id="{D17BC6BA-B6BB-3496-BBDF-7AB0E9FF51A1}"/>
              </a:ext>
            </a:extLst>
          </p:cNvPr>
          <p:cNvSpPr/>
          <p:nvPr/>
        </p:nvSpPr>
        <p:spPr>
          <a:xfrm>
            <a:off x="2092072" y="325165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3" name="Rechteck 192">
            <a:extLst>
              <a:ext uri="{FF2B5EF4-FFF2-40B4-BE49-F238E27FC236}">
                <a16:creationId xmlns:a16="http://schemas.microsoft.com/office/drawing/2014/main" id="{F04F1E0C-1EE7-E56E-D8DD-C5062C8798CB}"/>
              </a:ext>
            </a:extLst>
          </p:cNvPr>
          <p:cNvSpPr/>
          <p:nvPr/>
        </p:nvSpPr>
        <p:spPr>
          <a:xfrm>
            <a:off x="2272072" y="325165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4" name="Rechteck 193">
            <a:extLst>
              <a:ext uri="{FF2B5EF4-FFF2-40B4-BE49-F238E27FC236}">
                <a16:creationId xmlns:a16="http://schemas.microsoft.com/office/drawing/2014/main" id="{75E5356F-7F2F-F7EC-71FC-9EC0760E7211}"/>
              </a:ext>
            </a:extLst>
          </p:cNvPr>
          <p:cNvSpPr/>
          <p:nvPr/>
        </p:nvSpPr>
        <p:spPr>
          <a:xfrm>
            <a:off x="2452072" y="325165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5" name="Rechteck 194">
            <a:extLst>
              <a:ext uri="{FF2B5EF4-FFF2-40B4-BE49-F238E27FC236}">
                <a16:creationId xmlns:a16="http://schemas.microsoft.com/office/drawing/2014/main" id="{5503D4C2-E85C-3EB9-1C0F-EDEA064C1E65}"/>
              </a:ext>
            </a:extLst>
          </p:cNvPr>
          <p:cNvSpPr/>
          <p:nvPr/>
        </p:nvSpPr>
        <p:spPr>
          <a:xfrm>
            <a:off x="2632072" y="325165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6" name="Rechteck 195">
            <a:extLst>
              <a:ext uri="{FF2B5EF4-FFF2-40B4-BE49-F238E27FC236}">
                <a16:creationId xmlns:a16="http://schemas.microsoft.com/office/drawing/2014/main" id="{41F07B6A-0BCB-5263-3A6F-49E40D68C351}"/>
              </a:ext>
            </a:extLst>
          </p:cNvPr>
          <p:cNvSpPr/>
          <p:nvPr/>
        </p:nvSpPr>
        <p:spPr>
          <a:xfrm>
            <a:off x="2812072" y="325165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7" name="Textfeld 196">
            <a:extLst>
              <a:ext uri="{FF2B5EF4-FFF2-40B4-BE49-F238E27FC236}">
                <a16:creationId xmlns:a16="http://schemas.microsoft.com/office/drawing/2014/main" id="{B1E0F006-FDF6-95F2-F38C-746D47F3A079}"/>
              </a:ext>
            </a:extLst>
          </p:cNvPr>
          <p:cNvSpPr txBox="1"/>
          <p:nvPr/>
        </p:nvSpPr>
        <p:spPr>
          <a:xfrm>
            <a:off x="745416" y="3611650"/>
            <a:ext cx="17151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/>
              <a:t>u</a:t>
            </a:r>
            <a:r>
              <a:rPr lang="de-DE" sz="1600"/>
              <a:t>(1)</a:t>
            </a:r>
          </a:p>
        </p:txBody>
      </p:sp>
      <p:sp>
        <p:nvSpPr>
          <p:cNvPr id="198" name="Textfeld 197">
            <a:extLst>
              <a:ext uri="{FF2B5EF4-FFF2-40B4-BE49-F238E27FC236}">
                <a16:creationId xmlns:a16="http://schemas.microsoft.com/office/drawing/2014/main" id="{8CE49EA8-0DBC-BB68-A447-E181D9A9B9E3}"/>
              </a:ext>
            </a:extLst>
          </p:cNvPr>
          <p:cNvSpPr txBox="1"/>
          <p:nvPr/>
        </p:nvSpPr>
        <p:spPr>
          <a:xfrm>
            <a:off x="1006953" y="3860864"/>
            <a:ext cx="17151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/>
              <a:t>u</a:t>
            </a:r>
            <a:r>
              <a:rPr lang="de-DE" sz="1600"/>
              <a:t>(2)</a:t>
            </a:r>
          </a:p>
        </p:txBody>
      </p:sp>
      <p:sp>
        <p:nvSpPr>
          <p:cNvPr id="199" name="Textfeld 198">
            <a:extLst>
              <a:ext uri="{FF2B5EF4-FFF2-40B4-BE49-F238E27FC236}">
                <a16:creationId xmlns:a16="http://schemas.microsoft.com/office/drawing/2014/main" id="{7A8D96F5-5F82-9243-3360-D8A29440FD3A}"/>
              </a:ext>
            </a:extLst>
          </p:cNvPr>
          <p:cNvSpPr txBox="1"/>
          <p:nvPr/>
        </p:nvSpPr>
        <p:spPr>
          <a:xfrm>
            <a:off x="1252200" y="3602318"/>
            <a:ext cx="17151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/>
              <a:t>u</a:t>
            </a:r>
            <a:r>
              <a:rPr lang="de-DE" sz="1600"/>
              <a:t>(3)</a:t>
            </a:r>
          </a:p>
        </p:txBody>
      </p:sp>
      <p:sp>
        <p:nvSpPr>
          <p:cNvPr id="200" name="Textfeld 199">
            <a:extLst>
              <a:ext uri="{FF2B5EF4-FFF2-40B4-BE49-F238E27FC236}">
                <a16:creationId xmlns:a16="http://schemas.microsoft.com/office/drawing/2014/main" id="{F5B6EEDA-61DE-CD35-4BF2-6C701E6ACE77}"/>
              </a:ext>
            </a:extLst>
          </p:cNvPr>
          <p:cNvSpPr txBox="1"/>
          <p:nvPr/>
        </p:nvSpPr>
        <p:spPr>
          <a:xfrm>
            <a:off x="1510649" y="3870196"/>
            <a:ext cx="17151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/>
              <a:t>u</a:t>
            </a:r>
            <a:r>
              <a:rPr lang="de-DE" sz="1600"/>
              <a:t>(4)</a:t>
            </a:r>
          </a:p>
        </p:txBody>
      </p:sp>
      <p:cxnSp>
        <p:nvCxnSpPr>
          <p:cNvPr id="201" name="Gerade Verbindung mit Pfeil 200">
            <a:extLst>
              <a:ext uri="{FF2B5EF4-FFF2-40B4-BE49-F238E27FC236}">
                <a16:creationId xmlns:a16="http://schemas.microsoft.com/office/drawing/2014/main" id="{AC7DF416-F259-745A-4C91-ADE78CFD7EE6}"/>
              </a:ext>
            </a:extLst>
          </p:cNvPr>
          <p:cNvCxnSpPr>
            <a:cxnSpLocks/>
          </p:cNvCxnSpPr>
          <p:nvPr/>
        </p:nvCxnSpPr>
        <p:spPr>
          <a:xfrm flipV="1">
            <a:off x="1006953" y="3472502"/>
            <a:ext cx="0" cy="16300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Gerade Verbindung mit Pfeil 201">
            <a:extLst>
              <a:ext uri="{FF2B5EF4-FFF2-40B4-BE49-F238E27FC236}">
                <a16:creationId xmlns:a16="http://schemas.microsoft.com/office/drawing/2014/main" id="{795AB352-08D3-7E05-3D98-1D8E04B99BB1}"/>
              </a:ext>
            </a:extLst>
          </p:cNvPr>
          <p:cNvCxnSpPr>
            <a:cxnSpLocks/>
          </p:cNvCxnSpPr>
          <p:nvPr/>
        </p:nvCxnSpPr>
        <p:spPr>
          <a:xfrm flipV="1">
            <a:off x="1510878" y="3472502"/>
            <a:ext cx="0" cy="16300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Gerade Verbindung mit Pfeil 202">
            <a:extLst>
              <a:ext uri="{FF2B5EF4-FFF2-40B4-BE49-F238E27FC236}">
                <a16:creationId xmlns:a16="http://schemas.microsoft.com/office/drawing/2014/main" id="{E5BA5EBE-5194-2195-2DD9-B31DACD89CE2}"/>
              </a:ext>
            </a:extLst>
          </p:cNvPr>
          <p:cNvCxnSpPr>
            <a:cxnSpLocks/>
          </p:cNvCxnSpPr>
          <p:nvPr/>
        </p:nvCxnSpPr>
        <p:spPr>
          <a:xfrm flipH="1" flipV="1">
            <a:off x="1252200" y="3472502"/>
            <a:ext cx="3222" cy="42916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Gerade Verbindung mit Pfeil 203">
            <a:extLst>
              <a:ext uri="{FF2B5EF4-FFF2-40B4-BE49-F238E27FC236}">
                <a16:creationId xmlns:a16="http://schemas.microsoft.com/office/drawing/2014/main" id="{6C62C2E0-42A7-2365-17A0-DEB25EE3A2F1}"/>
              </a:ext>
            </a:extLst>
          </p:cNvPr>
          <p:cNvCxnSpPr>
            <a:cxnSpLocks/>
          </p:cNvCxnSpPr>
          <p:nvPr/>
        </p:nvCxnSpPr>
        <p:spPr>
          <a:xfrm flipH="1" flipV="1">
            <a:off x="1768805" y="3472502"/>
            <a:ext cx="3222" cy="42916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Textfeld 204">
            <a:extLst>
              <a:ext uri="{FF2B5EF4-FFF2-40B4-BE49-F238E27FC236}">
                <a16:creationId xmlns:a16="http://schemas.microsoft.com/office/drawing/2014/main" id="{20323570-969C-9D48-EE3E-00C1F8E1C8EA}"/>
              </a:ext>
            </a:extLst>
          </p:cNvPr>
          <p:cNvSpPr txBox="1"/>
          <p:nvPr/>
        </p:nvSpPr>
        <p:spPr>
          <a:xfrm>
            <a:off x="5373275" y="2467989"/>
            <a:ext cx="669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/>
              <a:t>W</a:t>
            </a:r>
            <a:r>
              <a:rPr lang="de-DE" baseline="-25000"/>
              <a:t>out</a:t>
            </a:r>
          </a:p>
        </p:txBody>
      </p:sp>
      <p:sp>
        <p:nvSpPr>
          <p:cNvPr id="206" name="Textfeld 205">
            <a:extLst>
              <a:ext uri="{FF2B5EF4-FFF2-40B4-BE49-F238E27FC236}">
                <a16:creationId xmlns:a16="http://schemas.microsoft.com/office/drawing/2014/main" id="{BEDB3471-8962-2184-4ABD-0DC784D06162}"/>
              </a:ext>
            </a:extLst>
          </p:cNvPr>
          <p:cNvSpPr txBox="1"/>
          <p:nvPr/>
        </p:nvSpPr>
        <p:spPr>
          <a:xfrm>
            <a:off x="4582115" y="3255728"/>
            <a:ext cx="33106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Output Y</a:t>
            </a:r>
          </a:p>
          <a:p>
            <a:pPr algn="ctr"/>
            <a:r>
              <a:rPr lang="de-DE" sz="1400" dirty="0"/>
              <a:t>(</a:t>
            </a:r>
            <a:r>
              <a:rPr lang="de-DE" sz="1400" dirty="0" err="1"/>
              <a:t>here a single output feature</a:t>
            </a:r>
            <a:r>
              <a:rPr lang="de-DE" sz="1400" dirty="0"/>
              <a:t>)</a:t>
            </a:r>
          </a:p>
        </p:txBody>
      </p:sp>
      <p:sp>
        <p:nvSpPr>
          <p:cNvPr id="207" name="Rechteck 206">
            <a:extLst>
              <a:ext uri="{FF2B5EF4-FFF2-40B4-BE49-F238E27FC236}">
                <a16:creationId xmlns:a16="http://schemas.microsoft.com/office/drawing/2014/main" id="{BD203CF7-ADCD-033B-5379-DB6198F6EA1E}"/>
              </a:ext>
            </a:extLst>
          </p:cNvPr>
          <p:cNvSpPr/>
          <p:nvPr/>
        </p:nvSpPr>
        <p:spPr>
          <a:xfrm>
            <a:off x="5975939" y="2792972"/>
            <a:ext cx="262393" cy="3234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0" name="Oval 209">
            <a:extLst>
              <a:ext uri="{FF2B5EF4-FFF2-40B4-BE49-F238E27FC236}">
                <a16:creationId xmlns:a16="http://schemas.microsoft.com/office/drawing/2014/main" id="{67A17CFB-65B2-9481-70A2-5B1E4DEFCBA5}"/>
              </a:ext>
            </a:extLst>
          </p:cNvPr>
          <p:cNvSpPr/>
          <p:nvPr/>
        </p:nvSpPr>
        <p:spPr>
          <a:xfrm>
            <a:off x="6039553" y="2887833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1" name="Pfeil nach rechts 210">
            <a:extLst>
              <a:ext uri="{FF2B5EF4-FFF2-40B4-BE49-F238E27FC236}">
                <a16:creationId xmlns:a16="http://schemas.microsoft.com/office/drawing/2014/main" id="{F14A222F-FD40-4DF5-42D6-09BEFAB76800}"/>
              </a:ext>
            </a:extLst>
          </p:cNvPr>
          <p:cNvSpPr/>
          <p:nvPr/>
        </p:nvSpPr>
        <p:spPr>
          <a:xfrm>
            <a:off x="5514479" y="2847126"/>
            <a:ext cx="341906" cy="22888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BA28B631-4F8A-592A-483A-F3004723E0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8753" y="4943767"/>
            <a:ext cx="3749440" cy="58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3328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737702AC-7DF5-744E-B707-99681FDC7092}"/>
              </a:ext>
            </a:extLst>
          </p:cNvPr>
          <p:cNvSpPr/>
          <p:nvPr/>
        </p:nvSpPr>
        <p:spPr>
          <a:xfrm>
            <a:off x="3771958" y="2035080"/>
            <a:ext cx="1633591" cy="180825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144D481-33A5-C449-B1FC-A862F47E5E2B}"/>
              </a:ext>
            </a:extLst>
          </p:cNvPr>
          <p:cNvSpPr/>
          <p:nvPr/>
        </p:nvSpPr>
        <p:spPr>
          <a:xfrm>
            <a:off x="3906858" y="2867205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9BEC5F5-AFD5-FE4E-963B-E45A3DA695D1}"/>
              </a:ext>
            </a:extLst>
          </p:cNvPr>
          <p:cNvSpPr/>
          <p:nvPr/>
        </p:nvSpPr>
        <p:spPr>
          <a:xfrm>
            <a:off x="4130975" y="2417254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4A7D46A-DFCA-5540-879B-FC12FFC6EC7F}"/>
              </a:ext>
            </a:extLst>
          </p:cNvPr>
          <p:cNvSpPr/>
          <p:nvPr/>
        </p:nvSpPr>
        <p:spPr>
          <a:xfrm>
            <a:off x="4588753" y="2265934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99BBDEE-045D-B44D-9DD7-F85941F7CB86}"/>
              </a:ext>
            </a:extLst>
          </p:cNvPr>
          <p:cNvSpPr/>
          <p:nvPr/>
        </p:nvSpPr>
        <p:spPr>
          <a:xfrm>
            <a:off x="5019758" y="2638534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D523CD9-79E7-8F4C-BFDF-7E062715ADD9}"/>
              </a:ext>
            </a:extLst>
          </p:cNvPr>
          <p:cNvSpPr/>
          <p:nvPr/>
        </p:nvSpPr>
        <p:spPr>
          <a:xfrm>
            <a:off x="4525152" y="2786015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50ABF9C-B09C-D340-BE04-CA79D5EA094D}"/>
              </a:ext>
            </a:extLst>
          </p:cNvPr>
          <p:cNvSpPr/>
          <p:nvPr/>
        </p:nvSpPr>
        <p:spPr>
          <a:xfrm>
            <a:off x="4137298" y="3241988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70549C9-8704-7949-B9F9-3533837D61CC}"/>
              </a:ext>
            </a:extLst>
          </p:cNvPr>
          <p:cNvSpPr/>
          <p:nvPr/>
        </p:nvSpPr>
        <p:spPr>
          <a:xfrm>
            <a:off x="4660753" y="3459849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99EC41A-7210-0B4F-93AE-47B7E979E461}"/>
              </a:ext>
            </a:extLst>
          </p:cNvPr>
          <p:cNvSpPr/>
          <p:nvPr/>
        </p:nvSpPr>
        <p:spPr>
          <a:xfrm>
            <a:off x="5015062" y="3096932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699A7A5D-C729-1644-9870-F0815EA9F2BE}"/>
              </a:ext>
            </a:extLst>
          </p:cNvPr>
          <p:cNvCxnSpPr/>
          <p:nvPr/>
        </p:nvCxnSpPr>
        <p:spPr>
          <a:xfrm flipV="1">
            <a:off x="4306779" y="2353836"/>
            <a:ext cx="250177" cy="793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19D31791-A236-274C-81F3-E7B2CAB40227}"/>
              </a:ext>
            </a:extLst>
          </p:cNvPr>
          <p:cNvCxnSpPr>
            <a:cxnSpLocks/>
          </p:cNvCxnSpPr>
          <p:nvPr/>
        </p:nvCxnSpPr>
        <p:spPr>
          <a:xfrm flipV="1">
            <a:off x="4296022" y="2939205"/>
            <a:ext cx="260934" cy="2953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EB3839E9-AA1D-9D46-92B8-87C0A1123F07}"/>
              </a:ext>
            </a:extLst>
          </p:cNvPr>
          <p:cNvCxnSpPr>
            <a:cxnSpLocks/>
          </p:cNvCxnSpPr>
          <p:nvPr/>
        </p:nvCxnSpPr>
        <p:spPr>
          <a:xfrm flipV="1">
            <a:off x="4039138" y="2606730"/>
            <a:ext cx="107739" cy="2034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E5B58AE6-EC07-F14A-A3BB-ADFFCD581F93}"/>
              </a:ext>
            </a:extLst>
          </p:cNvPr>
          <p:cNvCxnSpPr>
            <a:cxnSpLocks/>
          </p:cNvCxnSpPr>
          <p:nvPr/>
        </p:nvCxnSpPr>
        <p:spPr>
          <a:xfrm>
            <a:off x="4043144" y="3060285"/>
            <a:ext cx="95782" cy="1567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006EBFBF-199E-4B4B-9466-D339643DC28E}"/>
              </a:ext>
            </a:extLst>
          </p:cNvPr>
          <p:cNvCxnSpPr>
            <a:cxnSpLocks/>
          </p:cNvCxnSpPr>
          <p:nvPr/>
        </p:nvCxnSpPr>
        <p:spPr>
          <a:xfrm>
            <a:off x="4684862" y="2923543"/>
            <a:ext cx="304597" cy="1929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14A63C0D-7850-C24E-A7F3-FBBED64BD41C}"/>
              </a:ext>
            </a:extLst>
          </p:cNvPr>
          <p:cNvCxnSpPr>
            <a:cxnSpLocks/>
          </p:cNvCxnSpPr>
          <p:nvPr/>
        </p:nvCxnSpPr>
        <p:spPr>
          <a:xfrm>
            <a:off x="4764553" y="2409934"/>
            <a:ext cx="224906" cy="1967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04C242FD-F5AD-4D49-9A7A-D41172255521}"/>
              </a:ext>
            </a:extLst>
          </p:cNvPr>
          <p:cNvCxnSpPr>
            <a:cxnSpLocks/>
          </p:cNvCxnSpPr>
          <p:nvPr/>
        </p:nvCxnSpPr>
        <p:spPr>
          <a:xfrm>
            <a:off x="4306779" y="3361451"/>
            <a:ext cx="290373" cy="1703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13A8C69A-C365-A54E-ACAC-52CEB95C56D2}"/>
              </a:ext>
            </a:extLst>
          </p:cNvPr>
          <p:cNvCxnSpPr>
            <a:cxnSpLocks/>
          </p:cNvCxnSpPr>
          <p:nvPr/>
        </p:nvCxnSpPr>
        <p:spPr>
          <a:xfrm flipH="1">
            <a:off x="4877006" y="3286534"/>
            <a:ext cx="147900" cy="1703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Gebogener Pfeil 37">
            <a:extLst>
              <a:ext uri="{FF2B5EF4-FFF2-40B4-BE49-F238E27FC236}">
                <a16:creationId xmlns:a16="http://schemas.microsoft.com/office/drawing/2014/main" id="{1CE6F996-3008-B04B-9DBF-15A428FF1605}"/>
              </a:ext>
            </a:extLst>
          </p:cNvPr>
          <p:cNvSpPr/>
          <p:nvPr/>
        </p:nvSpPr>
        <p:spPr>
          <a:xfrm>
            <a:off x="4526029" y="2651452"/>
            <a:ext cx="143123" cy="215139"/>
          </a:xfrm>
          <a:prstGeom prst="circularArrow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40" name="Gebogener Pfeil 39">
            <a:extLst>
              <a:ext uri="{FF2B5EF4-FFF2-40B4-BE49-F238E27FC236}">
                <a16:creationId xmlns:a16="http://schemas.microsoft.com/office/drawing/2014/main" id="{1C19C0F4-57DF-E94C-B9CA-75B17EB8635D}"/>
              </a:ext>
            </a:extLst>
          </p:cNvPr>
          <p:cNvSpPr/>
          <p:nvPr/>
        </p:nvSpPr>
        <p:spPr>
          <a:xfrm rot="4204466">
            <a:off x="5094771" y="3016407"/>
            <a:ext cx="143123" cy="215139"/>
          </a:xfrm>
          <a:prstGeom prst="circularArrow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38A2D2EB-014C-1E46-B40D-6230719DA7B0}"/>
              </a:ext>
            </a:extLst>
          </p:cNvPr>
          <p:cNvSpPr txBox="1"/>
          <p:nvPr/>
        </p:nvSpPr>
        <p:spPr>
          <a:xfrm>
            <a:off x="3257665" y="2455025"/>
            <a:ext cx="517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/>
              <a:t>W</a:t>
            </a:r>
            <a:r>
              <a:rPr lang="de-DE" baseline="-25000"/>
              <a:t>in</a:t>
            </a:r>
          </a:p>
        </p:txBody>
      </p:sp>
      <p:sp>
        <p:nvSpPr>
          <p:cNvPr id="51" name="Pfeil nach rechts 50">
            <a:extLst>
              <a:ext uri="{FF2B5EF4-FFF2-40B4-BE49-F238E27FC236}">
                <a16:creationId xmlns:a16="http://schemas.microsoft.com/office/drawing/2014/main" id="{67B72CFF-0918-1248-8BC5-9768B4E626B2}"/>
              </a:ext>
            </a:extLst>
          </p:cNvPr>
          <p:cNvSpPr/>
          <p:nvPr/>
        </p:nvSpPr>
        <p:spPr>
          <a:xfrm>
            <a:off x="3335261" y="2834162"/>
            <a:ext cx="341906" cy="22888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Textfeld 54">
            <a:extLst>
              <a:ext uri="{FF2B5EF4-FFF2-40B4-BE49-F238E27FC236}">
                <a16:creationId xmlns:a16="http://schemas.microsoft.com/office/drawing/2014/main" id="{BAEF7D0D-4020-3549-87D4-4FC1BFD1EDF4}"/>
              </a:ext>
            </a:extLst>
          </p:cNvPr>
          <p:cNvSpPr txBox="1"/>
          <p:nvPr/>
        </p:nvSpPr>
        <p:spPr>
          <a:xfrm>
            <a:off x="4706196" y="2113150"/>
            <a:ext cx="669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W</a:t>
            </a:r>
            <a:r>
              <a:rPr lang="de-DE" baseline="-25000" dirty="0"/>
              <a:t>res</a:t>
            </a:r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02D46DD5-A467-5A4F-9B9C-C0FBA091B004}"/>
              </a:ext>
            </a:extLst>
          </p:cNvPr>
          <p:cNvSpPr txBox="1"/>
          <p:nvPr/>
        </p:nvSpPr>
        <p:spPr>
          <a:xfrm>
            <a:off x="365769" y="302411"/>
            <a:ext cx="6674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Base ESN – </a:t>
            </a:r>
            <a:r>
              <a:rPr lang="de-DE" sz="2400" b="1" dirty="0" err="1"/>
              <a:t>methodology</a:t>
            </a:r>
            <a:r>
              <a:rPr lang="de-DE" sz="2400" dirty="0"/>
              <a:t> </a:t>
            </a:r>
            <a:r>
              <a:rPr lang="de-DE" sz="2400" dirty="0" err="1"/>
              <a:t>and</a:t>
            </a:r>
            <a:r>
              <a:rPr lang="de-DE" sz="2400" dirty="0"/>
              <a:t> </a:t>
            </a:r>
            <a:r>
              <a:rPr lang="de-DE" sz="2400" b="1" dirty="0"/>
              <a:t>reservoir transition</a:t>
            </a:r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0CA607F7-87DD-434D-A4D7-B75429D6DA41}"/>
              </a:ext>
            </a:extLst>
          </p:cNvPr>
          <p:cNvSpPr txBox="1"/>
          <p:nvPr/>
        </p:nvSpPr>
        <p:spPr>
          <a:xfrm>
            <a:off x="985331" y="3940085"/>
            <a:ext cx="33106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Input U</a:t>
            </a:r>
          </a:p>
          <a:p>
            <a:pPr algn="ctr"/>
            <a:r>
              <a:rPr lang="de-DE" sz="1400" dirty="0" err="1"/>
              <a:t>here 5 input features with T=10 timesteps</a:t>
            </a:r>
            <a:endParaRPr lang="de-DE" sz="1400" dirty="0"/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87F477F1-2671-4847-BD95-9FD5E75EA3B8}"/>
              </a:ext>
            </a:extLst>
          </p:cNvPr>
          <p:cNvSpPr txBox="1"/>
          <p:nvPr/>
        </p:nvSpPr>
        <p:spPr>
          <a:xfrm>
            <a:off x="2829142" y="1329459"/>
            <a:ext cx="33106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Reservoir </a:t>
            </a:r>
            <a:r>
              <a:rPr lang="de-DE" b="1" dirty="0" err="1"/>
              <a:t>states</a:t>
            </a:r>
            <a:r>
              <a:rPr lang="de-DE" b="1" dirty="0"/>
              <a:t> X</a:t>
            </a:r>
          </a:p>
          <a:p>
            <a:pPr algn="ctr"/>
            <a:r>
              <a:rPr lang="de-DE" sz="1400" dirty="0"/>
              <a:t>(</a:t>
            </a:r>
            <a:r>
              <a:rPr lang="de-DE" sz="1400" dirty="0" err="1"/>
              <a:t>samples</a:t>
            </a:r>
            <a:r>
              <a:rPr lang="de-DE" sz="1400" dirty="0"/>
              <a:t>, </a:t>
            </a:r>
            <a:r>
              <a:rPr lang="de-DE" sz="1400" dirty="0" err="1"/>
              <a:t>timesteps</a:t>
            </a:r>
            <a:r>
              <a:rPr lang="de-DE" sz="1400" dirty="0"/>
              <a:t>, n_res)</a:t>
            </a:r>
          </a:p>
        </p:txBody>
      </p:sp>
      <p:sp>
        <p:nvSpPr>
          <p:cNvPr id="20" name="Foliennummernplatzhalter 19">
            <a:extLst>
              <a:ext uri="{FF2B5EF4-FFF2-40B4-BE49-F238E27FC236}">
                <a16:creationId xmlns:a16="http://schemas.microsoft.com/office/drawing/2014/main" id="{E57366F7-4730-2048-BD91-5237137DE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19</a:t>
            </a:fld>
            <a:endParaRPr lang="de-DE"/>
          </a:p>
        </p:txBody>
      </p:sp>
      <p:sp>
        <p:nvSpPr>
          <p:cNvPr id="93" name="Rechteck 92">
            <a:extLst>
              <a:ext uri="{FF2B5EF4-FFF2-40B4-BE49-F238E27FC236}">
                <a16:creationId xmlns:a16="http://schemas.microsoft.com/office/drawing/2014/main" id="{381D543C-16FE-73AB-8FE0-5074849CC491}"/>
              </a:ext>
            </a:extLst>
          </p:cNvPr>
          <p:cNvSpPr/>
          <p:nvPr/>
        </p:nvSpPr>
        <p:spPr>
          <a:xfrm>
            <a:off x="1184298" y="140287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4" name="Rechteck 93">
            <a:extLst>
              <a:ext uri="{FF2B5EF4-FFF2-40B4-BE49-F238E27FC236}">
                <a16:creationId xmlns:a16="http://schemas.microsoft.com/office/drawing/2014/main" id="{01E2CE89-6A5F-044F-90F0-4B403723A7FA}"/>
              </a:ext>
            </a:extLst>
          </p:cNvPr>
          <p:cNvSpPr/>
          <p:nvPr/>
        </p:nvSpPr>
        <p:spPr>
          <a:xfrm>
            <a:off x="1364298" y="140287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5" name="Rechteck 94">
            <a:extLst>
              <a:ext uri="{FF2B5EF4-FFF2-40B4-BE49-F238E27FC236}">
                <a16:creationId xmlns:a16="http://schemas.microsoft.com/office/drawing/2014/main" id="{3F23265F-08B8-9926-E091-CBA0DF68B126}"/>
              </a:ext>
            </a:extLst>
          </p:cNvPr>
          <p:cNvSpPr/>
          <p:nvPr/>
        </p:nvSpPr>
        <p:spPr>
          <a:xfrm>
            <a:off x="1544298" y="140287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6" name="Rechteck 95">
            <a:extLst>
              <a:ext uri="{FF2B5EF4-FFF2-40B4-BE49-F238E27FC236}">
                <a16:creationId xmlns:a16="http://schemas.microsoft.com/office/drawing/2014/main" id="{5AFDB2BB-211A-CAE4-07BD-12996B6D1AE5}"/>
              </a:ext>
            </a:extLst>
          </p:cNvPr>
          <p:cNvSpPr/>
          <p:nvPr/>
        </p:nvSpPr>
        <p:spPr>
          <a:xfrm>
            <a:off x="1724298" y="140287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7" name="Rechteck 96">
            <a:extLst>
              <a:ext uri="{FF2B5EF4-FFF2-40B4-BE49-F238E27FC236}">
                <a16:creationId xmlns:a16="http://schemas.microsoft.com/office/drawing/2014/main" id="{0EA839F9-A444-B526-730D-FA4049A03519}"/>
              </a:ext>
            </a:extLst>
          </p:cNvPr>
          <p:cNvSpPr/>
          <p:nvPr/>
        </p:nvSpPr>
        <p:spPr>
          <a:xfrm>
            <a:off x="1904298" y="140287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8" name="Rechteck 97">
            <a:extLst>
              <a:ext uri="{FF2B5EF4-FFF2-40B4-BE49-F238E27FC236}">
                <a16:creationId xmlns:a16="http://schemas.microsoft.com/office/drawing/2014/main" id="{72FA674E-F5DB-46EB-A451-2114D8C9CE9A}"/>
              </a:ext>
            </a:extLst>
          </p:cNvPr>
          <p:cNvSpPr/>
          <p:nvPr/>
        </p:nvSpPr>
        <p:spPr>
          <a:xfrm>
            <a:off x="2084298" y="140287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9" name="Rechteck 98">
            <a:extLst>
              <a:ext uri="{FF2B5EF4-FFF2-40B4-BE49-F238E27FC236}">
                <a16:creationId xmlns:a16="http://schemas.microsoft.com/office/drawing/2014/main" id="{CBA8557F-29C7-8918-5D45-7CD4DB6398F3}"/>
              </a:ext>
            </a:extLst>
          </p:cNvPr>
          <p:cNvSpPr/>
          <p:nvPr/>
        </p:nvSpPr>
        <p:spPr>
          <a:xfrm>
            <a:off x="2264298" y="140287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0" name="Rechteck 99">
            <a:extLst>
              <a:ext uri="{FF2B5EF4-FFF2-40B4-BE49-F238E27FC236}">
                <a16:creationId xmlns:a16="http://schemas.microsoft.com/office/drawing/2014/main" id="{5CC6AD0A-889D-46B0-236C-2DB5545533E3}"/>
              </a:ext>
            </a:extLst>
          </p:cNvPr>
          <p:cNvSpPr/>
          <p:nvPr/>
        </p:nvSpPr>
        <p:spPr>
          <a:xfrm>
            <a:off x="2444298" y="140287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1" name="Rechteck 100">
            <a:extLst>
              <a:ext uri="{FF2B5EF4-FFF2-40B4-BE49-F238E27FC236}">
                <a16:creationId xmlns:a16="http://schemas.microsoft.com/office/drawing/2014/main" id="{D9C6782D-64F2-B368-63CF-93FD5451BCE6}"/>
              </a:ext>
            </a:extLst>
          </p:cNvPr>
          <p:cNvSpPr/>
          <p:nvPr/>
        </p:nvSpPr>
        <p:spPr>
          <a:xfrm>
            <a:off x="2624298" y="140287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2" name="Rechteck 101">
            <a:extLst>
              <a:ext uri="{FF2B5EF4-FFF2-40B4-BE49-F238E27FC236}">
                <a16:creationId xmlns:a16="http://schemas.microsoft.com/office/drawing/2014/main" id="{80F51D3A-86CE-2F80-4299-A040A8919747}"/>
              </a:ext>
            </a:extLst>
          </p:cNvPr>
          <p:cNvSpPr/>
          <p:nvPr/>
        </p:nvSpPr>
        <p:spPr>
          <a:xfrm>
            <a:off x="2804298" y="140287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3" name="Rechteck 102">
            <a:extLst>
              <a:ext uri="{FF2B5EF4-FFF2-40B4-BE49-F238E27FC236}">
                <a16:creationId xmlns:a16="http://schemas.microsoft.com/office/drawing/2014/main" id="{9E7A8AF2-8CA1-ED50-3861-1B15E046012C}"/>
              </a:ext>
            </a:extLst>
          </p:cNvPr>
          <p:cNvSpPr/>
          <p:nvPr/>
        </p:nvSpPr>
        <p:spPr>
          <a:xfrm>
            <a:off x="1184298" y="158287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4" name="Rechteck 103">
            <a:extLst>
              <a:ext uri="{FF2B5EF4-FFF2-40B4-BE49-F238E27FC236}">
                <a16:creationId xmlns:a16="http://schemas.microsoft.com/office/drawing/2014/main" id="{8BBD1776-7CF2-4BCD-87D6-58E1EF5C9551}"/>
              </a:ext>
            </a:extLst>
          </p:cNvPr>
          <p:cNvSpPr/>
          <p:nvPr/>
        </p:nvSpPr>
        <p:spPr>
          <a:xfrm>
            <a:off x="1364298" y="158287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5" name="Rechteck 104">
            <a:extLst>
              <a:ext uri="{FF2B5EF4-FFF2-40B4-BE49-F238E27FC236}">
                <a16:creationId xmlns:a16="http://schemas.microsoft.com/office/drawing/2014/main" id="{F1092E09-55DC-97A9-C71E-76D267056B9D}"/>
              </a:ext>
            </a:extLst>
          </p:cNvPr>
          <p:cNvSpPr/>
          <p:nvPr/>
        </p:nvSpPr>
        <p:spPr>
          <a:xfrm>
            <a:off x="1544298" y="158287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6" name="Rechteck 105">
            <a:extLst>
              <a:ext uri="{FF2B5EF4-FFF2-40B4-BE49-F238E27FC236}">
                <a16:creationId xmlns:a16="http://schemas.microsoft.com/office/drawing/2014/main" id="{1421BF2B-BB63-A478-9657-15CC0730FD98}"/>
              </a:ext>
            </a:extLst>
          </p:cNvPr>
          <p:cNvSpPr/>
          <p:nvPr/>
        </p:nvSpPr>
        <p:spPr>
          <a:xfrm>
            <a:off x="1724298" y="158287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7" name="Rechteck 106">
            <a:extLst>
              <a:ext uri="{FF2B5EF4-FFF2-40B4-BE49-F238E27FC236}">
                <a16:creationId xmlns:a16="http://schemas.microsoft.com/office/drawing/2014/main" id="{28B8AC4A-5454-F68B-AA8B-3F25A2E96D29}"/>
              </a:ext>
            </a:extLst>
          </p:cNvPr>
          <p:cNvSpPr/>
          <p:nvPr/>
        </p:nvSpPr>
        <p:spPr>
          <a:xfrm>
            <a:off x="1904298" y="158287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8" name="Rechteck 107">
            <a:extLst>
              <a:ext uri="{FF2B5EF4-FFF2-40B4-BE49-F238E27FC236}">
                <a16:creationId xmlns:a16="http://schemas.microsoft.com/office/drawing/2014/main" id="{156F765B-DF84-52A2-3D77-DAF7109A84BE}"/>
              </a:ext>
            </a:extLst>
          </p:cNvPr>
          <p:cNvSpPr/>
          <p:nvPr/>
        </p:nvSpPr>
        <p:spPr>
          <a:xfrm>
            <a:off x="2084298" y="158287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9" name="Rechteck 108">
            <a:extLst>
              <a:ext uri="{FF2B5EF4-FFF2-40B4-BE49-F238E27FC236}">
                <a16:creationId xmlns:a16="http://schemas.microsoft.com/office/drawing/2014/main" id="{50524E6A-C2C7-6672-F6FD-FE3C6073AF7B}"/>
              </a:ext>
            </a:extLst>
          </p:cNvPr>
          <p:cNvSpPr/>
          <p:nvPr/>
        </p:nvSpPr>
        <p:spPr>
          <a:xfrm>
            <a:off x="2264298" y="158287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0" name="Rechteck 109">
            <a:extLst>
              <a:ext uri="{FF2B5EF4-FFF2-40B4-BE49-F238E27FC236}">
                <a16:creationId xmlns:a16="http://schemas.microsoft.com/office/drawing/2014/main" id="{380F9EEA-1889-AC4F-9948-185E2A508D79}"/>
              </a:ext>
            </a:extLst>
          </p:cNvPr>
          <p:cNvSpPr/>
          <p:nvPr/>
        </p:nvSpPr>
        <p:spPr>
          <a:xfrm>
            <a:off x="2444298" y="158287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1" name="Rechteck 110">
            <a:extLst>
              <a:ext uri="{FF2B5EF4-FFF2-40B4-BE49-F238E27FC236}">
                <a16:creationId xmlns:a16="http://schemas.microsoft.com/office/drawing/2014/main" id="{EB400AAB-A084-C037-B40D-3A20F6C17FE6}"/>
              </a:ext>
            </a:extLst>
          </p:cNvPr>
          <p:cNvSpPr/>
          <p:nvPr/>
        </p:nvSpPr>
        <p:spPr>
          <a:xfrm>
            <a:off x="2624298" y="158287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2" name="Rechteck 111">
            <a:extLst>
              <a:ext uri="{FF2B5EF4-FFF2-40B4-BE49-F238E27FC236}">
                <a16:creationId xmlns:a16="http://schemas.microsoft.com/office/drawing/2014/main" id="{B0BA6D66-8A9F-C26A-BEA3-8D6C18159189}"/>
              </a:ext>
            </a:extLst>
          </p:cNvPr>
          <p:cNvSpPr/>
          <p:nvPr/>
        </p:nvSpPr>
        <p:spPr>
          <a:xfrm>
            <a:off x="2804298" y="158287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3" name="Rechteck 112">
            <a:extLst>
              <a:ext uri="{FF2B5EF4-FFF2-40B4-BE49-F238E27FC236}">
                <a16:creationId xmlns:a16="http://schemas.microsoft.com/office/drawing/2014/main" id="{22BB04AD-C748-91FD-B470-9F7707E0ADB0}"/>
              </a:ext>
            </a:extLst>
          </p:cNvPr>
          <p:cNvSpPr/>
          <p:nvPr/>
        </p:nvSpPr>
        <p:spPr>
          <a:xfrm>
            <a:off x="1184298" y="176287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4" name="Rechteck 113">
            <a:extLst>
              <a:ext uri="{FF2B5EF4-FFF2-40B4-BE49-F238E27FC236}">
                <a16:creationId xmlns:a16="http://schemas.microsoft.com/office/drawing/2014/main" id="{53862854-24C2-518D-A369-266CFEEB2AE5}"/>
              </a:ext>
            </a:extLst>
          </p:cNvPr>
          <p:cNvSpPr/>
          <p:nvPr/>
        </p:nvSpPr>
        <p:spPr>
          <a:xfrm>
            <a:off x="1364298" y="176287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5" name="Rechteck 114">
            <a:extLst>
              <a:ext uri="{FF2B5EF4-FFF2-40B4-BE49-F238E27FC236}">
                <a16:creationId xmlns:a16="http://schemas.microsoft.com/office/drawing/2014/main" id="{BE769549-B3DF-6C48-001D-17A779E2B4CD}"/>
              </a:ext>
            </a:extLst>
          </p:cNvPr>
          <p:cNvSpPr/>
          <p:nvPr/>
        </p:nvSpPr>
        <p:spPr>
          <a:xfrm>
            <a:off x="1544298" y="1762871"/>
            <a:ext cx="180000" cy="18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6" name="Rechteck 115">
            <a:extLst>
              <a:ext uri="{FF2B5EF4-FFF2-40B4-BE49-F238E27FC236}">
                <a16:creationId xmlns:a16="http://schemas.microsoft.com/office/drawing/2014/main" id="{8FD0DD64-B97C-84E9-44EE-B484EE42F42E}"/>
              </a:ext>
            </a:extLst>
          </p:cNvPr>
          <p:cNvSpPr/>
          <p:nvPr/>
        </p:nvSpPr>
        <p:spPr>
          <a:xfrm>
            <a:off x="1724298" y="1762871"/>
            <a:ext cx="180000" cy="18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7" name="Rechteck 116">
            <a:extLst>
              <a:ext uri="{FF2B5EF4-FFF2-40B4-BE49-F238E27FC236}">
                <a16:creationId xmlns:a16="http://schemas.microsoft.com/office/drawing/2014/main" id="{33619A45-BE10-1806-70B6-38CBF1A1332D}"/>
              </a:ext>
            </a:extLst>
          </p:cNvPr>
          <p:cNvSpPr/>
          <p:nvPr/>
        </p:nvSpPr>
        <p:spPr>
          <a:xfrm>
            <a:off x="1904298" y="1762871"/>
            <a:ext cx="180000" cy="18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8" name="Rechteck 117">
            <a:extLst>
              <a:ext uri="{FF2B5EF4-FFF2-40B4-BE49-F238E27FC236}">
                <a16:creationId xmlns:a16="http://schemas.microsoft.com/office/drawing/2014/main" id="{CB87C4AA-22DE-A7C5-3B47-F3F49FB3B9CB}"/>
              </a:ext>
            </a:extLst>
          </p:cNvPr>
          <p:cNvSpPr/>
          <p:nvPr/>
        </p:nvSpPr>
        <p:spPr>
          <a:xfrm>
            <a:off x="2084298" y="1762871"/>
            <a:ext cx="180000" cy="18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9" name="Rechteck 118">
            <a:extLst>
              <a:ext uri="{FF2B5EF4-FFF2-40B4-BE49-F238E27FC236}">
                <a16:creationId xmlns:a16="http://schemas.microsoft.com/office/drawing/2014/main" id="{F03806AE-6C6F-4C97-65AB-492584FC4532}"/>
              </a:ext>
            </a:extLst>
          </p:cNvPr>
          <p:cNvSpPr/>
          <p:nvPr/>
        </p:nvSpPr>
        <p:spPr>
          <a:xfrm>
            <a:off x="2264298" y="1762871"/>
            <a:ext cx="180000" cy="18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0" name="Rechteck 119">
            <a:extLst>
              <a:ext uri="{FF2B5EF4-FFF2-40B4-BE49-F238E27FC236}">
                <a16:creationId xmlns:a16="http://schemas.microsoft.com/office/drawing/2014/main" id="{3FCD19EB-C5FF-FA88-D46A-60C587190C24}"/>
              </a:ext>
            </a:extLst>
          </p:cNvPr>
          <p:cNvSpPr/>
          <p:nvPr/>
        </p:nvSpPr>
        <p:spPr>
          <a:xfrm>
            <a:off x="2444298" y="1762871"/>
            <a:ext cx="180000" cy="18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1" name="Rechteck 120">
            <a:extLst>
              <a:ext uri="{FF2B5EF4-FFF2-40B4-BE49-F238E27FC236}">
                <a16:creationId xmlns:a16="http://schemas.microsoft.com/office/drawing/2014/main" id="{6467F10E-FFBB-1912-FA0A-A936095FC7FD}"/>
              </a:ext>
            </a:extLst>
          </p:cNvPr>
          <p:cNvSpPr/>
          <p:nvPr/>
        </p:nvSpPr>
        <p:spPr>
          <a:xfrm>
            <a:off x="2624298" y="176287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2" name="Rechteck 121">
            <a:extLst>
              <a:ext uri="{FF2B5EF4-FFF2-40B4-BE49-F238E27FC236}">
                <a16:creationId xmlns:a16="http://schemas.microsoft.com/office/drawing/2014/main" id="{B5A8AACB-AC9F-2255-D622-A9DA70182893}"/>
              </a:ext>
            </a:extLst>
          </p:cNvPr>
          <p:cNvSpPr/>
          <p:nvPr/>
        </p:nvSpPr>
        <p:spPr>
          <a:xfrm>
            <a:off x="2804298" y="176287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3" name="Rechteck 122">
            <a:extLst>
              <a:ext uri="{FF2B5EF4-FFF2-40B4-BE49-F238E27FC236}">
                <a16:creationId xmlns:a16="http://schemas.microsoft.com/office/drawing/2014/main" id="{AB225836-DDCE-4D64-842C-F464D664C3AE}"/>
              </a:ext>
            </a:extLst>
          </p:cNvPr>
          <p:cNvSpPr/>
          <p:nvPr/>
        </p:nvSpPr>
        <p:spPr>
          <a:xfrm>
            <a:off x="1184298" y="194287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4" name="Rechteck 123">
            <a:extLst>
              <a:ext uri="{FF2B5EF4-FFF2-40B4-BE49-F238E27FC236}">
                <a16:creationId xmlns:a16="http://schemas.microsoft.com/office/drawing/2014/main" id="{2B5694C0-BB91-D325-3747-B4DBC1EC68FC}"/>
              </a:ext>
            </a:extLst>
          </p:cNvPr>
          <p:cNvSpPr/>
          <p:nvPr/>
        </p:nvSpPr>
        <p:spPr>
          <a:xfrm>
            <a:off x="1364298" y="194287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5" name="Rechteck 124">
            <a:extLst>
              <a:ext uri="{FF2B5EF4-FFF2-40B4-BE49-F238E27FC236}">
                <a16:creationId xmlns:a16="http://schemas.microsoft.com/office/drawing/2014/main" id="{5A455FE4-93C6-52D9-69A9-5DA2ACA1C654}"/>
              </a:ext>
            </a:extLst>
          </p:cNvPr>
          <p:cNvSpPr/>
          <p:nvPr/>
        </p:nvSpPr>
        <p:spPr>
          <a:xfrm>
            <a:off x="1544298" y="194287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6" name="Rechteck 125">
            <a:extLst>
              <a:ext uri="{FF2B5EF4-FFF2-40B4-BE49-F238E27FC236}">
                <a16:creationId xmlns:a16="http://schemas.microsoft.com/office/drawing/2014/main" id="{756D7248-B628-D79F-58E4-88B690F80607}"/>
              </a:ext>
            </a:extLst>
          </p:cNvPr>
          <p:cNvSpPr/>
          <p:nvPr/>
        </p:nvSpPr>
        <p:spPr>
          <a:xfrm>
            <a:off x="1724298" y="194287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7" name="Rechteck 126">
            <a:extLst>
              <a:ext uri="{FF2B5EF4-FFF2-40B4-BE49-F238E27FC236}">
                <a16:creationId xmlns:a16="http://schemas.microsoft.com/office/drawing/2014/main" id="{824EE36B-0CD4-8539-A373-682834E80D66}"/>
              </a:ext>
            </a:extLst>
          </p:cNvPr>
          <p:cNvSpPr/>
          <p:nvPr/>
        </p:nvSpPr>
        <p:spPr>
          <a:xfrm>
            <a:off x="1904298" y="194287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8" name="Rechteck 127">
            <a:extLst>
              <a:ext uri="{FF2B5EF4-FFF2-40B4-BE49-F238E27FC236}">
                <a16:creationId xmlns:a16="http://schemas.microsoft.com/office/drawing/2014/main" id="{207EEDBC-7C5F-F979-6103-B9EFABB909CC}"/>
              </a:ext>
            </a:extLst>
          </p:cNvPr>
          <p:cNvSpPr/>
          <p:nvPr/>
        </p:nvSpPr>
        <p:spPr>
          <a:xfrm>
            <a:off x="2084298" y="194287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9" name="Rechteck 128">
            <a:extLst>
              <a:ext uri="{FF2B5EF4-FFF2-40B4-BE49-F238E27FC236}">
                <a16:creationId xmlns:a16="http://schemas.microsoft.com/office/drawing/2014/main" id="{7B9B2731-39A5-5FF7-8414-7163CEF05787}"/>
              </a:ext>
            </a:extLst>
          </p:cNvPr>
          <p:cNvSpPr/>
          <p:nvPr/>
        </p:nvSpPr>
        <p:spPr>
          <a:xfrm>
            <a:off x="2264298" y="194287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0" name="Rechteck 129">
            <a:extLst>
              <a:ext uri="{FF2B5EF4-FFF2-40B4-BE49-F238E27FC236}">
                <a16:creationId xmlns:a16="http://schemas.microsoft.com/office/drawing/2014/main" id="{5D06FAD7-B8CC-3060-36D4-A2D1CA43B589}"/>
              </a:ext>
            </a:extLst>
          </p:cNvPr>
          <p:cNvSpPr/>
          <p:nvPr/>
        </p:nvSpPr>
        <p:spPr>
          <a:xfrm>
            <a:off x="2444298" y="194287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1" name="Rechteck 130">
            <a:extLst>
              <a:ext uri="{FF2B5EF4-FFF2-40B4-BE49-F238E27FC236}">
                <a16:creationId xmlns:a16="http://schemas.microsoft.com/office/drawing/2014/main" id="{FB4F80A2-FCEF-594B-BC46-500C4EC2F687}"/>
              </a:ext>
            </a:extLst>
          </p:cNvPr>
          <p:cNvSpPr/>
          <p:nvPr/>
        </p:nvSpPr>
        <p:spPr>
          <a:xfrm>
            <a:off x="2624298" y="194287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2" name="Rechteck 131">
            <a:extLst>
              <a:ext uri="{FF2B5EF4-FFF2-40B4-BE49-F238E27FC236}">
                <a16:creationId xmlns:a16="http://schemas.microsoft.com/office/drawing/2014/main" id="{73E091BE-CDDC-4635-A3BC-D24829791450}"/>
              </a:ext>
            </a:extLst>
          </p:cNvPr>
          <p:cNvSpPr/>
          <p:nvPr/>
        </p:nvSpPr>
        <p:spPr>
          <a:xfrm>
            <a:off x="2804298" y="194287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3" name="Rechteck 132">
            <a:extLst>
              <a:ext uri="{FF2B5EF4-FFF2-40B4-BE49-F238E27FC236}">
                <a16:creationId xmlns:a16="http://schemas.microsoft.com/office/drawing/2014/main" id="{0709A45D-DFEE-0686-A706-0E9B9C99A3B1}"/>
              </a:ext>
            </a:extLst>
          </p:cNvPr>
          <p:cNvSpPr/>
          <p:nvPr/>
        </p:nvSpPr>
        <p:spPr>
          <a:xfrm>
            <a:off x="1184298" y="212287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4" name="Rechteck 133">
            <a:extLst>
              <a:ext uri="{FF2B5EF4-FFF2-40B4-BE49-F238E27FC236}">
                <a16:creationId xmlns:a16="http://schemas.microsoft.com/office/drawing/2014/main" id="{BA156494-F068-1913-4898-B585B2FD402E}"/>
              </a:ext>
            </a:extLst>
          </p:cNvPr>
          <p:cNvSpPr/>
          <p:nvPr/>
        </p:nvSpPr>
        <p:spPr>
          <a:xfrm>
            <a:off x="1364298" y="212287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5" name="Rechteck 134">
            <a:extLst>
              <a:ext uri="{FF2B5EF4-FFF2-40B4-BE49-F238E27FC236}">
                <a16:creationId xmlns:a16="http://schemas.microsoft.com/office/drawing/2014/main" id="{C018D8D3-550C-4161-D272-534EC5524245}"/>
              </a:ext>
            </a:extLst>
          </p:cNvPr>
          <p:cNvSpPr/>
          <p:nvPr/>
        </p:nvSpPr>
        <p:spPr>
          <a:xfrm>
            <a:off x="1544298" y="212287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6" name="Rechteck 135">
            <a:extLst>
              <a:ext uri="{FF2B5EF4-FFF2-40B4-BE49-F238E27FC236}">
                <a16:creationId xmlns:a16="http://schemas.microsoft.com/office/drawing/2014/main" id="{4B9DAE49-19FA-B776-708C-1E535B29AA2F}"/>
              </a:ext>
            </a:extLst>
          </p:cNvPr>
          <p:cNvSpPr/>
          <p:nvPr/>
        </p:nvSpPr>
        <p:spPr>
          <a:xfrm>
            <a:off x="1724298" y="212287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7" name="Rechteck 136">
            <a:extLst>
              <a:ext uri="{FF2B5EF4-FFF2-40B4-BE49-F238E27FC236}">
                <a16:creationId xmlns:a16="http://schemas.microsoft.com/office/drawing/2014/main" id="{724C78BE-5373-316E-06C1-64F1B9744A55}"/>
              </a:ext>
            </a:extLst>
          </p:cNvPr>
          <p:cNvSpPr/>
          <p:nvPr/>
        </p:nvSpPr>
        <p:spPr>
          <a:xfrm>
            <a:off x="1904298" y="212287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8" name="Rechteck 137">
            <a:extLst>
              <a:ext uri="{FF2B5EF4-FFF2-40B4-BE49-F238E27FC236}">
                <a16:creationId xmlns:a16="http://schemas.microsoft.com/office/drawing/2014/main" id="{F8DB08EA-07DD-8A6B-77C1-DE2EBBEE5D47}"/>
              </a:ext>
            </a:extLst>
          </p:cNvPr>
          <p:cNvSpPr/>
          <p:nvPr/>
        </p:nvSpPr>
        <p:spPr>
          <a:xfrm>
            <a:off x="2084298" y="212287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9" name="Rechteck 138">
            <a:extLst>
              <a:ext uri="{FF2B5EF4-FFF2-40B4-BE49-F238E27FC236}">
                <a16:creationId xmlns:a16="http://schemas.microsoft.com/office/drawing/2014/main" id="{A23B6FBA-2352-2CB4-ADCD-83457F788707}"/>
              </a:ext>
            </a:extLst>
          </p:cNvPr>
          <p:cNvSpPr/>
          <p:nvPr/>
        </p:nvSpPr>
        <p:spPr>
          <a:xfrm>
            <a:off x="2264298" y="212287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0" name="Rechteck 139">
            <a:extLst>
              <a:ext uri="{FF2B5EF4-FFF2-40B4-BE49-F238E27FC236}">
                <a16:creationId xmlns:a16="http://schemas.microsoft.com/office/drawing/2014/main" id="{1FA51DC9-FBC1-6714-4043-E48C4E67504E}"/>
              </a:ext>
            </a:extLst>
          </p:cNvPr>
          <p:cNvSpPr/>
          <p:nvPr/>
        </p:nvSpPr>
        <p:spPr>
          <a:xfrm>
            <a:off x="2444298" y="212287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1" name="Rechteck 140">
            <a:extLst>
              <a:ext uri="{FF2B5EF4-FFF2-40B4-BE49-F238E27FC236}">
                <a16:creationId xmlns:a16="http://schemas.microsoft.com/office/drawing/2014/main" id="{7B91B108-F0A7-484B-D2B6-A5B3D050072E}"/>
              </a:ext>
            </a:extLst>
          </p:cNvPr>
          <p:cNvSpPr/>
          <p:nvPr/>
        </p:nvSpPr>
        <p:spPr>
          <a:xfrm>
            <a:off x="2624298" y="212287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2" name="Rechteck 141">
            <a:extLst>
              <a:ext uri="{FF2B5EF4-FFF2-40B4-BE49-F238E27FC236}">
                <a16:creationId xmlns:a16="http://schemas.microsoft.com/office/drawing/2014/main" id="{FA2AB832-A1D8-BE8B-6325-72D23777B916}"/>
              </a:ext>
            </a:extLst>
          </p:cNvPr>
          <p:cNvSpPr/>
          <p:nvPr/>
        </p:nvSpPr>
        <p:spPr>
          <a:xfrm>
            <a:off x="2804298" y="212287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3" name="Geschweifte Klammer links 142">
            <a:extLst>
              <a:ext uri="{FF2B5EF4-FFF2-40B4-BE49-F238E27FC236}">
                <a16:creationId xmlns:a16="http://schemas.microsoft.com/office/drawing/2014/main" id="{D88D35A0-E01E-EAF0-0346-F6BECA25218F}"/>
              </a:ext>
            </a:extLst>
          </p:cNvPr>
          <p:cNvSpPr/>
          <p:nvPr/>
        </p:nvSpPr>
        <p:spPr>
          <a:xfrm>
            <a:off x="949549" y="1402871"/>
            <a:ext cx="180000" cy="90000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4" name="Textfeld 143">
            <a:extLst>
              <a:ext uri="{FF2B5EF4-FFF2-40B4-BE49-F238E27FC236}">
                <a16:creationId xmlns:a16="http://schemas.microsoft.com/office/drawing/2014/main" id="{B204F1A6-110C-F064-DB5C-231FC07551A3}"/>
              </a:ext>
            </a:extLst>
          </p:cNvPr>
          <p:cNvSpPr txBox="1"/>
          <p:nvPr/>
        </p:nvSpPr>
        <p:spPr>
          <a:xfrm>
            <a:off x="-19182" y="1529705"/>
            <a:ext cx="10587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D </a:t>
            </a:r>
            <a:r>
              <a:rPr lang="de-DE"/>
              <a:t>input features</a:t>
            </a:r>
          </a:p>
        </p:txBody>
      </p:sp>
      <p:sp>
        <p:nvSpPr>
          <p:cNvPr id="145" name="Geschweifte Klammer links 144">
            <a:extLst>
              <a:ext uri="{FF2B5EF4-FFF2-40B4-BE49-F238E27FC236}">
                <a16:creationId xmlns:a16="http://schemas.microsoft.com/office/drawing/2014/main" id="{21592190-6467-8832-E092-3E347C89A7F5}"/>
              </a:ext>
            </a:extLst>
          </p:cNvPr>
          <p:cNvSpPr/>
          <p:nvPr/>
        </p:nvSpPr>
        <p:spPr>
          <a:xfrm rot="5400000">
            <a:off x="1977365" y="334798"/>
            <a:ext cx="180000" cy="180000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6" name="Textfeld 145">
            <a:extLst>
              <a:ext uri="{FF2B5EF4-FFF2-40B4-BE49-F238E27FC236}">
                <a16:creationId xmlns:a16="http://schemas.microsoft.com/office/drawing/2014/main" id="{C1643393-AE97-A522-1CF0-22531101A83C}"/>
              </a:ext>
            </a:extLst>
          </p:cNvPr>
          <p:cNvSpPr txBox="1"/>
          <p:nvPr/>
        </p:nvSpPr>
        <p:spPr>
          <a:xfrm>
            <a:off x="1386234" y="821480"/>
            <a:ext cx="1715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/>
              <a:t>T  </a:t>
            </a:r>
            <a:r>
              <a:rPr lang="de-DE"/>
              <a:t>timesteps</a:t>
            </a:r>
          </a:p>
        </p:txBody>
      </p:sp>
      <p:sp>
        <p:nvSpPr>
          <p:cNvPr id="147" name="Rechteck 146">
            <a:extLst>
              <a:ext uri="{FF2B5EF4-FFF2-40B4-BE49-F238E27FC236}">
                <a16:creationId xmlns:a16="http://schemas.microsoft.com/office/drawing/2014/main" id="{04613A00-EAB9-AE92-829A-7624AC4865E4}"/>
              </a:ext>
            </a:extLst>
          </p:cNvPr>
          <p:cNvSpPr/>
          <p:nvPr/>
        </p:nvSpPr>
        <p:spPr>
          <a:xfrm>
            <a:off x="920585" y="253165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8" name="Rechteck 147">
            <a:extLst>
              <a:ext uri="{FF2B5EF4-FFF2-40B4-BE49-F238E27FC236}">
                <a16:creationId xmlns:a16="http://schemas.microsoft.com/office/drawing/2014/main" id="{3C6F9FD6-C69B-FC67-34CB-5B7C58E44507}"/>
              </a:ext>
            </a:extLst>
          </p:cNvPr>
          <p:cNvSpPr/>
          <p:nvPr/>
        </p:nvSpPr>
        <p:spPr>
          <a:xfrm>
            <a:off x="1172585" y="253165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9" name="Rechteck 148">
            <a:extLst>
              <a:ext uri="{FF2B5EF4-FFF2-40B4-BE49-F238E27FC236}">
                <a16:creationId xmlns:a16="http://schemas.microsoft.com/office/drawing/2014/main" id="{191C99A4-67AF-7D20-E09C-6D0C80DEA019}"/>
              </a:ext>
            </a:extLst>
          </p:cNvPr>
          <p:cNvSpPr/>
          <p:nvPr/>
        </p:nvSpPr>
        <p:spPr>
          <a:xfrm>
            <a:off x="1424585" y="253165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0" name="Rechteck 149">
            <a:extLst>
              <a:ext uri="{FF2B5EF4-FFF2-40B4-BE49-F238E27FC236}">
                <a16:creationId xmlns:a16="http://schemas.microsoft.com/office/drawing/2014/main" id="{5290619F-956A-B3D5-F965-0EE637D0D087}"/>
              </a:ext>
            </a:extLst>
          </p:cNvPr>
          <p:cNvSpPr/>
          <p:nvPr/>
        </p:nvSpPr>
        <p:spPr>
          <a:xfrm>
            <a:off x="1676585" y="253165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1" name="Rechteck 150">
            <a:extLst>
              <a:ext uri="{FF2B5EF4-FFF2-40B4-BE49-F238E27FC236}">
                <a16:creationId xmlns:a16="http://schemas.microsoft.com/office/drawing/2014/main" id="{4D62B35F-576E-6126-CB31-DB2F524630BF}"/>
              </a:ext>
            </a:extLst>
          </p:cNvPr>
          <p:cNvSpPr/>
          <p:nvPr/>
        </p:nvSpPr>
        <p:spPr>
          <a:xfrm>
            <a:off x="1912072" y="253165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2" name="Rechteck 151">
            <a:extLst>
              <a:ext uri="{FF2B5EF4-FFF2-40B4-BE49-F238E27FC236}">
                <a16:creationId xmlns:a16="http://schemas.microsoft.com/office/drawing/2014/main" id="{8268E1A7-D571-6E24-8BF3-8569311970D4}"/>
              </a:ext>
            </a:extLst>
          </p:cNvPr>
          <p:cNvSpPr/>
          <p:nvPr/>
        </p:nvSpPr>
        <p:spPr>
          <a:xfrm>
            <a:off x="2092072" y="253165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3" name="Rechteck 152">
            <a:extLst>
              <a:ext uri="{FF2B5EF4-FFF2-40B4-BE49-F238E27FC236}">
                <a16:creationId xmlns:a16="http://schemas.microsoft.com/office/drawing/2014/main" id="{92688B5A-0104-4A93-4B9C-024EC218AC6F}"/>
              </a:ext>
            </a:extLst>
          </p:cNvPr>
          <p:cNvSpPr/>
          <p:nvPr/>
        </p:nvSpPr>
        <p:spPr>
          <a:xfrm>
            <a:off x="2272072" y="253165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4" name="Rechteck 153">
            <a:extLst>
              <a:ext uri="{FF2B5EF4-FFF2-40B4-BE49-F238E27FC236}">
                <a16:creationId xmlns:a16="http://schemas.microsoft.com/office/drawing/2014/main" id="{7522FFF2-F5F2-8A03-9F43-EE02AC54CF57}"/>
              </a:ext>
            </a:extLst>
          </p:cNvPr>
          <p:cNvSpPr/>
          <p:nvPr/>
        </p:nvSpPr>
        <p:spPr>
          <a:xfrm>
            <a:off x="2452072" y="253165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5" name="Rechteck 154">
            <a:extLst>
              <a:ext uri="{FF2B5EF4-FFF2-40B4-BE49-F238E27FC236}">
                <a16:creationId xmlns:a16="http://schemas.microsoft.com/office/drawing/2014/main" id="{32B04374-A87E-BD89-4B73-4046B243DED4}"/>
              </a:ext>
            </a:extLst>
          </p:cNvPr>
          <p:cNvSpPr/>
          <p:nvPr/>
        </p:nvSpPr>
        <p:spPr>
          <a:xfrm>
            <a:off x="2632072" y="253165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6" name="Rechteck 155">
            <a:extLst>
              <a:ext uri="{FF2B5EF4-FFF2-40B4-BE49-F238E27FC236}">
                <a16:creationId xmlns:a16="http://schemas.microsoft.com/office/drawing/2014/main" id="{9F2326F6-8FF1-6284-F193-015E468928A6}"/>
              </a:ext>
            </a:extLst>
          </p:cNvPr>
          <p:cNvSpPr/>
          <p:nvPr/>
        </p:nvSpPr>
        <p:spPr>
          <a:xfrm>
            <a:off x="2812072" y="253165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7" name="Rechteck 156">
            <a:extLst>
              <a:ext uri="{FF2B5EF4-FFF2-40B4-BE49-F238E27FC236}">
                <a16:creationId xmlns:a16="http://schemas.microsoft.com/office/drawing/2014/main" id="{40FB50B2-887F-D338-8B92-672E1137F898}"/>
              </a:ext>
            </a:extLst>
          </p:cNvPr>
          <p:cNvSpPr/>
          <p:nvPr/>
        </p:nvSpPr>
        <p:spPr>
          <a:xfrm>
            <a:off x="920585" y="271165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8" name="Rechteck 157">
            <a:extLst>
              <a:ext uri="{FF2B5EF4-FFF2-40B4-BE49-F238E27FC236}">
                <a16:creationId xmlns:a16="http://schemas.microsoft.com/office/drawing/2014/main" id="{EE135B7B-F6CB-E747-99E1-636425199C99}"/>
              </a:ext>
            </a:extLst>
          </p:cNvPr>
          <p:cNvSpPr/>
          <p:nvPr/>
        </p:nvSpPr>
        <p:spPr>
          <a:xfrm>
            <a:off x="1172585" y="271165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9" name="Rechteck 158">
            <a:extLst>
              <a:ext uri="{FF2B5EF4-FFF2-40B4-BE49-F238E27FC236}">
                <a16:creationId xmlns:a16="http://schemas.microsoft.com/office/drawing/2014/main" id="{9A1355FA-D3D6-9C80-153C-1C57CF520E6B}"/>
              </a:ext>
            </a:extLst>
          </p:cNvPr>
          <p:cNvSpPr/>
          <p:nvPr/>
        </p:nvSpPr>
        <p:spPr>
          <a:xfrm>
            <a:off x="1424585" y="271165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0" name="Rechteck 159">
            <a:extLst>
              <a:ext uri="{FF2B5EF4-FFF2-40B4-BE49-F238E27FC236}">
                <a16:creationId xmlns:a16="http://schemas.microsoft.com/office/drawing/2014/main" id="{7343D805-6D1A-5E0E-4FF8-7FCAB921349E}"/>
              </a:ext>
            </a:extLst>
          </p:cNvPr>
          <p:cNvSpPr/>
          <p:nvPr/>
        </p:nvSpPr>
        <p:spPr>
          <a:xfrm>
            <a:off x="1676585" y="271165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1" name="Rechteck 160">
            <a:extLst>
              <a:ext uri="{FF2B5EF4-FFF2-40B4-BE49-F238E27FC236}">
                <a16:creationId xmlns:a16="http://schemas.microsoft.com/office/drawing/2014/main" id="{43492EF6-C2BB-88D1-539E-E394DF5FCB2A}"/>
              </a:ext>
            </a:extLst>
          </p:cNvPr>
          <p:cNvSpPr/>
          <p:nvPr/>
        </p:nvSpPr>
        <p:spPr>
          <a:xfrm>
            <a:off x="1912072" y="271165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2" name="Rechteck 161">
            <a:extLst>
              <a:ext uri="{FF2B5EF4-FFF2-40B4-BE49-F238E27FC236}">
                <a16:creationId xmlns:a16="http://schemas.microsoft.com/office/drawing/2014/main" id="{9B5CB2B2-838E-3A66-414A-96BB82AE6FE6}"/>
              </a:ext>
            </a:extLst>
          </p:cNvPr>
          <p:cNvSpPr/>
          <p:nvPr/>
        </p:nvSpPr>
        <p:spPr>
          <a:xfrm>
            <a:off x="2092072" y="271165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3" name="Rechteck 162">
            <a:extLst>
              <a:ext uri="{FF2B5EF4-FFF2-40B4-BE49-F238E27FC236}">
                <a16:creationId xmlns:a16="http://schemas.microsoft.com/office/drawing/2014/main" id="{3E9FCF7A-6A62-F6AB-5882-EA9624C5C9B3}"/>
              </a:ext>
            </a:extLst>
          </p:cNvPr>
          <p:cNvSpPr/>
          <p:nvPr/>
        </p:nvSpPr>
        <p:spPr>
          <a:xfrm>
            <a:off x="2272072" y="271165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4" name="Rechteck 163">
            <a:extLst>
              <a:ext uri="{FF2B5EF4-FFF2-40B4-BE49-F238E27FC236}">
                <a16:creationId xmlns:a16="http://schemas.microsoft.com/office/drawing/2014/main" id="{E1BAC317-0A54-446F-016D-6D487B5D5026}"/>
              </a:ext>
            </a:extLst>
          </p:cNvPr>
          <p:cNvSpPr/>
          <p:nvPr/>
        </p:nvSpPr>
        <p:spPr>
          <a:xfrm>
            <a:off x="2452072" y="271165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5" name="Rechteck 164">
            <a:extLst>
              <a:ext uri="{FF2B5EF4-FFF2-40B4-BE49-F238E27FC236}">
                <a16:creationId xmlns:a16="http://schemas.microsoft.com/office/drawing/2014/main" id="{9B2AD68F-F101-21BD-45A6-8C6F9D82C610}"/>
              </a:ext>
            </a:extLst>
          </p:cNvPr>
          <p:cNvSpPr/>
          <p:nvPr/>
        </p:nvSpPr>
        <p:spPr>
          <a:xfrm>
            <a:off x="2632072" y="271165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6" name="Rechteck 165">
            <a:extLst>
              <a:ext uri="{FF2B5EF4-FFF2-40B4-BE49-F238E27FC236}">
                <a16:creationId xmlns:a16="http://schemas.microsoft.com/office/drawing/2014/main" id="{16A522CF-CF39-D2EE-0DFB-0B2BF16F98BA}"/>
              </a:ext>
            </a:extLst>
          </p:cNvPr>
          <p:cNvSpPr/>
          <p:nvPr/>
        </p:nvSpPr>
        <p:spPr>
          <a:xfrm>
            <a:off x="2812072" y="271165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7" name="Rechteck 166">
            <a:extLst>
              <a:ext uri="{FF2B5EF4-FFF2-40B4-BE49-F238E27FC236}">
                <a16:creationId xmlns:a16="http://schemas.microsoft.com/office/drawing/2014/main" id="{98E5C2DA-F571-419E-7165-60F23B1D3462}"/>
              </a:ext>
            </a:extLst>
          </p:cNvPr>
          <p:cNvSpPr/>
          <p:nvPr/>
        </p:nvSpPr>
        <p:spPr>
          <a:xfrm>
            <a:off x="920585" y="289165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8" name="Rechteck 167">
            <a:extLst>
              <a:ext uri="{FF2B5EF4-FFF2-40B4-BE49-F238E27FC236}">
                <a16:creationId xmlns:a16="http://schemas.microsoft.com/office/drawing/2014/main" id="{C184A8E9-AF13-0F7C-5603-94175CD79469}"/>
              </a:ext>
            </a:extLst>
          </p:cNvPr>
          <p:cNvSpPr/>
          <p:nvPr/>
        </p:nvSpPr>
        <p:spPr>
          <a:xfrm>
            <a:off x="1172585" y="289165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9" name="Rechteck 168">
            <a:extLst>
              <a:ext uri="{FF2B5EF4-FFF2-40B4-BE49-F238E27FC236}">
                <a16:creationId xmlns:a16="http://schemas.microsoft.com/office/drawing/2014/main" id="{D4F75F49-E9CD-ABD2-AA00-9E585C10F4EA}"/>
              </a:ext>
            </a:extLst>
          </p:cNvPr>
          <p:cNvSpPr/>
          <p:nvPr/>
        </p:nvSpPr>
        <p:spPr>
          <a:xfrm>
            <a:off x="1424585" y="2891651"/>
            <a:ext cx="180000" cy="18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0" name="Rechteck 169">
            <a:extLst>
              <a:ext uri="{FF2B5EF4-FFF2-40B4-BE49-F238E27FC236}">
                <a16:creationId xmlns:a16="http://schemas.microsoft.com/office/drawing/2014/main" id="{CDD1CEA7-C921-EF4E-BD5C-F8444E39ADB8}"/>
              </a:ext>
            </a:extLst>
          </p:cNvPr>
          <p:cNvSpPr/>
          <p:nvPr/>
        </p:nvSpPr>
        <p:spPr>
          <a:xfrm>
            <a:off x="1676585" y="2891651"/>
            <a:ext cx="180000" cy="18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1" name="Rechteck 170">
            <a:extLst>
              <a:ext uri="{FF2B5EF4-FFF2-40B4-BE49-F238E27FC236}">
                <a16:creationId xmlns:a16="http://schemas.microsoft.com/office/drawing/2014/main" id="{628CF234-AAF6-163F-C5A1-C58867AD27D5}"/>
              </a:ext>
            </a:extLst>
          </p:cNvPr>
          <p:cNvSpPr/>
          <p:nvPr/>
        </p:nvSpPr>
        <p:spPr>
          <a:xfrm>
            <a:off x="1912072" y="2891651"/>
            <a:ext cx="180000" cy="18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2" name="Rechteck 171">
            <a:extLst>
              <a:ext uri="{FF2B5EF4-FFF2-40B4-BE49-F238E27FC236}">
                <a16:creationId xmlns:a16="http://schemas.microsoft.com/office/drawing/2014/main" id="{BB4BDC5D-FE9B-796D-362B-E3A34EE03273}"/>
              </a:ext>
            </a:extLst>
          </p:cNvPr>
          <p:cNvSpPr/>
          <p:nvPr/>
        </p:nvSpPr>
        <p:spPr>
          <a:xfrm>
            <a:off x="2092072" y="2891651"/>
            <a:ext cx="180000" cy="18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3" name="Rechteck 172">
            <a:extLst>
              <a:ext uri="{FF2B5EF4-FFF2-40B4-BE49-F238E27FC236}">
                <a16:creationId xmlns:a16="http://schemas.microsoft.com/office/drawing/2014/main" id="{A61EE24F-06A9-91A9-D8FF-78A0FC5F0D28}"/>
              </a:ext>
            </a:extLst>
          </p:cNvPr>
          <p:cNvSpPr/>
          <p:nvPr/>
        </p:nvSpPr>
        <p:spPr>
          <a:xfrm>
            <a:off x="2272072" y="2891651"/>
            <a:ext cx="180000" cy="18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4" name="Rechteck 173">
            <a:extLst>
              <a:ext uri="{FF2B5EF4-FFF2-40B4-BE49-F238E27FC236}">
                <a16:creationId xmlns:a16="http://schemas.microsoft.com/office/drawing/2014/main" id="{6274AEBC-B311-DED6-E8B4-A37C91E57398}"/>
              </a:ext>
            </a:extLst>
          </p:cNvPr>
          <p:cNvSpPr/>
          <p:nvPr/>
        </p:nvSpPr>
        <p:spPr>
          <a:xfrm>
            <a:off x="2452072" y="2891651"/>
            <a:ext cx="180000" cy="18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5" name="Rechteck 174">
            <a:extLst>
              <a:ext uri="{FF2B5EF4-FFF2-40B4-BE49-F238E27FC236}">
                <a16:creationId xmlns:a16="http://schemas.microsoft.com/office/drawing/2014/main" id="{49F59003-E568-9976-6885-D8E2CE13FD3B}"/>
              </a:ext>
            </a:extLst>
          </p:cNvPr>
          <p:cNvSpPr/>
          <p:nvPr/>
        </p:nvSpPr>
        <p:spPr>
          <a:xfrm>
            <a:off x="2632072" y="289165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6" name="Rechteck 175">
            <a:extLst>
              <a:ext uri="{FF2B5EF4-FFF2-40B4-BE49-F238E27FC236}">
                <a16:creationId xmlns:a16="http://schemas.microsoft.com/office/drawing/2014/main" id="{0453CD0D-0C4D-C30B-93B9-58A7106ED4B3}"/>
              </a:ext>
            </a:extLst>
          </p:cNvPr>
          <p:cNvSpPr/>
          <p:nvPr/>
        </p:nvSpPr>
        <p:spPr>
          <a:xfrm>
            <a:off x="2812072" y="289165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7" name="Rechteck 176">
            <a:extLst>
              <a:ext uri="{FF2B5EF4-FFF2-40B4-BE49-F238E27FC236}">
                <a16:creationId xmlns:a16="http://schemas.microsoft.com/office/drawing/2014/main" id="{14AC1472-6C41-34B7-CC60-FF7D8CD14D69}"/>
              </a:ext>
            </a:extLst>
          </p:cNvPr>
          <p:cNvSpPr/>
          <p:nvPr/>
        </p:nvSpPr>
        <p:spPr>
          <a:xfrm>
            <a:off x="920585" y="307165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8" name="Rechteck 177">
            <a:extLst>
              <a:ext uri="{FF2B5EF4-FFF2-40B4-BE49-F238E27FC236}">
                <a16:creationId xmlns:a16="http://schemas.microsoft.com/office/drawing/2014/main" id="{7C8DE4E9-00A5-7797-96A8-2146D0E36EF0}"/>
              </a:ext>
            </a:extLst>
          </p:cNvPr>
          <p:cNvSpPr/>
          <p:nvPr/>
        </p:nvSpPr>
        <p:spPr>
          <a:xfrm>
            <a:off x="1172585" y="307165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9" name="Rechteck 178">
            <a:extLst>
              <a:ext uri="{FF2B5EF4-FFF2-40B4-BE49-F238E27FC236}">
                <a16:creationId xmlns:a16="http://schemas.microsoft.com/office/drawing/2014/main" id="{6BD12D69-1593-CD0D-5053-EC0EF93F56B1}"/>
              </a:ext>
            </a:extLst>
          </p:cNvPr>
          <p:cNvSpPr/>
          <p:nvPr/>
        </p:nvSpPr>
        <p:spPr>
          <a:xfrm>
            <a:off x="1424585" y="307165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0" name="Rechteck 179">
            <a:extLst>
              <a:ext uri="{FF2B5EF4-FFF2-40B4-BE49-F238E27FC236}">
                <a16:creationId xmlns:a16="http://schemas.microsoft.com/office/drawing/2014/main" id="{FD54A13B-FC76-DD1F-89CE-52647325A9CF}"/>
              </a:ext>
            </a:extLst>
          </p:cNvPr>
          <p:cNvSpPr/>
          <p:nvPr/>
        </p:nvSpPr>
        <p:spPr>
          <a:xfrm>
            <a:off x="1676585" y="307165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1" name="Rechteck 180">
            <a:extLst>
              <a:ext uri="{FF2B5EF4-FFF2-40B4-BE49-F238E27FC236}">
                <a16:creationId xmlns:a16="http://schemas.microsoft.com/office/drawing/2014/main" id="{1378A073-0916-107B-9950-5FDE793BEE8F}"/>
              </a:ext>
            </a:extLst>
          </p:cNvPr>
          <p:cNvSpPr/>
          <p:nvPr/>
        </p:nvSpPr>
        <p:spPr>
          <a:xfrm>
            <a:off x="1912072" y="307165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2" name="Rechteck 181">
            <a:extLst>
              <a:ext uri="{FF2B5EF4-FFF2-40B4-BE49-F238E27FC236}">
                <a16:creationId xmlns:a16="http://schemas.microsoft.com/office/drawing/2014/main" id="{5F20D12C-E69C-2059-5F15-161A858B18AF}"/>
              </a:ext>
            </a:extLst>
          </p:cNvPr>
          <p:cNvSpPr/>
          <p:nvPr/>
        </p:nvSpPr>
        <p:spPr>
          <a:xfrm>
            <a:off x="2092072" y="307165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3" name="Rechteck 182">
            <a:extLst>
              <a:ext uri="{FF2B5EF4-FFF2-40B4-BE49-F238E27FC236}">
                <a16:creationId xmlns:a16="http://schemas.microsoft.com/office/drawing/2014/main" id="{6CB935D5-E84D-734B-AA37-B150780E53B8}"/>
              </a:ext>
            </a:extLst>
          </p:cNvPr>
          <p:cNvSpPr/>
          <p:nvPr/>
        </p:nvSpPr>
        <p:spPr>
          <a:xfrm>
            <a:off x="2272072" y="307165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4" name="Rechteck 183">
            <a:extLst>
              <a:ext uri="{FF2B5EF4-FFF2-40B4-BE49-F238E27FC236}">
                <a16:creationId xmlns:a16="http://schemas.microsoft.com/office/drawing/2014/main" id="{01B626DE-274C-A556-D74F-9A5C0BBF4885}"/>
              </a:ext>
            </a:extLst>
          </p:cNvPr>
          <p:cNvSpPr/>
          <p:nvPr/>
        </p:nvSpPr>
        <p:spPr>
          <a:xfrm>
            <a:off x="2452072" y="307165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5" name="Rechteck 184">
            <a:extLst>
              <a:ext uri="{FF2B5EF4-FFF2-40B4-BE49-F238E27FC236}">
                <a16:creationId xmlns:a16="http://schemas.microsoft.com/office/drawing/2014/main" id="{F1999183-37E8-CEFA-B72D-BD0E09B10F3A}"/>
              </a:ext>
            </a:extLst>
          </p:cNvPr>
          <p:cNvSpPr/>
          <p:nvPr/>
        </p:nvSpPr>
        <p:spPr>
          <a:xfrm>
            <a:off x="2632072" y="307165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6" name="Rechteck 185">
            <a:extLst>
              <a:ext uri="{FF2B5EF4-FFF2-40B4-BE49-F238E27FC236}">
                <a16:creationId xmlns:a16="http://schemas.microsoft.com/office/drawing/2014/main" id="{7483E13A-6031-6602-7A17-4B202A948C32}"/>
              </a:ext>
            </a:extLst>
          </p:cNvPr>
          <p:cNvSpPr/>
          <p:nvPr/>
        </p:nvSpPr>
        <p:spPr>
          <a:xfrm>
            <a:off x="2812072" y="307165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7" name="Rechteck 186">
            <a:extLst>
              <a:ext uri="{FF2B5EF4-FFF2-40B4-BE49-F238E27FC236}">
                <a16:creationId xmlns:a16="http://schemas.microsoft.com/office/drawing/2014/main" id="{AD0AE55C-648C-D27D-AE47-9BC77EEAAE2A}"/>
              </a:ext>
            </a:extLst>
          </p:cNvPr>
          <p:cNvSpPr/>
          <p:nvPr/>
        </p:nvSpPr>
        <p:spPr>
          <a:xfrm>
            <a:off x="920585" y="325165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8" name="Rechteck 187">
            <a:extLst>
              <a:ext uri="{FF2B5EF4-FFF2-40B4-BE49-F238E27FC236}">
                <a16:creationId xmlns:a16="http://schemas.microsoft.com/office/drawing/2014/main" id="{5327A03D-FE87-8300-BBCC-0873D96FE51B}"/>
              </a:ext>
            </a:extLst>
          </p:cNvPr>
          <p:cNvSpPr/>
          <p:nvPr/>
        </p:nvSpPr>
        <p:spPr>
          <a:xfrm>
            <a:off x="1172585" y="325165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9" name="Rechteck 188">
            <a:extLst>
              <a:ext uri="{FF2B5EF4-FFF2-40B4-BE49-F238E27FC236}">
                <a16:creationId xmlns:a16="http://schemas.microsoft.com/office/drawing/2014/main" id="{0C1FABA3-D673-9D1A-BE68-83ECD5CA470E}"/>
              </a:ext>
            </a:extLst>
          </p:cNvPr>
          <p:cNvSpPr/>
          <p:nvPr/>
        </p:nvSpPr>
        <p:spPr>
          <a:xfrm>
            <a:off x="1424585" y="325165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0" name="Rechteck 189">
            <a:extLst>
              <a:ext uri="{FF2B5EF4-FFF2-40B4-BE49-F238E27FC236}">
                <a16:creationId xmlns:a16="http://schemas.microsoft.com/office/drawing/2014/main" id="{CB6F1FC7-FD5B-5A8C-69CA-B5F8A6C46A89}"/>
              </a:ext>
            </a:extLst>
          </p:cNvPr>
          <p:cNvSpPr/>
          <p:nvPr/>
        </p:nvSpPr>
        <p:spPr>
          <a:xfrm>
            <a:off x="1676585" y="325165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1" name="Rechteck 190">
            <a:extLst>
              <a:ext uri="{FF2B5EF4-FFF2-40B4-BE49-F238E27FC236}">
                <a16:creationId xmlns:a16="http://schemas.microsoft.com/office/drawing/2014/main" id="{DA7F1991-F446-7DB9-8B2A-9CD54DA452BC}"/>
              </a:ext>
            </a:extLst>
          </p:cNvPr>
          <p:cNvSpPr/>
          <p:nvPr/>
        </p:nvSpPr>
        <p:spPr>
          <a:xfrm>
            <a:off x="1912072" y="325165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2" name="Rechteck 191">
            <a:extLst>
              <a:ext uri="{FF2B5EF4-FFF2-40B4-BE49-F238E27FC236}">
                <a16:creationId xmlns:a16="http://schemas.microsoft.com/office/drawing/2014/main" id="{D17BC6BA-B6BB-3496-BBDF-7AB0E9FF51A1}"/>
              </a:ext>
            </a:extLst>
          </p:cNvPr>
          <p:cNvSpPr/>
          <p:nvPr/>
        </p:nvSpPr>
        <p:spPr>
          <a:xfrm>
            <a:off x="2092072" y="325165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3" name="Rechteck 192">
            <a:extLst>
              <a:ext uri="{FF2B5EF4-FFF2-40B4-BE49-F238E27FC236}">
                <a16:creationId xmlns:a16="http://schemas.microsoft.com/office/drawing/2014/main" id="{F04F1E0C-1EE7-E56E-D8DD-C5062C8798CB}"/>
              </a:ext>
            </a:extLst>
          </p:cNvPr>
          <p:cNvSpPr/>
          <p:nvPr/>
        </p:nvSpPr>
        <p:spPr>
          <a:xfrm>
            <a:off x="2272072" y="325165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4" name="Rechteck 193">
            <a:extLst>
              <a:ext uri="{FF2B5EF4-FFF2-40B4-BE49-F238E27FC236}">
                <a16:creationId xmlns:a16="http://schemas.microsoft.com/office/drawing/2014/main" id="{75E5356F-7F2F-F7EC-71FC-9EC0760E7211}"/>
              </a:ext>
            </a:extLst>
          </p:cNvPr>
          <p:cNvSpPr/>
          <p:nvPr/>
        </p:nvSpPr>
        <p:spPr>
          <a:xfrm>
            <a:off x="2452072" y="325165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5" name="Rechteck 194">
            <a:extLst>
              <a:ext uri="{FF2B5EF4-FFF2-40B4-BE49-F238E27FC236}">
                <a16:creationId xmlns:a16="http://schemas.microsoft.com/office/drawing/2014/main" id="{5503D4C2-E85C-3EB9-1C0F-EDEA064C1E65}"/>
              </a:ext>
            </a:extLst>
          </p:cNvPr>
          <p:cNvSpPr/>
          <p:nvPr/>
        </p:nvSpPr>
        <p:spPr>
          <a:xfrm>
            <a:off x="2632072" y="325165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6" name="Rechteck 195">
            <a:extLst>
              <a:ext uri="{FF2B5EF4-FFF2-40B4-BE49-F238E27FC236}">
                <a16:creationId xmlns:a16="http://schemas.microsoft.com/office/drawing/2014/main" id="{41F07B6A-0BCB-5263-3A6F-49E40D68C351}"/>
              </a:ext>
            </a:extLst>
          </p:cNvPr>
          <p:cNvSpPr/>
          <p:nvPr/>
        </p:nvSpPr>
        <p:spPr>
          <a:xfrm>
            <a:off x="2812072" y="325165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7" name="Textfeld 196">
            <a:extLst>
              <a:ext uri="{FF2B5EF4-FFF2-40B4-BE49-F238E27FC236}">
                <a16:creationId xmlns:a16="http://schemas.microsoft.com/office/drawing/2014/main" id="{B1E0F006-FDF6-95F2-F38C-746D47F3A079}"/>
              </a:ext>
            </a:extLst>
          </p:cNvPr>
          <p:cNvSpPr txBox="1"/>
          <p:nvPr/>
        </p:nvSpPr>
        <p:spPr>
          <a:xfrm>
            <a:off x="745416" y="3611650"/>
            <a:ext cx="17151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/>
              <a:t>u</a:t>
            </a:r>
            <a:r>
              <a:rPr lang="de-DE" sz="1600"/>
              <a:t>(1)</a:t>
            </a:r>
          </a:p>
        </p:txBody>
      </p:sp>
      <p:sp>
        <p:nvSpPr>
          <p:cNvPr id="198" name="Textfeld 197">
            <a:extLst>
              <a:ext uri="{FF2B5EF4-FFF2-40B4-BE49-F238E27FC236}">
                <a16:creationId xmlns:a16="http://schemas.microsoft.com/office/drawing/2014/main" id="{8CE49EA8-0DBC-BB68-A447-E181D9A9B9E3}"/>
              </a:ext>
            </a:extLst>
          </p:cNvPr>
          <p:cNvSpPr txBox="1"/>
          <p:nvPr/>
        </p:nvSpPr>
        <p:spPr>
          <a:xfrm>
            <a:off x="1006953" y="3860864"/>
            <a:ext cx="17151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/>
              <a:t>u</a:t>
            </a:r>
            <a:r>
              <a:rPr lang="de-DE" sz="1600"/>
              <a:t>(2)</a:t>
            </a:r>
          </a:p>
        </p:txBody>
      </p:sp>
      <p:sp>
        <p:nvSpPr>
          <p:cNvPr id="199" name="Textfeld 198">
            <a:extLst>
              <a:ext uri="{FF2B5EF4-FFF2-40B4-BE49-F238E27FC236}">
                <a16:creationId xmlns:a16="http://schemas.microsoft.com/office/drawing/2014/main" id="{7A8D96F5-5F82-9243-3360-D8A29440FD3A}"/>
              </a:ext>
            </a:extLst>
          </p:cNvPr>
          <p:cNvSpPr txBox="1"/>
          <p:nvPr/>
        </p:nvSpPr>
        <p:spPr>
          <a:xfrm>
            <a:off x="1252200" y="3602318"/>
            <a:ext cx="17151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/>
              <a:t>u</a:t>
            </a:r>
            <a:r>
              <a:rPr lang="de-DE" sz="1600"/>
              <a:t>(3)</a:t>
            </a:r>
          </a:p>
        </p:txBody>
      </p:sp>
      <p:sp>
        <p:nvSpPr>
          <p:cNvPr id="200" name="Textfeld 199">
            <a:extLst>
              <a:ext uri="{FF2B5EF4-FFF2-40B4-BE49-F238E27FC236}">
                <a16:creationId xmlns:a16="http://schemas.microsoft.com/office/drawing/2014/main" id="{F5B6EEDA-61DE-CD35-4BF2-6C701E6ACE77}"/>
              </a:ext>
            </a:extLst>
          </p:cNvPr>
          <p:cNvSpPr txBox="1"/>
          <p:nvPr/>
        </p:nvSpPr>
        <p:spPr>
          <a:xfrm>
            <a:off x="1510649" y="3870196"/>
            <a:ext cx="17151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/>
              <a:t>u</a:t>
            </a:r>
            <a:r>
              <a:rPr lang="de-DE" sz="1600"/>
              <a:t>(4)</a:t>
            </a:r>
          </a:p>
        </p:txBody>
      </p:sp>
      <p:cxnSp>
        <p:nvCxnSpPr>
          <p:cNvPr id="201" name="Gerade Verbindung mit Pfeil 200">
            <a:extLst>
              <a:ext uri="{FF2B5EF4-FFF2-40B4-BE49-F238E27FC236}">
                <a16:creationId xmlns:a16="http://schemas.microsoft.com/office/drawing/2014/main" id="{AC7DF416-F259-745A-4C91-ADE78CFD7EE6}"/>
              </a:ext>
            </a:extLst>
          </p:cNvPr>
          <p:cNvCxnSpPr>
            <a:cxnSpLocks/>
          </p:cNvCxnSpPr>
          <p:nvPr/>
        </p:nvCxnSpPr>
        <p:spPr>
          <a:xfrm flipV="1">
            <a:off x="1006953" y="3472502"/>
            <a:ext cx="0" cy="16300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Gerade Verbindung mit Pfeil 201">
            <a:extLst>
              <a:ext uri="{FF2B5EF4-FFF2-40B4-BE49-F238E27FC236}">
                <a16:creationId xmlns:a16="http://schemas.microsoft.com/office/drawing/2014/main" id="{795AB352-08D3-7E05-3D98-1D8E04B99BB1}"/>
              </a:ext>
            </a:extLst>
          </p:cNvPr>
          <p:cNvCxnSpPr>
            <a:cxnSpLocks/>
          </p:cNvCxnSpPr>
          <p:nvPr/>
        </p:nvCxnSpPr>
        <p:spPr>
          <a:xfrm flipV="1">
            <a:off x="1510878" y="3472502"/>
            <a:ext cx="0" cy="16300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Gerade Verbindung mit Pfeil 202">
            <a:extLst>
              <a:ext uri="{FF2B5EF4-FFF2-40B4-BE49-F238E27FC236}">
                <a16:creationId xmlns:a16="http://schemas.microsoft.com/office/drawing/2014/main" id="{E5BA5EBE-5194-2195-2DD9-B31DACD89CE2}"/>
              </a:ext>
            </a:extLst>
          </p:cNvPr>
          <p:cNvCxnSpPr>
            <a:cxnSpLocks/>
          </p:cNvCxnSpPr>
          <p:nvPr/>
        </p:nvCxnSpPr>
        <p:spPr>
          <a:xfrm flipH="1" flipV="1">
            <a:off x="1252200" y="3472502"/>
            <a:ext cx="3222" cy="42916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Gerade Verbindung mit Pfeil 203">
            <a:extLst>
              <a:ext uri="{FF2B5EF4-FFF2-40B4-BE49-F238E27FC236}">
                <a16:creationId xmlns:a16="http://schemas.microsoft.com/office/drawing/2014/main" id="{6C62C2E0-42A7-2365-17A0-DEB25EE3A2F1}"/>
              </a:ext>
            </a:extLst>
          </p:cNvPr>
          <p:cNvCxnSpPr>
            <a:cxnSpLocks/>
          </p:cNvCxnSpPr>
          <p:nvPr/>
        </p:nvCxnSpPr>
        <p:spPr>
          <a:xfrm flipH="1" flipV="1">
            <a:off x="1768805" y="3472502"/>
            <a:ext cx="3222" cy="42916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Textfeld 204">
            <a:extLst>
              <a:ext uri="{FF2B5EF4-FFF2-40B4-BE49-F238E27FC236}">
                <a16:creationId xmlns:a16="http://schemas.microsoft.com/office/drawing/2014/main" id="{20323570-969C-9D48-EE3E-00C1F8E1C8EA}"/>
              </a:ext>
            </a:extLst>
          </p:cNvPr>
          <p:cNvSpPr txBox="1"/>
          <p:nvPr/>
        </p:nvSpPr>
        <p:spPr>
          <a:xfrm>
            <a:off x="5373275" y="2467989"/>
            <a:ext cx="669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/>
              <a:t>W</a:t>
            </a:r>
            <a:r>
              <a:rPr lang="de-DE" baseline="-25000"/>
              <a:t>out</a:t>
            </a:r>
          </a:p>
        </p:txBody>
      </p:sp>
      <p:sp>
        <p:nvSpPr>
          <p:cNvPr id="206" name="Textfeld 205">
            <a:extLst>
              <a:ext uri="{FF2B5EF4-FFF2-40B4-BE49-F238E27FC236}">
                <a16:creationId xmlns:a16="http://schemas.microsoft.com/office/drawing/2014/main" id="{BEDB3471-8962-2184-4ABD-0DC784D06162}"/>
              </a:ext>
            </a:extLst>
          </p:cNvPr>
          <p:cNvSpPr txBox="1"/>
          <p:nvPr/>
        </p:nvSpPr>
        <p:spPr>
          <a:xfrm>
            <a:off x="4582115" y="3255728"/>
            <a:ext cx="33106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Output Y</a:t>
            </a:r>
          </a:p>
          <a:p>
            <a:pPr algn="ctr"/>
            <a:r>
              <a:rPr lang="de-DE" sz="1400" dirty="0"/>
              <a:t>(</a:t>
            </a:r>
            <a:r>
              <a:rPr lang="de-DE" sz="1400" dirty="0" err="1"/>
              <a:t>here a single output feature</a:t>
            </a:r>
            <a:r>
              <a:rPr lang="de-DE" sz="1400" dirty="0"/>
              <a:t>)</a:t>
            </a:r>
          </a:p>
        </p:txBody>
      </p:sp>
      <p:sp>
        <p:nvSpPr>
          <p:cNvPr id="207" name="Rechteck 206">
            <a:extLst>
              <a:ext uri="{FF2B5EF4-FFF2-40B4-BE49-F238E27FC236}">
                <a16:creationId xmlns:a16="http://schemas.microsoft.com/office/drawing/2014/main" id="{BD203CF7-ADCD-033B-5379-DB6198F6EA1E}"/>
              </a:ext>
            </a:extLst>
          </p:cNvPr>
          <p:cNvSpPr/>
          <p:nvPr/>
        </p:nvSpPr>
        <p:spPr>
          <a:xfrm>
            <a:off x="5975939" y="2792972"/>
            <a:ext cx="262393" cy="3234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0" name="Oval 209">
            <a:extLst>
              <a:ext uri="{FF2B5EF4-FFF2-40B4-BE49-F238E27FC236}">
                <a16:creationId xmlns:a16="http://schemas.microsoft.com/office/drawing/2014/main" id="{67A17CFB-65B2-9481-70A2-5B1E4DEFCBA5}"/>
              </a:ext>
            </a:extLst>
          </p:cNvPr>
          <p:cNvSpPr/>
          <p:nvPr/>
        </p:nvSpPr>
        <p:spPr>
          <a:xfrm>
            <a:off x="6039553" y="2887833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1" name="Pfeil nach rechts 210">
            <a:extLst>
              <a:ext uri="{FF2B5EF4-FFF2-40B4-BE49-F238E27FC236}">
                <a16:creationId xmlns:a16="http://schemas.microsoft.com/office/drawing/2014/main" id="{F14A222F-FD40-4DF5-42D6-09BEFAB76800}"/>
              </a:ext>
            </a:extLst>
          </p:cNvPr>
          <p:cNvSpPr/>
          <p:nvPr/>
        </p:nvSpPr>
        <p:spPr>
          <a:xfrm>
            <a:off x="5514479" y="2847126"/>
            <a:ext cx="341906" cy="22888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8" name="Textfeld 207">
            <a:extLst>
              <a:ext uri="{FF2B5EF4-FFF2-40B4-BE49-F238E27FC236}">
                <a16:creationId xmlns:a16="http://schemas.microsoft.com/office/drawing/2014/main" id="{F62C0BF2-5466-C883-7652-03A29857DC95}"/>
              </a:ext>
            </a:extLst>
          </p:cNvPr>
          <p:cNvSpPr txBox="1"/>
          <p:nvPr/>
        </p:nvSpPr>
        <p:spPr>
          <a:xfrm>
            <a:off x="8000868" y="1100417"/>
            <a:ext cx="34418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>
                <a:solidFill>
                  <a:srgbClr val="FF0000"/>
                </a:solidFill>
              </a:rPr>
              <a:t>Only 301 trainable parameters!</a:t>
            </a:r>
          </a:p>
        </p:txBody>
      </p:sp>
      <p:pic>
        <p:nvPicPr>
          <p:cNvPr id="209" name="Grafik 208">
            <a:extLst>
              <a:ext uri="{FF2B5EF4-FFF2-40B4-BE49-F238E27FC236}">
                <a16:creationId xmlns:a16="http://schemas.microsoft.com/office/drawing/2014/main" id="{43D92213-E527-CAC8-E4B9-0D510D7DC6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8753" y="4943767"/>
            <a:ext cx="3749440" cy="58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35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feld 51">
            <a:extLst>
              <a:ext uri="{FF2B5EF4-FFF2-40B4-BE49-F238E27FC236}">
                <a16:creationId xmlns:a16="http://schemas.microsoft.com/office/drawing/2014/main" id="{02D46DD5-A467-5A4F-9B9C-C0FBA091B004}"/>
              </a:ext>
            </a:extLst>
          </p:cNvPr>
          <p:cNvSpPr txBox="1"/>
          <p:nvPr/>
        </p:nvSpPr>
        <p:spPr>
          <a:xfrm>
            <a:off x="365769" y="302411"/>
            <a:ext cx="6674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Let‘s start with a </a:t>
            </a:r>
            <a:r>
              <a:rPr lang="de-DE" sz="2400" b="1" dirty="0"/>
              <a:t>quiz</a:t>
            </a:r>
            <a:r>
              <a:rPr lang="de-DE" sz="2400" dirty="0"/>
              <a:t>!</a:t>
            </a:r>
            <a:endParaRPr lang="de-DE" sz="2400" b="1" dirty="0"/>
          </a:p>
        </p:txBody>
      </p:sp>
      <p:sp>
        <p:nvSpPr>
          <p:cNvPr id="5" name="Foliennummernplatzhalter 3">
            <a:extLst>
              <a:ext uri="{FF2B5EF4-FFF2-40B4-BE49-F238E27FC236}">
                <a16:creationId xmlns:a16="http://schemas.microsoft.com/office/drawing/2014/main" id="{137E0009-7B70-0E09-F786-7A6C14E52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84D93BF-CEC1-484B-B797-4695C35961E3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102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737702AC-7DF5-744E-B707-99681FDC7092}"/>
              </a:ext>
            </a:extLst>
          </p:cNvPr>
          <p:cNvSpPr/>
          <p:nvPr/>
        </p:nvSpPr>
        <p:spPr>
          <a:xfrm>
            <a:off x="3771958" y="2035080"/>
            <a:ext cx="1633591" cy="180825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144D481-33A5-C449-B1FC-A862F47E5E2B}"/>
              </a:ext>
            </a:extLst>
          </p:cNvPr>
          <p:cNvSpPr/>
          <p:nvPr/>
        </p:nvSpPr>
        <p:spPr>
          <a:xfrm>
            <a:off x="3906858" y="2867205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9BEC5F5-AFD5-FE4E-963B-E45A3DA695D1}"/>
              </a:ext>
            </a:extLst>
          </p:cNvPr>
          <p:cNvSpPr/>
          <p:nvPr/>
        </p:nvSpPr>
        <p:spPr>
          <a:xfrm>
            <a:off x="4130975" y="2417254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4A7D46A-DFCA-5540-879B-FC12FFC6EC7F}"/>
              </a:ext>
            </a:extLst>
          </p:cNvPr>
          <p:cNvSpPr/>
          <p:nvPr/>
        </p:nvSpPr>
        <p:spPr>
          <a:xfrm>
            <a:off x="4588753" y="2265934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99BBDEE-045D-B44D-9DD7-F85941F7CB86}"/>
              </a:ext>
            </a:extLst>
          </p:cNvPr>
          <p:cNvSpPr/>
          <p:nvPr/>
        </p:nvSpPr>
        <p:spPr>
          <a:xfrm>
            <a:off x="5019758" y="2638534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D523CD9-79E7-8F4C-BFDF-7E062715ADD9}"/>
              </a:ext>
            </a:extLst>
          </p:cNvPr>
          <p:cNvSpPr/>
          <p:nvPr/>
        </p:nvSpPr>
        <p:spPr>
          <a:xfrm>
            <a:off x="4525152" y="2786015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50ABF9C-B09C-D340-BE04-CA79D5EA094D}"/>
              </a:ext>
            </a:extLst>
          </p:cNvPr>
          <p:cNvSpPr/>
          <p:nvPr/>
        </p:nvSpPr>
        <p:spPr>
          <a:xfrm>
            <a:off x="4137298" y="3241988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70549C9-8704-7949-B9F9-3533837D61CC}"/>
              </a:ext>
            </a:extLst>
          </p:cNvPr>
          <p:cNvSpPr/>
          <p:nvPr/>
        </p:nvSpPr>
        <p:spPr>
          <a:xfrm>
            <a:off x="4660753" y="3459849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99EC41A-7210-0B4F-93AE-47B7E979E461}"/>
              </a:ext>
            </a:extLst>
          </p:cNvPr>
          <p:cNvSpPr/>
          <p:nvPr/>
        </p:nvSpPr>
        <p:spPr>
          <a:xfrm>
            <a:off x="5015062" y="3096932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699A7A5D-C729-1644-9870-F0815EA9F2BE}"/>
              </a:ext>
            </a:extLst>
          </p:cNvPr>
          <p:cNvCxnSpPr/>
          <p:nvPr/>
        </p:nvCxnSpPr>
        <p:spPr>
          <a:xfrm flipV="1">
            <a:off x="4306779" y="2353836"/>
            <a:ext cx="250177" cy="793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19D31791-A236-274C-81F3-E7B2CAB40227}"/>
              </a:ext>
            </a:extLst>
          </p:cNvPr>
          <p:cNvCxnSpPr>
            <a:cxnSpLocks/>
          </p:cNvCxnSpPr>
          <p:nvPr/>
        </p:nvCxnSpPr>
        <p:spPr>
          <a:xfrm flipV="1">
            <a:off x="4296022" y="2939205"/>
            <a:ext cx="260934" cy="2953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EB3839E9-AA1D-9D46-92B8-87C0A1123F07}"/>
              </a:ext>
            </a:extLst>
          </p:cNvPr>
          <p:cNvCxnSpPr>
            <a:cxnSpLocks/>
          </p:cNvCxnSpPr>
          <p:nvPr/>
        </p:nvCxnSpPr>
        <p:spPr>
          <a:xfrm flipV="1">
            <a:off x="4039138" y="2606730"/>
            <a:ext cx="107739" cy="2034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E5B58AE6-EC07-F14A-A3BB-ADFFCD581F93}"/>
              </a:ext>
            </a:extLst>
          </p:cNvPr>
          <p:cNvCxnSpPr>
            <a:cxnSpLocks/>
          </p:cNvCxnSpPr>
          <p:nvPr/>
        </p:nvCxnSpPr>
        <p:spPr>
          <a:xfrm>
            <a:off x="4043144" y="3060285"/>
            <a:ext cx="95782" cy="1567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006EBFBF-199E-4B4B-9466-D339643DC28E}"/>
              </a:ext>
            </a:extLst>
          </p:cNvPr>
          <p:cNvCxnSpPr>
            <a:cxnSpLocks/>
          </p:cNvCxnSpPr>
          <p:nvPr/>
        </p:nvCxnSpPr>
        <p:spPr>
          <a:xfrm>
            <a:off x="4684862" y="2923543"/>
            <a:ext cx="304597" cy="1929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14A63C0D-7850-C24E-A7F3-FBBED64BD41C}"/>
              </a:ext>
            </a:extLst>
          </p:cNvPr>
          <p:cNvCxnSpPr>
            <a:cxnSpLocks/>
          </p:cNvCxnSpPr>
          <p:nvPr/>
        </p:nvCxnSpPr>
        <p:spPr>
          <a:xfrm>
            <a:off x="4764553" y="2409934"/>
            <a:ext cx="224906" cy="1967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04C242FD-F5AD-4D49-9A7A-D41172255521}"/>
              </a:ext>
            </a:extLst>
          </p:cNvPr>
          <p:cNvCxnSpPr>
            <a:cxnSpLocks/>
          </p:cNvCxnSpPr>
          <p:nvPr/>
        </p:nvCxnSpPr>
        <p:spPr>
          <a:xfrm>
            <a:off x="4306779" y="3361451"/>
            <a:ext cx="290373" cy="1703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13A8C69A-C365-A54E-ACAC-52CEB95C56D2}"/>
              </a:ext>
            </a:extLst>
          </p:cNvPr>
          <p:cNvCxnSpPr>
            <a:cxnSpLocks/>
          </p:cNvCxnSpPr>
          <p:nvPr/>
        </p:nvCxnSpPr>
        <p:spPr>
          <a:xfrm flipH="1">
            <a:off x="4877006" y="3286534"/>
            <a:ext cx="147900" cy="1703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Gebogener Pfeil 37">
            <a:extLst>
              <a:ext uri="{FF2B5EF4-FFF2-40B4-BE49-F238E27FC236}">
                <a16:creationId xmlns:a16="http://schemas.microsoft.com/office/drawing/2014/main" id="{1CE6F996-3008-B04B-9DBF-15A428FF1605}"/>
              </a:ext>
            </a:extLst>
          </p:cNvPr>
          <p:cNvSpPr/>
          <p:nvPr/>
        </p:nvSpPr>
        <p:spPr>
          <a:xfrm>
            <a:off x="4526029" y="2651452"/>
            <a:ext cx="143123" cy="215139"/>
          </a:xfrm>
          <a:prstGeom prst="circularArrow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40" name="Gebogener Pfeil 39">
            <a:extLst>
              <a:ext uri="{FF2B5EF4-FFF2-40B4-BE49-F238E27FC236}">
                <a16:creationId xmlns:a16="http://schemas.microsoft.com/office/drawing/2014/main" id="{1C19C0F4-57DF-E94C-B9CA-75B17EB8635D}"/>
              </a:ext>
            </a:extLst>
          </p:cNvPr>
          <p:cNvSpPr/>
          <p:nvPr/>
        </p:nvSpPr>
        <p:spPr>
          <a:xfrm rot="4204466">
            <a:off x="5094771" y="3016407"/>
            <a:ext cx="143123" cy="215139"/>
          </a:xfrm>
          <a:prstGeom prst="circularArrow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38A2D2EB-014C-1E46-B40D-6230719DA7B0}"/>
              </a:ext>
            </a:extLst>
          </p:cNvPr>
          <p:cNvSpPr txBox="1"/>
          <p:nvPr/>
        </p:nvSpPr>
        <p:spPr>
          <a:xfrm>
            <a:off x="3257665" y="2455025"/>
            <a:ext cx="517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/>
              <a:t>W</a:t>
            </a:r>
            <a:r>
              <a:rPr lang="de-DE" baseline="-25000"/>
              <a:t>in</a:t>
            </a:r>
          </a:p>
        </p:txBody>
      </p:sp>
      <p:sp>
        <p:nvSpPr>
          <p:cNvPr id="51" name="Pfeil nach rechts 50">
            <a:extLst>
              <a:ext uri="{FF2B5EF4-FFF2-40B4-BE49-F238E27FC236}">
                <a16:creationId xmlns:a16="http://schemas.microsoft.com/office/drawing/2014/main" id="{67B72CFF-0918-1248-8BC5-9768B4E626B2}"/>
              </a:ext>
            </a:extLst>
          </p:cNvPr>
          <p:cNvSpPr/>
          <p:nvPr/>
        </p:nvSpPr>
        <p:spPr>
          <a:xfrm>
            <a:off x="3335261" y="2834162"/>
            <a:ext cx="341906" cy="22888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Textfeld 54">
            <a:extLst>
              <a:ext uri="{FF2B5EF4-FFF2-40B4-BE49-F238E27FC236}">
                <a16:creationId xmlns:a16="http://schemas.microsoft.com/office/drawing/2014/main" id="{BAEF7D0D-4020-3549-87D4-4FC1BFD1EDF4}"/>
              </a:ext>
            </a:extLst>
          </p:cNvPr>
          <p:cNvSpPr txBox="1"/>
          <p:nvPr/>
        </p:nvSpPr>
        <p:spPr>
          <a:xfrm>
            <a:off x="4706196" y="2113150"/>
            <a:ext cx="669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W</a:t>
            </a:r>
            <a:r>
              <a:rPr lang="de-DE" baseline="-25000" dirty="0"/>
              <a:t>res</a:t>
            </a:r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02D46DD5-A467-5A4F-9B9C-C0FBA091B004}"/>
              </a:ext>
            </a:extLst>
          </p:cNvPr>
          <p:cNvSpPr txBox="1"/>
          <p:nvPr/>
        </p:nvSpPr>
        <p:spPr>
          <a:xfrm>
            <a:off x="365769" y="302411"/>
            <a:ext cx="6674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Base ESN – </a:t>
            </a:r>
            <a:r>
              <a:rPr lang="de-DE" sz="2400" b="1" dirty="0" err="1"/>
              <a:t>methodology</a:t>
            </a:r>
            <a:r>
              <a:rPr lang="de-DE" sz="2400" dirty="0"/>
              <a:t> </a:t>
            </a:r>
            <a:r>
              <a:rPr lang="de-DE" sz="2400" dirty="0" err="1"/>
              <a:t>and</a:t>
            </a:r>
            <a:r>
              <a:rPr lang="de-DE" sz="2400" dirty="0"/>
              <a:t> </a:t>
            </a:r>
            <a:r>
              <a:rPr lang="de-DE" sz="2400" b="1" dirty="0"/>
              <a:t>reservoir transition</a:t>
            </a:r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0CA607F7-87DD-434D-A4D7-B75429D6DA41}"/>
              </a:ext>
            </a:extLst>
          </p:cNvPr>
          <p:cNvSpPr txBox="1"/>
          <p:nvPr/>
        </p:nvSpPr>
        <p:spPr>
          <a:xfrm>
            <a:off x="985331" y="3940085"/>
            <a:ext cx="33106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Input U</a:t>
            </a:r>
          </a:p>
          <a:p>
            <a:pPr algn="ctr"/>
            <a:r>
              <a:rPr lang="de-DE" sz="1400" dirty="0" err="1"/>
              <a:t>here 5 input features with T=10 timesteps</a:t>
            </a:r>
            <a:endParaRPr lang="de-DE" sz="1400" dirty="0"/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87F477F1-2671-4847-BD95-9FD5E75EA3B8}"/>
              </a:ext>
            </a:extLst>
          </p:cNvPr>
          <p:cNvSpPr txBox="1"/>
          <p:nvPr/>
        </p:nvSpPr>
        <p:spPr>
          <a:xfrm>
            <a:off x="2829142" y="1329459"/>
            <a:ext cx="33106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Reservoir </a:t>
            </a:r>
            <a:r>
              <a:rPr lang="de-DE" b="1" dirty="0" err="1"/>
              <a:t>states</a:t>
            </a:r>
            <a:r>
              <a:rPr lang="de-DE" b="1" dirty="0"/>
              <a:t> X</a:t>
            </a:r>
          </a:p>
          <a:p>
            <a:pPr algn="ctr"/>
            <a:r>
              <a:rPr lang="de-DE" sz="1400" dirty="0"/>
              <a:t>(</a:t>
            </a:r>
            <a:r>
              <a:rPr lang="de-DE" sz="1400" dirty="0" err="1"/>
              <a:t>samples</a:t>
            </a:r>
            <a:r>
              <a:rPr lang="de-DE" sz="1400" dirty="0"/>
              <a:t>, </a:t>
            </a:r>
            <a:r>
              <a:rPr lang="de-DE" sz="1400" dirty="0" err="1"/>
              <a:t>timesteps</a:t>
            </a:r>
            <a:r>
              <a:rPr lang="de-DE" sz="1400" dirty="0"/>
              <a:t>, n_res)</a:t>
            </a:r>
          </a:p>
        </p:txBody>
      </p:sp>
      <p:sp>
        <p:nvSpPr>
          <p:cNvPr id="20" name="Foliennummernplatzhalter 19">
            <a:extLst>
              <a:ext uri="{FF2B5EF4-FFF2-40B4-BE49-F238E27FC236}">
                <a16:creationId xmlns:a16="http://schemas.microsoft.com/office/drawing/2014/main" id="{E57366F7-4730-2048-BD91-5237137DE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20</a:t>
            </a:fld>
            <a:endParaRPr lang="de-DE"/>
          </a:p>
        </p:txBody>
      </p:sp>
      <p:sp>
        <p:nvSpPr>
          <p:cNvPr id="93" name="Rechteck 92">
            <a:extLst>
              <a:ext uri="{FF2B5EF4-FFF2-40B4-BE49-F238E27FC236}">
                <a16:creationId xmlns:a16="http://schemas.microsoft.com/office/drawing/2014/main" id="{381D543C-16FE-73AB-8FE0-5074849CC491}"/>
              </a:ext>
            </a:extLst>
          </p:cNvPr>
          <p:cNvSpPr/>
          <p:nvPr/>
        </p:nvSpPr>
        <p:spPr>
          <a:xfrm>
            <a:off x="1184298" y="140287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4" name="Rechteck 93">
            <a:extLst>
              <a:ext uri="{FF2B5EF4-FFF2-40B4-BE49-F238E27FC236}">
                <a16:creationId xmlns:a16="http://schemas.microsoft.com/office/drawing/2014/main" id="{01E2CE89-6A5F-044F-90F0-4B403723A7FA}"/>
              </a:ext>
            </a:extLst>
          </p:cNvPr>
          <p:cNvSpPr/>
          <p:nvPr/>
        </p:nvSpPr>
        <p:spPr>
          <a:xfrm>
            <a:off x="1364298" y="140287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5" name="Rechteck 94">
            <a:extLst>
              <a:ext uri="{FF2B5EF4-FFF2-40B4-BE49-F238E27FC236}">
                <a16:creationId xmlns:a16="http://schemas.microsoft.com/office/drawing/2014/main" id="{3F23265F-08B8-9926-E091-CBA0DF68B126}"/>
              </a:ext>
            </a:extLst>
          </p:cNvPr>
          <p:cNvSpPr/>
          <p:nvPr/>
        </p:nvSpPr>
        <p:spPr>
          <a:xfrm>
            <a:off x="1544298" y="140287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6" name="Rechteck 95">
            <a:extLst>
              <a:ext uri="{FF2B5EF4-FFF2-40B4-BE49-F238E27FC236}">
                <a16:creationId xmlns:a16="http://schemas.microsoft.com/office/drawing/2014/main" id="{5AFDB2BB-211A-CAE4-07BD-12996B6D1AE5}"/>
              </a:ext>
            </a:extLst>
          </p:cNvPr>
          <p:cNvSpPr/>
          <p:nvPr/>
        </p:nvSpPr>
        <p:spPr>
          <a:xfrm>
            <a:off x="1724298" y="140287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7" name="Rechteck 96">
            <a:extLst>
              <a:ext uri="{FF2B5EF4-FFF2-40B4-BE49-F238E27FC236}">
                <a16:creationId xmlns:a16="http://schemas.microsoft.com/office/drawing/2014/main" id="{0EA839F9-A444-B526-730D-FA4049A03519}"/>
              </a:ext>
            </a:extLst>
          </p:cNvPr>
          <p:cNvSpPr/>
          <p:nvPr/>
        </p:nvSpPr>
        <p:spPr>
          <a:xfrm>
            <a:off x="1904298" y="140287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8" name="Rechteck 97">
            <a:extLst>
              <a:ext uri="{FF2B5EF4-FFF2-40B4-BE49-F238E27FC236}">
                <a16:creationId xmlns:a16="http://schemas.microsoft.com/office/drawing/2014/main" id="{72FA674E-F5DB-46EB-A451-2114D8C9CE9A}"/>
              </a:ext>
            </a:extLst>
          </p:cNvPr>
          <p:cNvSpPr/>
          <p:nvPr/>
        </p:nvSpPr>
        <p:spPr>
          <a:xfrm>
            <a:off x="2084298" y="140287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9" name="Rechteck 98">
            <a:extLst>
              <a:ext uri="{FF2B5EF4-FFF2-40B4-BE49-F238E27FC236}">
                <a16:creationId xmlns:a16="http://schemas.microsoft.com/office/drawing/2014/main" id="{CBA8557F-29C7-8918-5D45-7CD4DB6398F3}"/>
              </a:ext>
            </a:extLst>
          </p:cNvPr>
          <p:cNvSpPr/>
          <p:nvPr/>
        </p:nvSpPr>
        <p:spPr>
          <a:xfrm>
            <a:off x="2264298" y="140287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0" name="Rechteck 99">
            <a:extLst>
              <a:ext uri="{FF2B5EF4-FFF2-40B4-BE49-F238E27FC236}">
                <a16:creationId xmlns:a16="http://schemas.microsoft.com/office/drawing/2014/main" id="{5CC6AD0A-889D-46B0-236C-2DB5545533E3}"/>
              </a:ext>
            </a:extLst>
          </p:cNvPr>
          <p:cNvSpPr/>
          <p:nvPr/>
        </p:nvSpPr>
        <p:spPr>
          <a:xfrm>
            <a:off x="2444298" y="140287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1" name="Rechteck 100">
            <a:extLst>
              <a:ext uri="{FF2B5EF4-FFF2-40B4-BE49-F238E27FC236}">
                <a16:creationId xmlns:a16="http://schemas.microsoft.com/office/drawing/2014/main" id="{D9C6782D-64F2-B368-63CF-93FD5451BCE6}"/>
              </a:ext>
            </a:extLst>
          </p:cNvPr>
          <p:cNvSpPr/>
          <p:nvPr/>
        </p:nvSpPr>
        <p:spPr>
          <a:xfrm>
            <a:off x="2624298" y="140287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2" name="Rechteck 101">
            <a:extLst>
              <a:ext uri="{FF2B5EF4-FFF2-40B4-BE49-F238E27FC236}">
                <a16:creationId xmlns:a16="http://schemas.microsoft.com/office/drawing/2014/main" id="{80F51D3A-86CE-2F80-4299-A040A8919747}"/>
              </a:ext>
            </a:extLst>
          </p:cNvPr>
          <p:cNvSpPr/>
          <p:nvPr/>
        </p:nvSpPr>
        <p:spPr>
          <a:xfrm>
            <a:off x="2804298" y="140287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3" name="Rechteck 102">
            <a:extLst>
              <a:ext uri="{FF2B5EF4-FFF2-40B4-BE49-F238E27FC236}">
                <a16:creationId xmlns:a16="http://schemas.microsoft.com/office/drawing/2014/main" id="{9E7A8AF2-8CA1-ED50-3861-1B15E046012C}"/>
              </a:ext>
            </a:extLst>
          </p:cNvPr>
          <p:cNvSpPr/>
          <p:nvPr/>
        </p:nvSpPr>
        <p:spPr>
          <a:xfrm>
            <a:off x="1184298" y="158287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4" name="Rechteck 103">
            <a:extLst>
              <a:ext uri="{FF2B5EF4-FFF2-40B4-BE49-F238E27FC236}">
                <a16:creationId xmlns:a16="http://schemas.microsoft.com/office/drawing/2014/main" id="{8BBD1776-7CF2-4BCD-87D6-58E1EF5C9551}"/>
              </a:ext>
            </a:extLst>
          </p:cNvPr>
          <p:cNvSpPr/>
          <p:nvPr/>
        </p:nvSpPr>
        <p:spPr>
          <a:xfrm>
            <a:off x="1364298" y="158287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5" name="Rechteck 104">
            <a:extLst>
              <a:ext uri="{FF2B5EF4-FFF2-40B4-BE49-F238E27FC236}">
                <a16:creationId xmlns:a16="http://schemas.microsoft.com/office/drawing/2014/main" id="{F1092E09-55DC-97A9-C71E-76D267056B9D}"/>
              </a:ext>
            </a:extLst>
          </p:cNvPr>
          <p:cNvSpPr/>
          <p:nvPr/>
        </p:nvSpPr>
        <p:spPr>
          <a:xfrm>
            <a:off x="1544298" y="158287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6" name="Rechteck 105">
            <a:extLst>
              <a:ext uri="{FF2B5EF4-FFF2-40B4-BE49-F238E27FC236}">
                <a16:creationId xmlns:a16="http://schemas.microsoft.com/office/drawing/2014/main" id="{1421BF2B-BB63-A478-9657-15CC0730FD98}"/>
              </a:ext>
            </a:extLst>
          </p:cNvPr>
          <p:cNvSpPr/>
          <p:nvPr/>
        </p:nvSpPr>
        <p:spPr>
          <a:xfrm>
            <a:off x="1724298" y="158287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7" name="Rechteck 106">
            <a:extLst>
              <a:ext uri="{FF2B5EF4-FFF2-40B4-BE49-F238E27FC236}">
                <a16:creationId xmlns:a16="http://schemas.microsoft.com/office/drawing/2014/main" id="{28B8AC4A-5454-F68B-AA8B-3F25A2E96D29}"/>
              </a:ext>
            </a:extLst>
          </p:cNvPr>
          <p:cNvSpPr/>
          <p:nvPr/>
        </p:nvSpPr>
        <p:spPr>
          <a:xfrm>
            <a:off x="1904298" y="158287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8" name="Rechteck 107">
            <a:extLst>
              <a:ext uri="{FF2B5EF4-FFF2-40B4-BE49-F238E27FC236}">
                <a16:creationId xmlns:a16="http://schemas.microsoft.com/office/drawing/2014/main" id="{156F765B-DF84-52A2-3D77-DAF7109A84BE}"/>
              </a:ext>
            </a:extLst>
          </p:cNvPr>
          <p:cNvSpPr/>
          <p:nvPr/>
        </p:nvSpPr>
        <p:spPr>
          <a:xfrm>
            <a:off x="2084298" y="158287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9" name="Rechteck 108">
            <a:extLst>
              <a:ext uri="{FF2B5EF4-FFF2-40B4-BE49-F238E27FC236}">
                <a16:creationId xmlns:a16="http://schemas.microsoft.com/office/drawing/2014/main" id="{50524E6A-C2C7-6672-F6FD-FE3C6073AF7B}"/>
              </a:ext>
            </a:extLst>
          </p:cNvPr>
          <p:cNvSpPr/>
          <p:nvPr/>
        </p:nvSpPr>
        <p:spPr>
          <a:xfrm>
            <a:off x="2264298" y="158287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0" name="Rechteck 109">
            <a:extLst>
              <a:ext uri="{FF2B5EF4-FFF2-40B4-BE49-F238E27FC236}">
                <a16:creationId xmlns:a16="http://schemas.microsoft.com/office/drawing/2014/main" id="{380F9EEA-1889-AC4F-9948-185E2A508D79}"/>
              </a:ext>
            </a:extLst>
          </p:cNvPr>
          <p:cNvSpPr/>
          <p:nvPr/>
        </p:nvSpPr>
        <p:spPr>
          <a:xfrm>
            <a:off x="2444298" y="158287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1" name="Rechteck 110">
            <a:extLst>
              <a:ext uri="{FF2B5EF4-FFF2-40B4-BE49-F238E27FC236}">
                <a16:creationId xmlns:a16="http://schemas.microsoft.com/office/drawing/2014/main" id="{EB400AAB-A084-C037-B40D-3A20F6C17FE6}"/>
              </a:ext>
            </a:extLst>
          </p:cNvPr>
          <p:cNvSpPr/>
          <p:nvPr/>
        </p:nvSpPr>
        <p:spPr>
          <a:xfrm>
            <a:off x="2624298" y="158287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2" name="Rechteck 111">
            <a:extLst>
              <a:ext uri="{FF2B5EF4-FFF2-40B4-BE49-F238E27FC236}">
                <a16:creationId xmlns:a16="http://schemas.microsoft.com/office/drawing/2014/main" id="{B0BA6D66-8A9F-C26A-BEA3-8D6C18159189}"/>
              </a:ext>
            </a:extLst>
          </p:cNvPr>
          <p:cNvSpPr/>
          <p:nvPr/>
        </p:nvSpPr>
        <p:spPr>
          <a:xfrm>
            <a:off x="2804298" y="158287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3" name="Rechteck 112">
            <a:extLst>
              <a:ext uri="{FF2B5EF4-FFF2-40B4-BE49-F238E27FC236}">
                <a16:creationId xmlns:a16="http://schemas.microsoft.com/office/drawing/2014/main" id="{22BB04AD-C748-91FD-B470-9F7707E0ADB0}"/>
              </a:ext>
            </a:extLst>
          </p:cNvPr>
          <p:cNvSpPr/>
          <p:nvPr/>
        </p:nvSpPr>
        <p:spPr>
          <a:xfrm>
            <a:off x="1184298" y="176287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4" name="Rechteck 113">
            <a:extLst>
              <a:ext uri="{FF2B5EF4-FFF2-40B4-BE49-F238E27FC236}">
                <a16:creationId xmlns:a16="http://schemas.microsoft.com/office/drawing/2014/main" id="{53862854-24C2-518D-A369-266CFEEB2AE5}"/>
              </a:ext>
            </a:extLst>
          </p:cNvPr>
          <p:cNvSpPr/>
          <p:nvPr/>
        </p:nvSpPr>
        <p:spPr>
          <a:xfrm>
            <a:off x="1364298" y="176287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5" name="Rechteck 114">
            <a:extLst>
              <a:ext uri="{FF2B5EF4-FFF2-40B4-BE49-F238E27FC236}">
                <a16:creationId xmlns:a16="http://schemas.microsoft.com/office/drawing/2014/main" id="{BE769549-B3DF-6C48-001D-17A779E2B4CD}"/>
              </a:ext>
            </a:extLst>
          </p:cNvPr>
          <p:cNvSpPr/>
          <p:nvPr/>
        </p:nvSpPr>
        <p:spPr>
          <a:xfrm>
            <a:off x="1544298" y="1762871"/>
            <a:ext cx="180000" cy="18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6" name="Rechteck 115">
            <a:extLst>
              <a:ext uri="{FF2B5EF4-FFF2-40B4-BE49-F238E27FC236}">
                <a16:creationId xmlns:a16="http://schemas.microsoft.com/office/drawing/2014/main" id="{8FD0DD64-B97C-84E9-44EE-B484EE42F42E}"/>
              </a:ext>
            </a:extLst>
          </p:cNvPr>
          <p:cNvSpPr/>
          <p:nvPr/>
        </p:nvSpPr>
        <p:spPr>
          <a:xfrm>
            <a:off x="1724298" y="1762871"/>
            <a:ext cx="180000" cy="18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7" name="Rechteck 116">
            <a:extLst>
              <a:ext uri="{FF2B5EF4-FFF2-40B4-BE49-F238E27FC236}">
                <a16:creationId xmlns:a16="http://schemas.microsoft.com/office/drawing/2014/main" id="{33619A45-BE10-1806-70B6-38CBF1A1332D}"/>
              </a:ext>
            </a:extLst>
          </p:cNvPr>
          <p:cNvSpPr/>
          <p:nvPr/>
        </p:nvSpPr>
        <p:spPr>
          <a:xfrm>
            <a:off x="1904298" y="1762871"/>
            <a:ext cx="180000" cy="18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8" name="Rechteck 117">
            <a:extLst>
              <a:ext uri="{FF2B5EF4-FFF2-40B4-BE49-F238E27FC236}">
                <a16:creationId xmlns:a16="http://schemas.microsoft.com/office/drawing/2014/main" id="{CB87C4AA-22DE-A7C5-3B47-F3F49FB3B9CB}"/>
              </a:ext>
            </a:extLst>
          </p:cNvPr>
          <p:cNvSpPr/>
          <p:nvPr/>
        </p:nvSpPr>
        <p:spPr>
          <a:xfrm>
            <a:off x="2084298" y="1762871"/>
            <a:ext cx="180000" cy="18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9" name="Rechteck 118">
            <a:extLst>
              <a:ext uri="{FF2B5EF4-FFF2-40B4-BE49-F238E27FC236}">
                <a16:creationId xmlns:a16="http://schemas.microsoft.com/office/drawing/2014/main" id="{F03806AE-6C6F-4C97-65AB-492584FC4532}"/>
              </a:ext>
            </a:extLst>
          </p:cNvPr>
          <p:cNvSpPr/>
          <p:nvPr/>
        </p:nvSpPr>
        <p:spPr>
          <a:xfrm>
            <a:off x="2264298" y="1762871"/>
            <a:ext cx="180000" cy="18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0" name="Rechteck 119">
            <a:extLst>
              <a:ext uri="{FF2B5EF4-FFF2-40B4-BE49-F238E27FC236}">
                <a16:creationId xmlns:a16="http://schemas.microsoft.com/office/drawing/2014/main" id="{3FCD19EB-C5FF-FA88-D46A-60C587190C24}"/>
              </a:ext>
            </a:extLst>
          </p:cNvPr>
          <p:cNvSpPr/>
          <p:nvPr/>
        </p:nvSpPr>
        <p:spPr>
          <a:xfrm>
            <a:off x="2444298" y="1762871"/>
            <a:ext cx="180000" cy="18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1" name="Rechteck 120">
            <a:extLst>
              <a:ext uri="{FF2B5EF4-FFF2-40B4-BE49-F238E27FC236}">
                <a16:creationId xmlns:a16="http://schemas.microsoft.com/office/drawing/2014/main" id="{6467F10E-FFBB-1912-FA0A-A936095FC7FD}"/>
              </a:ext>
            </a:extLst>
          </p:cNvPr>
          <p:cNvSpPr/>
          <p:nvPr/>
        </p:nvSpPr>
        <p:spPr>
          <a:xfrm>
            <a:off x="2624298" y="176287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2" name="Rechteck 121">
            <a:extLst>
              <a:ext uri="{FF2B5EF4-FFF2-40B4-BE49-F238E27FC236}">
                <a16:creationId xmlns:a16="http://schemas.microsoft.com/office/drawing/2014/main" id="{B5A8AACB-AC9F-2255-D622-A9DA70182893}"/>
              </a:ext>
            </a:extLst>
          </p:cNvPr>
          <p:cNvSpPr/>
          <p:nvPr/>
        </p:nvSpPr>
        <p:spPr>
          <a:xfrm>
            <a:off x="2804298" y="176287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3" name="Rechteck 122">
            <a:extLst>
              <a:ext uri="{FF2B5EF4-FFF2-40B4-BE49-F238E27FC236}">
                <a16:creationId xmlns:a16="http://schemas.microsoft.com/office/drawing/2014/main" id="{AB225836-DDCE-4D64-842C-F464D664C3AE}"/>
              </a:ext>
            </a:extLst>
          </p:cNvPr>
          <p:cNvSpPr/>
          <p:nvPr/>
        </p:nvSpPr>
        <p:spPr>
          <a:xfrm>
            <a:off x="1184298" y="194287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4" name="Rechteck 123">
            <a:extLst>
              <a:ext uri="{FF2B5EF4-FFF2-40B4-BE49-F238E27FC236}">
                <a16:creationId xmlns:a16="http://schemas.microsoft.com/office/drawing/2014/main" id="{2B5694C0-BB91-D325-3747-B4DBC1EC68FC}"/>
              </a:ext>
            </a:extLst>
          </p:cNvPr>
          <p:cNvSpPr/>
          <p:nvPr/>
        </p:nvSpPr>
        <p:spPr>
          <a:xfrm>
            <a:off x="1364298" y="194287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5" name="Rechteck 124">
            <a:extLst>
              <a:ext uri="{FF2B5EF4-FFF2-40B4-BE49-F238E27FC236}">
                <a16:creationId xmlns:a16="http://schemas.microsoft.com/office/drawing/2014/main" id="{5A455FE4-93C6-52D9-69A9-5DA2ACA1C654}"/>
              </a:ext>
            </a:extLst>
          </p:cNvPr>
          <p:cNvSpPr/>
          <p:nvPr/>
        </p:nvSpPr>
        <p:spPr>
          <a:xfrm>
            <a:off x="1544298" y="194287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6" name="Rechteck 125">
            <a:extLst>
              <a:ext uri="{FF2B5EF4-FFF2-40B4-BE49-F238E27FC236}">
                <a16:creationId xmlns:a16="http://schemas.microsoft.com/office/drawing/2014/main" id="{756D7248-B628-D79F-58E4-88B690F80607}"/>
              </a:ext>
            </a:extLst>
          </p:cNvPr>
          <p:cNvSpPr/>
          <p:nvPr/>
        </p:nvSpPr>
        <p:spPr>
          <a:xfrm>
            <a:off x="1724298" y="194287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7" name="Rechteck 126">
            <a:extLst>
              <a:ext uri="{FF2B5EF4-FFF2-40B4-BE49-F238E27FC236}">
                <a16:creationId xmlns:a16="http://schemas.microsoft.com/office/drawing/2014/main" id="{824EE36B-0CD4-8539-A373-682834E80D66}"/>
              </a:ext>
            </a:extLst>
          </p:cNvPr>
          <p:cNvSpPr/>
          <p:nvPr/>
        </p:nvSpPr>
        <p:spPr>
          <a:xfrm>
            <a:off x="1904298" y="194287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8" name="Rechteck 127">
            <a:extLst>
              <a:ext uri="{FF2B5EF4-FFF2-40B4-BE49-F238E27FC236}">
                <a16:creationId xmlns:a16="http://schemas.microsoft.com/office/drawing/2014/main" id="{207EEDBC-7C5F-F979-6103-B9EFABB909CC}"/>
              </a:ext>
            </a:extLst>
          </p:cNvPr>
          <p:cNvSpPr/>
          <p:nvPr/>
        </p:nvSpPr>
        <p:spPr>
          <a:xfrm>
            <a:off x="2084298" y="194287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9" name="Rechteck 128">
            <a:extLst>
              <a:ext uri="{FF2B5EF4-FFF2-40B4-BE49-F238E27FC236}">
                <a16:creationId xmlns:a16="http://schemas.microsoft.com/office/drawing/2014/main" id="{7B9B2731-39A5-5FF7-8414-7163CEF05787}"/>
              </a:ext>
            </a:extLst>
          </p:cNvPr>
          <p:cNvSpPr/>
          <p:nvPr/>
        </p:nvSpPr>
        <p:spPr>
          <a:xfrm>
            <a:off x="2264298" y="194287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0" name="Rechteck 129">
            <a:extLst>
              <a:ext uri="{FF2B5EF4-FFF2-40B4-BE49-F238E27FC236}">
                <a16:creationId xmlns:a16="http://schemas.microsoft.com/office/drawing/2014/main" id="{5D06FAD7-B8CC-3060-36D4-A2D1CA43B589}"/>
              </a:ext>
            </a:extLst>
          </p:cNvPr>
          <p:cNvSpPr/>
          <p:nvPr/>
        </p:nvSpPr>
        <p:spPr>
          <a:xfrm>
            <a:off x="2444298" y="194287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1" name="Rechteck 130">
            <a:extLst>
              <a:ext uri="{FF2B5EF4-FFF2-40B4-BE49-F238E27FC236}">
                <a16:creationId xmlns:a16="http://schemas.microsoft.com/office/drawing/2014/main" id="{FB4F80A2-FCEF-594B-BC46-500C4EC2F687}"/>
              </a:ext>
            </a:extLst>
          </p:cNvPr>
          <p:cNvSpPr/>
          <p:nvPr/>
        </p:nvSpPr>
        <p:spPr>
          <a:xfrm>
            <a:off x="2624298" y="194287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2" name="Rechteck 131">
            <a:extLst>
              <a:ext uri="{FF2B5EF4-FFF2-40B4-BE49-F238E27FC236}">
                <a16:creationId xmlns:a16="http://schemas.microsoft.com/office/drawing/2014/main" id="{73E091BE-CDDC-4635-A3BC-D24829791450}"/>
              </a:ext>
            </a:extLst>
          </p:cNvPr>
          <p:cNvSpPr/>
          <p:nvPr/>
        </p:nvSpPr>
        <p:spPr>
          <a:xfrm>
            <a:off x="2804298" y="194287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3" name="Rechteck 132">
            <a:extLst>
              <a:ext uri="{FF2B5EF4-FFF2-40B4-BE49-F238E27FC236}">
                <a16:creationId xmlns:a16="http://schemas.microsoft.com/office/drawing/2014/main" id="{0709A45D-DFEE-0686-A706-0E9B9C99A3B1}"/>
              </a:ext>
            </a:extLst>
          </p:cNvPr>
          <p:cNvSpPr/>
          <p:nvPr/>
        </p:nvSpPr>
        <p:spPr>
          <a:xfrm>
            <a:off x="1184298" y="212287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4" name="Rechteck 133">
            <a:extLst>
              <a:ext uri="{FF2B5EF4-FFF2-40B4-BE49-F238E27FC236}">
                <a16:creationId xmlns:a16="http://schemas.microsoft.com/office/drawing/2014/main" id="{BA156494-F068-1913-4898-B585B2FD402E}"/>
              </a:ext>
            </a:extLst>
          </p:cNvPr>
          <p:cNvSpPr/>
          <p:nvPr/>
        </p:nvSpPr>
        <p:spPr>
          <a:xfrm>
            <a:off x="1364298" y="212287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5" name="Rechteck 134">
            <a:extLst>
              <a:ext uri="{FF2B5EF4-FFF2-40B4-BE49-F238E27FC236}">
                <a16:creationId xmlns:a16="http://schemas.microsoft.com/office/drawing/2014/main" id="{C018D8D3-550C-4161-D272-534EC5524245}"/>
              </a:ext>
            </a:extLst>
          </p:cNvPr>
          <p:cNvSpPr/>
          <p:nvPr/>
        </p:nvSpPr>
        <p:spPr>
          <a:xfrm>
            <a:off x="1544298" y="212287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6" name="Rechteck 135">
            <a:extLst>
              <a:ext uri="{FF2B5EF4-FFF2-40B4-BE49-F238E27FC236}">
                <a16:creationId xmlns:a16="http://schemas.microsoft.com/office/drawing/2014/main" id="{4B9DAE49-19FA-B776-708C-1E535B29AA2F}"/>
              </a:ext>
            </a:extLst>
          </p:cNvPr>
          <p:cNvSpPr/>
          <p:nvPr/>
        </p:nvSpPr>
        <p:spPr>
          <a:xfrm>
            <a:off x="1724298" y="212287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7" name="Rechteck 136">
            <a:extLst>
              <a:ext uri="{FF2B5EF4-FFF2-40B4-BE49-F238E27FC236}">
                <a16:creationId xmlns:a16="http://schemas.microsoft.com/office/drawing/2014/main" id="{724C78BE-5373-316E-06C1-64F1B9744A55}"/>
              </a:ext>
            </a:extLst>
          </p:cNvPr>
          <p:cNvSpPr/>
          <p:nvPr/>
        </p:nvSpPr>
        <p:spPr>
          <a:xfrm>
            <a:off x="1904298" y="212287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8" name="Rechteck 137">
            <a:extLst>
              <a:ext uri="{FF2B5EF4-FFF2-40B4-BE49-F238E27FC236}">
                <a16:creationId xmlns:a16="http://schemas.microsoft.com/office/drawing/2014/main" id="{F8DB08EA-07DD-8A6B-77C1-DE2EBBEE5D47}"/>
              </a:ext>
            </a:extLst>
          </p:cNvPr>
          <p:cNvSpPr/>
          <p:nvPr/>
        </p:nvSpPr>
        <p:spPr>
          <a:xfrm>
            <a:off x="2084298" y="212287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9" name="Rechteck 138">
            <a:extLst>
              <a:ext uri="{FF2B5EF4-FFF2-40B4-BE49-F238E27FC236}">
                <a16:creationId xmlns:a16="http://schemas.microsoft.com/office/drawing/2014/main" id="{A23B6FBA-2352-2CB4-ADCD-83457F788707}"/>
              </a:ext>
            </a:extLst>
          </p:cNvPr>
          <p:cNvSpPr/>
          <p:nvPr/>
        </p:nvSpPr>
        <p:spPr>
          <a:xfrm>
            <a:off x="2264298" y="212287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0" name="Rechteck 139">
            <a:extLst>
              <a:ext uri="{FF2B5EF4-FFF2-40B4-BE49-F238E27FC236}">
                <a16:creationId xmlns:a16="http://schemas.microsoft.com/office/drawing/2014/main" id="{1FA51DC9-FBC1-6714-4043-E48C4E67504E}"/>
              </a:ext>
            </a:extLst>
          </p:cNvPr>
          <p:cNvSpPr/>
          <p:nvPr/>
        </p:nvSpPr>
        <p:spPr>
          <a:xfrm>
            <a:off x="2444298" y="212287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1" name="Rechteck 140">
            <a:extLst>
              <a:ext uri="{FF2B5EF4-FFF2-40B4-BE49-F238E27FC236}">
                <a16:creationId xmlns:a16="http://schemas.microsoft.com/office/drawing/2014/main" id="{7B91B108-F0A7-484B-D2B6-A5B3D050072E}"/>
              </a:ext>
            </a:extLst>
          </p:cNvPr>
          <p:cNvSpPr/>
          <p:nvPr/>
        </p:nvSpPr>
        <p:spPr>
          <a:xfrm>
            <a:off x="2624298" y="212287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2" name="Rechteck 141">
            <a:extLst>
              <a:ext uri="{FF2B5EF4-FFF2-40B4-BE49-F238E27FC236}">
                <a16:creationId xmlns:a16="http://schemas.microsoft.com/office/drawing/2014/main" id="{FA2AB832-A1D8-BE8B-6325-72D23777B916}"/>
              </a:ext>
            </a:extLst>
          </p:cNvPr>
          <p:cNvSpPr/>
          <p:nvPr/>
        </p:nvSpPr>
        <p:spPr>
          <a:xfrm>
            <a:off x="2804298" y="212287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3" name="Geschweifte Klammer links 142">
            <a:extLst>
              <a:ext uri="{FF2B5EF4-FFF2-40B4-BE49-F238E27FC236}">
                <a16:creationId xmlns:a16="http://schemas.microsoft.com/office/drawing/2014/main" id="{D88D35A0-E01E-EAF0-0346-F6BECA25218F}"/>
              </a:ext>
            </a:extLst>
          </p:cNvPr>
          <p:cNvSpPr/>
          <p:nvPr/>
        </p:nvSpPr>
        <p:spPr>
          <a:xfrm>
            <a:off x="949549" y="1402871"/>
            <a:ext cx="180000" cy="90000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4" name="Textfeld 143">
            <a:extLst>
              <a:ext uri="{FF2B5EF4-FFF2-40B4-BE49-F238E27FC236}">
                <a16:creationId xmlns:a16="http://schemas.microsoft.com/office/drawing/2014/main" id="{B204F1A6-110C-F064-DB5C-231FC07551A3}"/>
              </a:ext>
            </a:extLst>
          </p:cNvPr>
          <p:cNvSpPr txBox="1"/>
          <p:nvPr/>
        </p:nvSpPr>
        <p:spPr>
          <a:xfrm>
            <a:off x="-19182" y="1529705"/>
            <a:ext cx="10587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D </a:t>
            </a:r>
            <a:r>
              <a:rPr lang="de-DE"/>
              <a:t>input features</a:t>
            </a:r>
          </a:p>
        </p:txBody>
      </p:sp>
      <p:sp>
        <p:nvSpPr>
          <p:cNvPr id="145" name="Geschweifte Klammer links 144">
            <a:extLst>
              <a:ext uri="{FF2B5EF4-FFF2-40B4-BE49-F238E27FC236}">
                <a16:creationId xmlns:a16="http://schemas.microsoft.com/office/drawing/2014/main" id="{21592190-6467-8832-E092-3E347C89A7F5}"/>
              </a:ext>
            </a:extLst>
          </p:cNvPr>
          <p:cNvSpPr/>
          <p:nvPr/>
        </p:nvSpPr>
        <p:spPr>
          <a:xfrm rot="5400000">
            <a:off x="1977365" y="334798"/>
            <a:ext cx="180000" cy="180000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6" name="Textfeld 145">
            <a:extLst>
              <a:ext uri="{FF2B5EF4-FFF2-40B4-BE49-F238E27FC236}">
                <a16:creationId xmlns:a16="http://schemas.microsoft.com/office/drawing/2014/main" id="{C1643393-AE97-A522-1CF0-22531101A83C}"/>
              </a:ext>
            </a:extLst>
          </p:cNvPr>
          <p:cNvSpPr txBox="1"/>
          <p:nvPr/>
        </p:nvSpPr>
        <p:spPr>
          <a:xfrm>
            <a:off x="1386234" y="821480"/>
            <a:ext cx="1715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/>
              <a:t>T  </a:t>
            </a:r>
            <a:r>
              <a:rPr lang="de-DE"/>
              <a:t>timesteps</a:t>
            </a:r>
          </a:p>
        </p:txBody>
      </p:sp>
      <p:sp>
        <p:nvSpPr>
          <p:cNvPr id="147" name="Rechteck 146">
            <a:extLst>
              <a:ext uri="{FF2B5EF4-FFF2-40B4-BE49-F238E27FC236}">
                <a16:creationId xmlns:a16="http://schemas.microsoft.com/office/drawing/2014/main" id="{04613A00-EAB9-AE92-829A-7624AC4865E4}"/>
              </a:ext>
            </a:extLst>
          </p:cNvPr>
          <p:cNvSpPr/>
          <p:nvPr/>
        </p:nvSpPr>
        <p:spPr>
          <a:xfrm>
            <a:off x="920585" y="253165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8" name="Rechteck 147">
            <a:extLst>
              <a:ext uri="{FF2B5EF4-FFF2-40B4-BE49-F238E27FC236}">
                <a16:creationId xmlns:a16="http://schemas.microsoft.com/office/drawing/2014/main" id="{3C6F9FD6-C69B-FC67-34CB-5B7C58E44507}"/>
              </a:ext>
            </a:extLst>
          </p:cNvPr>
          <p:cNvSpPr/>
          <p:nvPr/>
        </p:nvSpPr>
        <p:spPr>
          <a:xfrm>
            <a:off x="1172585" y="253165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9" name="Rechteck 148">
            <a:extLst>
              <a:ext uri="{FF2B5EF4-FFF2-40B4-BE49-F238E27FC236}">
                <a16:creationId xmlns:a16="http://schemas.microsoft.com/office/drawing/2014/main" id="{191C99A4-67AF-7D20-E09C-6D0C80DEA019}"/>
              </a:ext>
            </a:extLst>
          </p:cNvPr>
          <p:cNvSpPr/>
          <p:nvPr/>
        </p:nvSpPr>
        <p:spPr>
          <a:xfrm>
            <a:off x="1424585" y="253165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0" name="Rechteck 149">
            <a:extLst>
              <a:ext uri="{FF2B5EF4-FFF2-40B4-BE49-F238E27FC236}">
                <a16:creationId xmlns:a16="http://schemas.microsoft.com/office/drawing/2014/main" id="{5290619F-956A-B3D5-F965-0EE637D0D087}"/>
              </a:ext>
            </a:extLst>
          </p:cNvPr>
          <p:cNvSpPr/>
          <p:nvPr/>
        </p:nvSpPr>
        <p:spPr>
          <a:xfrm>
            <a:off x="1676585" y="253165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1" name="Rechteck 150">
            <a:extLst>
              <a:ext uri="{FF2B5EF4-FFF2-40B4-BE49-F238E27FC236}">
                <a16:creationId xmlns:a16="http://schemas.microsoft.com/office/drawing/2014/main" id="{4D62B35F-576E-6126-CB31-DB2F524630BF}"/>
              </a:ext>
            </a:extLst>
          </p:cNvPr>
          <p:cNvSpPr/>
          <p:nvPr/>
        </p:nvSpPr>
        <p:spPr>
          <a:xfrm>
            <a:off x="1912072" y="253165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2" name="Rechteck 151">
            <a:extLst>
              <a:ext uri="{FF2B5EF4-FFF2-40B4-BE49-F238E27FC236}">
                <a16:creationId xmlns:a16="http://schemas.microsoft.com/office/drawing/2014/main" id="{8268E1A7-D571-6E24-8BF3-8569311970D4}"/>
              </a:ext>
            </a:extLst>
          </p:cNvPr>
          <p:cNvSpPr/>
          <p:nvPr/>
        </p:nvSpPr>
        <p:spPr>
          <a:xfrm>
            <a:off x="2092072" y="253165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3" name="Rechteck 152">
            <a:extLst>
              <a:ext uri="{FF2B5EF4-FFF2-40B4-BE49-F238E27FC236}">
                <a16:creationId xmlns:a16="http://schemas.microsoft.com/office/drawing/2014/main" id="{92688B5A-0104-4A93-4B9C-024EC218AC6F}"/>
              </a:ext>
            </a:extLst>
          </p:cNvPr>
          <p:cNvSpPr/>
          <p:nvPr/>
        </p:nvSpPr>
        <p:spPr>
          <a:xfrm>
            <a:off x="2272072" y="253165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4" name="Rechteck 153">
            <a:extLst>
              <a:ext uri="{FF2B5EF4-FFF2-40B4-BE49-F238E27FC236}">
                <a16:creationId xmlns:a16="http://schemas.microsoft.com/office/drawing/2014/main" id="{7522FFF2-F5F2-8A03-9F43-EE02AC54CF57}"/>
              </a:ext>
            </a:extLst>
          </p:cNvPr>
          <p:cNvSpPr/>
          <p:nvPr/>
        </p:nvSpPr>
        <p:spPr>
          <a:xfrm>
            <a:off x="2452072" y="253165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5" name="Rechteck 154">
            <a:extLst>
              <a:ext uri="{FF2B5EF4-FFF2-40B4-BE49-F238E27FC236}">
                <a16:creationId xmlns:a16="http://schemas.microsoft.com/office/drawing/2014/main" id="{32B04374-A87E-BD89-4B73-4046B243DED4}"/>
              </a:ext>
            </a:extLst>
          </p:cNvPr>
          <p:cNvSpPr/>
          <p:nvPr/>
        </p:nvSpPr>
        <p:spPr>
          <a:xfrm>
            <a:off x="2632072" y="253165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6" name="Rechteck 155">
            <a:extLst>
              <a:ext uri="{FF2B5EF4-FFF2-40B4-BE49-F238E27FC236}">
                <a16:creationId xmlns:a16="http://schemas.microsoft.com/office/drawing/2014/main" id="{9F2326F6-8FF1-6284-F193-015E468928A6}"/>
              </a:ext>
            </a:extLst>
          </p:cNvPr>
          <p:cNvSpPr/>
          <p:nvPr/>
        </p:nvSpPr>
        <p:spPr>
          <a:xfrm>
            <a:off x="2812072" y="253165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7" name="Rechteck 156">
            <a:extLst>
              <a:ext uri="{FF2B5EF4-FFF2-40B4-BE49-F238E27FC236}">
                <a16:creationId xmlns:a16="http://schemas.microsoft.com/office/drawing/2014/main" id="{40FB50B2-887F-D338-8B92-672E1137F898}"/>
              </a:ext>
            </a:extLst>
          </p:cNvPr>
          <p:cNvSpPr/>
          <p:nvPr/>
        </p:nvSpPr>
        <p:spPr>
          <a:xfrm>
            <a:off x="920585" y="271165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8" name="Rechteck 157">
            <a:extLst>
              <a:ext uri="{FF2B5EF4-FFF2-40B4-BE49-F238E27FC236}">
                <a16:creationId xmlns:a16="http://schemas.microsoft.com/office/drawing/2014/main" id="{EE135B7B-F6CB-E747-99E1-636425199C99}"/>
              </a:ext>
            </a:extLst>
          </p:cNvPr>
          <p:cNvSpPr/>
          <p:nvPr/>
        </p:nvSpPr>
        <p:spPr>
          <a:xfrm>
            <a:off x="1172585" y="271165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9" name="Rechteck 158">
            <a:extLst>
              <a:ext uri="{FF2B5EF4-FFF2-40B4-BE49-F238E27FC236}">
                <a16:creationId xmlns:a16="http://schemas.microsoft.com/office/drawing/2014/main" id="{9A1355FA-D3D6-9C80-153C-1C57CF520E6B}"/>
              </a:ext>
            </a:extLst>
          </p:cNvPr>
          <p:cNvSpPr/>
          <p:nvPr/>
        </p:nvSpPr>
        <p:spPr>
          <a:xfrm>
            <a:off x="1424585" y="271165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0" name="Rechteck 159">
            <a:extLst>
              <a:ext uri="{FF2B5EF4-FFF2-40B4-BE49-F238E27FC236}">
                <a16:creationId xmlns:a16="http://schemas.microsoft.com/office/drawing/2014/main" id="{7343D805-6D1A-5E0E-4FF8-7FCAB921349E}"/>
              </a:ext>
            </a:extLst>
          </p:cNvPr>
          <p:cNvSpPr/>
          <p:nvPr/>
        </p:nvSpPr>
        <p:spPr>
          <a:xfrm>
            <a:off x="1676585" y="271165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1" name="Rechteck 160">
            <a:extLst>
              <a:ext uri="{FF2B5EF4-FFF2-40B4-BE49-F238E27FC236}">
                <a16:creationId xmlns:a16="http://schemas.microsoft.com/office/drawing/2014/main" id="{43492EF6-C2BB-88D1-539E-E394DF5FCB2A}"/>
              </a:ext>
            </a:extLst>
          </p:cNvPr>
          <p:cNvSpPr/>
          <p:nvPr/>
        </p:nvSpPr>
        <p:spPr>
          <a:xfrm>
            <a:off x="1912072" y="271165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2" name="Rechteck 161">
            <a:extLst>
              <a:ext uri="{FF2B5EF4-FFF2-40B4-BE49-F238E27FC236}">
                <a16:creationId xmlns:a16="http://schemas.microsoft.com/office/drawing/2014/main" id="{9B5CB2B2-838E-3A66-414A-96BB82AE6FE6}"/>
              </a:ext>
            </a:extLst>
          </p:cNvPr>
          <p:cNvSpPr/>
          <p:nvPr/>
        </p:nvSpPr>
        <p:spPr>
          <a:xfrm>
            <a:off x="2092072" y="271165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3" name="Rechteck 162">
            <a:extLst>
              <a:ext uri="{FF2B5EF4-FFF2-40B4-BE49-F238E27FC236}">
                <a16:creationId xmlns:a16="http://schemas.microsoft.com/office/drawing/2014/main" id="{3E9FCF7A-6A62-F6AB-5882-EA9624C5C9B3}"/>
              </a:ext>
            </a:extLst>
          </p:cNvPr>
          <p:cNvSpPr/>
          <p:nvPr/>
        </p:nvSpPr>
        <p:spPr>
          <a:xfrm>
            <a:off x="2272072" y="271165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4" name="Rechteck 163">
            <a:extLst>
              <a:ext uri="{FF2B5EF4-FFF2-40B4-BE49-F238E27FC236}">
                <a16:creationId xmlns:a16="http://schemas.microsoft.com/office/drawing/2014/main" id="{E1BAC317-0A54-446F-016D-6D487B5D5026}"/>
              </a:ext>
            </a:extLst>
          </p:cNvPr>
          <p:cNvSpPr/>
          <p:nvPr/>
        </p:nvSpPr>
        <p:spPr>
          <a:xfrm>
            <a:off x="2452072" y="271165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5" name="Rechteck 164">
            <a:extLst>
              <a:ext uri="{FF2B5EF4-FFF2-40B4-BE49-F238E27FC236}">
                <a16:creationId xmlns:a16="http://schemas.microsoft.com/office/drawing/2014/main" id="{9B2AD68F-F101-21BD-45A6-8C6F9D82C610}"/>
              </a:ext>
            </a:extLst>
          </p:cNvPr>
          <p:cNvSpPr/>
          <p:nvPr/>
        </p:nvSpPr>
        <p:spPr>
          <a:xfrm>
            <a:off x="2632072" y="271165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6" name="Rechteck 165">
            <a:extLst>
              <a:ext uri="{FF2B5EF4-FFF2-40B4-BE49-F238E27FC236}">
                <a16:creationId xmlns:a16="http://schemas.microsoft.com/office/drawing/2014/main" id="{16A522CF-CF39-D2EE-0DFB-0B2BF16F98BA}"/>
              </a:ext>
            </a:extLst>
          </p:cNvPr>
          <p:cNvSpPr/>
          <p:nvPr/>
        </p:nvSpPr>
        <p:spPr>
          <a:xfrm>
            <a:off x="2812072" y="271165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7" name="Rechteck 166">
            <a:extLst>
              <a:ext uri="{FF2B5EF4-FFF2-40B4-BE49-F238E27FC236}">
                <a16:creationId xmlns:a16="http://schemas.microsoft.com/office/drawing/2014/main" id="{98E5C2DA-F571-419E-7165-60F23B1D3462}"/>
              </a:ext>
            </a:extLst>
          </p:cNvPr>
          <p:cNvSpPr/>
          <p:nvPr/>
        </p:nvSpPr>
        <p:spPr>
          <a:xfrm>
            <a:off x="920585" y="289165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8" name="Rechteck 167">
            <a:extLst>
              <a:ext uri="{FF2B5EF4-FFF2-40B4-BE49-F238E27FC236}">
                <a16:creationId xmlns:a16="http://schemas.microsoft.com/office/drawing/2014/main" id="{C184A8E9-AF13-0F7C-5603-94175CD79469}"/>
              </a:ext>
            </a:extLst>
          </p:cNvPr>
          <p:cNvSpPr/>
          <p:nvPr/>
        </p:nvSpPr>
        <p:spPr>
          <a:xfrm>
            <a:off x="1172585" y="289165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9" name="Rechteck 168">
            <a:extLst>
              <a:ext uri="{FF2B5EF4-FFF2-40B4-BE49-F238E27FC236}">
                <a16:creationId xmlns:a16="http://schemas.microsoft.com/office/drawing/2014/main" id="{D4F75F49-E9CD-ABD2-AA00-9E585C10F4EA}"/>
              </a:ext>
            </a:extLst>
          </p:cNvPr>
          <p:cNvSpPr/>
          <p:nvPr/>
        </p:nvSpPr>
        <p:spPr>
          <a:xfrm>
            <a:off x="1424585" y="2891651"/>
            <a:ext cx="180000" cy="18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0" name="Rechteck 169">
            <a:extLst>
              <a:ext uri="{FF2B5EF4-FFF2-40B4-BE49-F238E27FC236}">
                <a16:creationId xmlns:a16="http://schemas.microsoft.com/office/drawing/2014/main" id="{CDD1CEA7-C921-EF4E-BD5C-F8444E39ADB8}"/>
              </a:ext>
            </a:extLst>
          </p:cNvPr>
          <p:cNvSpPr/>
          <p:nvPr/>
        </p:nvSpPr>
        <p:spPr>
          <a:xfrm>
            <a:off x="1676585" y="2891651"/>
            <a:ext cx="180000" cy="18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1" name="Rechteck 170">
            <a:extLst>
              <a:ext uri="{FF2B5EF4-FFF2-40B4-BE49-F238E27FC236}">
                <a16:creationId xmlns:a16="http://schemas.microsoft.com/office/drawing/2014/main" id="{628CF234-AAF6-163F-C5A1-C58867AD27D5}"/>
              </a:ext>
            </a:extLst>
          </p:cNvPr>
          <p:cNvSpPr/>
          <p:nvPr/>
        </p:nvSpPr>
        <p:spPr>
          <a:xfrm>
            <a:off x="1912072" y="2891651"/>
            <a:ext cx="180000" cy="18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2" name="Rechteck 171">
            <a:extLst>
              <a:ext uri="{FF2B5EF4-FFF2-40B4-BE49-F238E27FC236}">
                <a16:creationId xmlns:a16="http://schemas.microsoft.com/office/drawing/2014/main" id="{BB4BDC5D-FE9B-796D-362B-E3A34EE03273}"/>
              </a:ext>
            </a:extLst>
          </p:cNvPr>
          <p:cNvSpPr/>
          <p:nvPr/>
        </p:nvSpPr>
        <p:spPr>
          <a:xfrm>
            <a:off x="2092072" y="2891651"/>
            <a:ext cx="180000" cy="18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3" name="Rechteck 172">
            <a:extLst>
              <a:ext uri="{FF2B5EF4-FFF2-40B4-BE49-F238E27FC236}">
                <a16:creationId xmlns:a16="http://schemas.microsoft.com/office/drawing/2014/main" id="{A61EE24F-06A9-91A9-D8FF-78A0FC5F0D28}"/>
              </a:ext>
            </a:extLst>
          </p:cNvPr>
          <p:cNvSpPr/>
          <p:nvPr/>
        </p:nvSpPr>
        <p:spPr>
          <a:xfrm>
            <a:off x="2272072" y="2891651"/>
            <a:ext cx="180000" cy="18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4" name="Rechteck 173">
            <a:extLst>
              <a:ext uri="{FF2B5EF4-FFF2-40B4-BE49-F238E27FC236}">
                <a16:creationId xmlns:a16="http://schemas.microsoft.com/office/drawing/2014/main" id="{6274AEBC-B311-DED6-E8B4-A37C91E57398}"/>
              </a:ext>
            </a:extLst>
          </p:cNvPr>
          <p:cNvSpPr/>
          <p:nvPr/>
        </p:nvSpPr>
        <p:spPr>
          <a:xfrm>
            <a:off x="2452072" y="2891651"/>
            <a:ext cx="180000" cy="18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5" name="Rechteck 174">
            <a:extLst>
              <a:ext uri="{FF2B5EF4-FFF2-40B4-BE49-F238E27FC236}">
                <a16:creationId xmlns:a16="http://schemas.microsoft.com/office/drawing/2014/main" id="{49F59003-E568-9976-6885-D8E2CE13FD3B}"/>
              </a:ext>
            </a:extLst>
          </p:cNvPr>
          <p:cNvSpPr/>
          <p:nvPr/>
        </p:nvSpPr>
        <p:spPr>
          <a:xfrm>
            <a:off x="2632072" y="289165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6" name="Rechteck 175">
            <a:extLst>
              <a:ext uri="{FF2B5EF4-FFF2-40B4-BE49-F238E27FC236}">
                <a16:creationId xmlns:a16="http://schemas.microsoft.com/office/drawing/2014/main" id="{0453CD0D-0C4D-C30B-93B9-58A7106ED4B3}"/>
              </a:ext>
            </a:extLst>
          </p:cNvPr>
          <p:cNvSpPr/>
          <p:nvPr/>
        </p:nvSpPr>
        <p:spPr>
          <a:xfrm>
            <a:off x="2812072" y="289165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7" name="Rechteck 176">
            <a:extLst>
              <a:ext uri="{FF2B5EF4-FFF2-40B4-BE49-F238E27FC236}">
                <a16:creationId xmlns:a16="http://schemas.microsoft.com/office/drawing/2014/main" id="{14AC1472-6C41-34B7-CC60-FF7D8CD14D69}"/>
              </a:ext>
            </a:extLst>
          </p:cNvPr>
          <p:cNvSpPr/>
          <p:nvPr/>
        </p:nvSpPr>
        <p:spPr>
          <a:xfrm>
            <a:off x="920585" y="307165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8" name="Rechteck 177">
            <a:extLst>
              <a:ext uri="{FF2B5EF4-FFF2-40B4-BE49-F238E27FC236}">
                <a16:creationId xmlns:a16="http://schemas.microsoft.com/office/drawing/2014/main" id="{7C8DE4E9-00A5-7797-96A8-2146D0E36EF0}"/>
              </a:ext>
            </a:extLst>
          </p:cNvPr>
          <p:cNvSpPr/>
          <p:nvPr/>
        </p:nvSpPr>
        <p:spPr>
          <a:xfrm>
            <a:off x="1172585" y="307165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9" name="Rechteck 178">
            <a:extLst>
              <a:ext uri="{FF2B5EF4-FFF2-40B4-BE49-F238E27FC236}">
                <a16:creationId xmlns:a16="http://schemas.microsoft.com/office/drawing/2014/main" id="{6BD12D69-1593-CD0D-5053-EC0EF93F56B1}"/>
              </a:ext>
            </a:extLst>
          </p:cNvPr>
          <p:cNvSpPr/>
          <p:nvPr/>
        </p:nvSpPr>
        <p:spPr>
          <a:xfrm>
            <a:off x="1424585" y="307165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0" name="Rechteck 179">
            <a:extLst>
              <a:ext uri="{FF2B5EF4-FFF2-40B4-BE49-F238E27FC236}">
                <a16:creationId xmlns:a16="http://schemas.microsoft.com/office/drawing/2014/main" id="{FD54A13B-FC76-DD1F-89CE-52647325A9CF}"/>
              </a:ext>
            </a:extLst>
          </p:cNvPr>
          <p:cNvSpPr/>
          <p:nvPr/>
        </p:nvSpPr>
        <p:spPr>
          <a:xfrm>
            <a:off x="1676585" y="307165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1" name="Rechteck 180">
            <a:extLst>
              <a:ext uri="{FF2B5EF4-FFF2-40B4-BE49-F238E27FC236}">
                <a16:creationId xmlns:a16="http://schemas.microsoft.com/office/drawing/2014/main" id="{1378A073-0916-107B-9950-5FDE793BEE8F}"/>
              </a:ext>
            </a:extLst>
          </p:cNvPr>
          <p:cNvSpPr/>
          <p:nvPr/>
        </p:nvSpPr>
        <p:spPr>
          <a:xfrm>
            <a:off x="1912072" y="307165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2" name="Rechteck 181">
            <a:extLst>
              <a:ext uri="{FF2B5EF4-FFF2-40B4-BE49-F238E27FC236}">
                <a16:creationId xmlns:a16="http://schemas.microsoft.com/office/drawing/2014/main" id="{5F20D12C-E69C-2059-5F15-161A858B18AF}"/>
              </a:ext>
            </a:extLst>
          </p:cNvPr>
          <p:cNvSpPr/>
          <p:nvPr/>
        </p:nvSpPr>
        <p:spPr>
          <a:xfrm>
            <a:off x="2092072" y="307165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3" name="Rechteck 182">
            <a:extLst>
              <a:ext uri="{FF2B5EF4-FFF2-40B4-BE49-F238E27FC236}">
                <a16:creationId xmlns:a16="http://schemas.microsoft.com/office/drawing/2014/main" id="{6CB935D5-E84D-734B-AA37-B150780E53B8}"/>
              </a:ext>
            </a:extLst>
          </p:cNvPr>
          <p:cNvSpPr/>
          <p:nvPr/>
        </p:nvSpPr>
        <p:spPr>
          <a:xfrm>
            <a:off x="2272072" y="307165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4" name="Rechteck 183">
            <a:extLst>
              <a:ext uri="{FF2B5EF4-FFF2-40B4-BE49-F238E27FC236}">
                <a16:creationId xmlns:a16="http://schemas.microsoft.com/office/drawing/2014/main" id="{01B626DE-274C-A556-D74F-9A5C0BBF4885}"/>
              </a:ext>
            </a:extLst>
          </p:cNvPr>
          <p:cNvSpPr/>
          <p:nvPr/>
        </p:nvSpPr>
        <p:spPr>
          <a:xfrm>
            <a:off x="2452072" y="307165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5" name="Rechteck 184">
            <a:extLst>
              <a:ext uri="{FF2B5EF4-FFF2-40B4-BE49-F238E27FC236}">
                <a16:creationId xmlns:a16="http://schemas.microsoft.com/office/drawing/2014/main" id="{F1999183-37E8-CEFA-B72D-BD0E09B10F3A}"/>
              </a:ext>
            </a:extLst>
          </p:cNvPr>
          <p:cNvSpPr/>
          <p:nvPr/>
        </p:nvSpPr>
        <p:spPr>
          <a:xfrm>
            <a:off x="2632072" y="307165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6" name="Rechteck 185">
            <a:extLst>
              <a:ext uri="{FF2B5EF4-FFF2-40B4-BE49-F238E27FC236}">
                <a16:creationId xmlns:a16="http://schemas.microsoft.com/office/drawing/2014/main" id="{7483E13A-6031-6602-7A17-4B202A948C32}"/>
              </a:ext>
            </a:extLst>
          </p:cNvPr>
          <p:cNvSpPr/>
          <p:nvPr/>
        </p:nvSpPr>
        <p:spPr>
          <a:xfrm>
            <a:off x="2812072" y="307165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7" name="Rechteck 186">
            <a:extLst>
              <a:ext uri="{FF2B5EF4-FFF2-40B4-BE49-F238E27FC236}">
                <a16:creationId xmlns:a16="http://schemas.microsoft.com/office/drawing/2014/main" id="{AD0AE55C-648C-D27D-AE47-9BC77EEAAE2A}"/>
              </a:ext>
            </a:extLst>
          </p:cNvPr>
          <p:cNvSpPr/>
          <p:nvPr/>
        </p:nvSpPr>
        <p:spPr>
          <a:xfrm>
            <a:off x="920585" y="325165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8" name="Rechteck 187">
            <a:extLst>
              <a:ext uri="{FF2B5EF4-FFF2-40B4-BE49-F238E27FC236}">
                <a16:creationId xmlns:a16="http://schemas.microsoft.com/office/drawing/2014/main" id="{5327A03D-FE87-8300-BBCC-0873D96FE51B}"/>
              </a:ext>
            </a:extLst>
          </p:cNvPr>
          <p:cNvSpPr/>
          <p:nvPr/>
        </p:nvSpPr>
        <p:spPr>
          <a:xfrm>
            <a:off x="1172585" y="325165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9" name="Rechteck 188">
            <a:extLst>
              <a:ext uri="{FF2B5EF4-FFF2-40B4-BE49-F238E27FC236}">
                <a16:creationId xmlns:a16="http://schemas.microsoft.com/office/drawing/2014/main" id="{0C1FABA3-D673-9D1A-BE68-83ECD5CA470E}"/>
              </a:ext>
            </a:extLst>
          </p:cNvPr>
          <p:cNvSpPr/>
          <p:nvPr/>
        </p:nvSpPr>
        <p:spPr>
          <a:xfrm>
            <a:off x="1424585" y="325165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0" name="Rechteck 189">
            <a:extLst>
              <a:ext uri="{FF2B5EF4-FFF2-40B4-BE49-F238E27FC236}">
                <a16:creationId xmlns:a16="http://schemas.microsoft.com/office/drawing/2014/main" id="{CB6F1FC7-FD5B-5A8C-69CA-B5F8A6C46A89}"/>
              </a:ext>
            </a:extLst>
          </p:cNvPr>
          <p:cNvSpPr/>
          <p:nvPr/>
        </p:nvSpPr>
        <p:spPr>
          <a:xfrm>
            <a:off x="1676585" y="325165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1" name="Rechteck 190">
            <a:extLst>
              <a:ext uri="{FF2B5EF4-FFF2-40B4-BE49-F238E27FC236}">
                <a16:creationId xmlns:a16="http://schemas.microsoft.com/office/drawing/2014/main" id="{DA7F1991-F446-7DB9-8B2A-9CD54DA452BC}"/>
              </a:ext>
            </a:extLst>
          </p:cNvPr>
          <p:cNvSpPr/>
          <p:nvPr/>
        </p:nvSpPr>
        <p:spPr>
          <a:xfrm>
            <a:off x="1912072" y="325165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2" name="Rechteck 191">
            <a:extLst>
              <a:ext uri="{FF2B5EF4-FFF2-40B4-BE49-F238E27FC236}">
                <a16:creationId xmlns:a16="http://schemas.microsoft.com/office/drawing/2014/main" id="{D17BC6BA-B6BB-3496-BBDF-7AB0E9FF51A1}"/>
              </a:ext>
            </a:extLst>
          </p:cNvPr>
          <p:cNvSpPr/>
          <p:nvPr/>
        </p:nvSpPr>
        <p:spPr>
          <a:xfrm>
            <a:off x="2092072" y="325165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3" name="Rechteck 192">
            <a:extLst>
              <a:ext uri="{FF2B5EF4-FFF2-40B4-BE49-F238E27FC236}">
                <a16:creationId xmlns:a16="http://schemas.microsoft.com/office/drawing/2014/main" id="{F04F1E0C-1EE7-E56E-D8DD-C5062C8798CB}"/>
              </a:ext>
            </a:extLst>
          </p:cNvPr>
          <p:cNvSpPr/>
          <p:nvPr/>
        </p:nvSpPr>
        <p:spPr>
          <a:xfrm>
            <a:off x="2272072" y="325165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4" name="Rechteck 193">
            <a:extLst>
              <a:ext uri="{FF2B5EF4-FFF2-40B4-BE49-F238E27FC236}">
                <a16:creationId xmlns:a16="http://schemas.microsoft.com/office/drawing/2014/main" id="{75E5356F-7F2F-F7EC-71FC-9EC0760E7211}"/>
              </a:ext>
            </a:extLst>
          </p:cNvPr>
          <p:cNvSpPr/>
          <p:nvPr/>
        </p:nvSpPr>
        <p:spPr>
          <a:xfrm>
            <a:off x="2452072" y="325165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5" name="Rechteck 194">
            <a:extLst>
              <a:ext uri="{FF2B5EF4-FFF2-40B4-BE49-F238E27FC236}">
                <a16:creationId xmlns:a16="http://schemas.microsoft.com/office/drawing/2014/main" id="{5503D4C2-E85C-3EB9-1C0F-EDEA064C1E65}"/>
              </a:ext>
            </a:extLst>
          </p:cNvPr>
          <p:cNvSpPr/>
          <p:nvPr/>
        </p:nvSpPr>
        <p:spPr>
          <a:xfrm>
            <a:off x="2632072" y="325165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6" name="Rechteck 195">
            <a:extLst>
              <a:ext uri="{FF2B5EF4-FFF2-40B4-BE49-F238E27FC236}">
                <a16:creationId xmlns:a16="http://schemas.microsoft.com/office/drawing/2014/main" id="{41F07B6A-0BCB-5263-3A6F-49E40D68C351}"/>
              </a:ext>
            </a:extLst>
          </p:cNvPr>
          <p:cNvSpPr/>
          <p:nvPr/>
        </p:nvSpPr>
        <p:spPr>
          <a:xfrm>
            <a:off x="2812072" y="325165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7" name="Textfeld 196">
            <a:extLst>
              <a:ext uri="{FF2B5EF4-FFF2-40B4-BE49-F238E27FC236}">
                <a16:creationId xmlns:a16="http://schemas.microsoft.com/office/drawing/2014/main" id="{B1E0F006-FDF6-95F2-F38C-746D47F3A079}"/>
              </a:ext>
            </a:extLst>
          </p:cNvPr>
          <p:cNvSpPr txBox="1"/>
          <p:nvPr/>
        </p:nvSpPr>
        <p:spPr>
          <a:xfrm>
            <a:off x="745416" y="3611650"/>
            <a:ext cx="17151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/>
              <a:t>u</a:t>
            </a:r>
            <a:r>
              <a:rPr lang="de-DE" sz="1600"/>
              <a:t>(1)</a:t>
            </a:r>
          </a:p>
        </p:txBody>
      </p:sp>
      <p:sp>
        <p:nvSpPr>
          <p:cNvPr id="198" name="Textfeld 197">
            <a:extLst>
              <a:ext uri="{FF2B5EF4-FFF2-40B4-BE49-F238E27FC236}">
                <a16:creationId xmlns:a16="http://schemas.microsoft.com/office/drawing/2014/main" id="{8CE49EA8-0DBC-BB68-A447-E181D9A9B9E3}"/>
              </a:ext>
            </a:extLst>
          </p:cNvPr>
          <p:cNvSpPr txBox="1"/>
          <p:nvPr/>
        </p:nvSpPr>
        <p:spPr>
          <a:xfrm>
            <a:off x="1006953" y="3860864"/>
            <a:ext cx="17151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/>
              <a:t>u</a:t>
            </a:r>
            <a:r>
              <a:rPr lang="de-DE" sz="1600"/>
              <a:t>(2)</a:t>
            </a:r>
          </a:p>
        </p:txBody>
      </p:sp>
      <p:sp>
        <p:nvSpPr>
          <p:cNvPr id="199" name="Textfeld 198">
            <a:extLst>
              <a:ext uri="{FF2B5EF4-FFF2-40B4-BE49-F238E27FC236}">
                <a16:creationId xmlns:a16="http://schemas.microsoft.com/office/drawing/2014/main" id="{7A8D96F5-5F82-9243-3360-D8A29440FD3A}"/>
              </a:ext>
            </a:extLst>
          </p:cNvPr>
          <p:cNvSpPr txBox="1"/>
          <p:nvPr/>
        </p:nvSpPr>
        <p:spPr>
          <a:xfrm>
            <a:off x="1252200" y="3602318"/>
            <a:ext cx="17151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/>
              <a:t>u</a:t>
            </a:r>
            <a:r>
              <a:rPr lang="de-DE" sz="1600"/>
              <a:t>(3)</a:t>
            </a:r>
          </a:p>
        </p:txBody>
      </p:sp>
      <p:sp>
        <p:nvSpPr>
          <p:cNvPr id="200" name="Textfeld 199">
            <a:extLst>
              <a:ext uri="{FF2B5EF4-FFF2-40B4-BE49-F238E27FC236}">
                <a16:creationId xmlns:a16="http://schemas.microsoft.com/office/drawing/2014/main" id="{F5B6EEDA-61DE-CD35-4BF2-6C701E6ACE77}"/>
              </a:ext>
            </a:extLst>
          </p:cNvPr>
          <p:cNvSpPr txBox="1"/>
          <p:nvPr/>
        </p:nvSpPr>
        <p:spPr>
          <a:xfrm>
            <a:off x="1510649" y="3870196"/>
            <a:ext cx="17151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/>
              <a:t>u</a:t>
            </a:r>
            <a:r>
              <a:rPr lang="de-DE" sz="1600"/>
              <a:t>(4)</a:t>
            </a:r>
          </a:p>
        </p:txBody>
      </p:sp>
      <p:cxnSp>
        <p:nvCxnSpPr>
          <p:cNvPr id="201" name="Gerade Verbindung mit Pfeil 200">
            <a:extLst>
              <a:ext uri="{FF2B5EF4-FFF2-40B4-BE49-F238E27FC236}">
                <a16:creationId xmlns:a16="http://schemas.microsoft.com/office/drawing/2014/main" id="{AC7DF416-F259-745A-4C91-ADE78CFD7EE6}"/>
              </a:ext>
            </a:extLst>
          </p:cNvPr>
          <p:cNvCxnSpPr>
            <a:cxnSpLocks/>
          </p:cNvCxnSpPr>
          <p:nvPr/>
        </p:nvCxnSpPr>
        <p:spPr>
          <a:xfrm flipV="1">
            <a:off x="1006953" y="3472502"/>
            <a:ext cx="0" cy="16300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Gerade Verbindung mit Pfeil 201">
            <a:extLst>
              <a:ext uri="{FF2B5EF4-FFF2-40B4-BE49-F238E27FC236}">
                <a16:creationId xmlns:a16="http://schemas.microsoft.com/office/drawing/2014/main" id="{795AB352-08D3-7E05-3D98-1D8E04B99BB1}"/>
              </a:ext>
            </a:extLst>
          </p:cNvPr>
          <p:cNvCxnSpPr>
            <a:cxnSpLocks/>
          </p:cNvCxnSpPr>
          <p:nvPr/>
        </p:nvCxnSpPr>
        <p:spPr>
          <a:xfrm flipV="1">
            <a:off x="1510878" y="3472502"/>
            <a:ext cx="0" cy="16300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Gerade Verbindung mit Pfeil 202">
            <a:extLst>
              <a:ext uri="{FF2B5EF4-FFF2-40B4-BE49-F238E27FC236}">
                <a16:creationId xmlns:a16="http://schemas.microsoft.com/office/drawing/2014/main" id="{E5BA5EBE-5194-2195-2DD9-B31DACD89CE2}"/>
              </a:ext>
            </a:extLst>
          </p:cNvPr>
          <p:cNvCxnSpPr>
            <a:cxnSpLocks/>
          </p:cNvCxnSpPr>
          <p:nvPr/>
        </p:nvCxnSpPr>
        <p:spPr>
          <a:xfrm flipH="1" flipV="1">
            <a:off x="1252200" y="3472502"/>
            <a:ext cx="3222" cy="42916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Gerade Verbindung mit Pfeil 203">
            <a:extLst>
              <a:ext uri="{FF2B5EF4-FFF2-40B4-BE49-F238E27FC236}">
                <a16:creationId xmlns:a16="http://schemas.microsoft.com/office/drawing/2014/main" id="{6C62C2E0-42A7-2365-17A0-DEB25EE3A2F1}"/>
              </a:ext>
            </a:extLst>
          </p:cNvPr>
          <p:cNvCxnSpPr>
            <a:cxnSpLocks/>
          </p:cNvCxnSpPr>
          <p:nvPr/>
        </p:nvCxnSpPr>
        <p:spPr>
          <a:xfrm flipH="1" flipV="1">
            <a:off x="1768805" y="3472502"/>
            <a:ext cx="3222" cy="42916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Textfeld 204">
            <a:extLst>
              <a:ext uri="{FF2B5EF4-FFF2-40B4-BE49-F238E27FC236}">
                <a16:creationId xmlns:a16="http://schemas.microsoft.com/office/drawing/2014/main" id="{20323570-969C-9D48-EE3E-00C1F8E1C8EA}"/>
              </a:ext>
            </a:extLst>
          </p:cNvPr>
          <p:cNvSpPr txBox="1"/>
          <p:nvPr/>
        </p:nvSpPr>
        <p:spPr>
          <a:xfrm>
            <a:off x="5373275" y="2467989"/>
            <a:ext cx="669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/>
              <a:t>W</a:t>
            </a:r>
            <a:r>
              <a:rPr lang="de-DE" baseline="-25000"/>
              <a:t>out</a:t>
            </a:r>
          </a:p>
        </p:txBody>
      </p:sp>
      <p:sp>
        <p:nvSpPr>
          <p:cNvPr id="206" name="Textfeld 205">
            <a:extLst>
              <a:ext uri="{FF2B5EF4-FFF2-40B4-BE49-F238E27FC236}">
                <a16:creationId xmlns:a16="http://schemas.microsoft.com/office/drawing/2014/main" id="{BEDB3471-8962-2184-4ABD-0DC784D06162}"/>
              </a:ext>
            </a:extLst>
          </p:cNvPr>
          <p:cNvSpPr txBox="1"/>
          <p:nvPr/>
        </p:nvSpPr>
        <p:spPr>
          <a:xfrm>
            <a:off x="4582115" y="3255728"/>
            <a:ext cx="33106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Output Y</a:t>
            </a:r>
          </a:p>
          <a:p>
            <a:pPr algn="ctr"/>
            <a:r>
              <a:rPr lang="de-DE" sz="1400" dirty="0"/>
              <a:t>(</a:t>
            </a:r>
            <a:r>
              <a:rPr lang="de-DE" sz="1400" dirty="0" err="1"/>
              <a:t>here a single output feature</a:t>
            </a:r>
            <a:r>
              <a:rPr lang="de-DE" sz="1400" dirty="0"/>
              <a:t>)</a:t>
            </a:r>
          </a:p>
        </p:txBody>
      </p:sp>
      <p:sp>
        <p:nvSpPr>
          <p:cNvPr id="207" name="Rechteck 206">
            <a:extLst>
              <a:ext uri="{FF2B5EF4-FFF2-40B4-BE49-F238E27FC236}">
                <a16:creationId xmlns:a16="http://schemas.microsoft.com/office/drawing/2014/main" id="{BD203CF7-ADCD-033B-5379-DB6198F6EA1E}"/>
              </a:ext>
            </a:extLst>
          </p:cNvPr>
          <p:cNvSpPr/>
          <p:nvPr/>
        </p:nvSpPr>
        <p:spPr>
          <a:xfrm>
            <a:off x="5975939" y="2792972"/>
            <a:ext cx="262393" cy="3234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0" name="Oval 209">
            <a:extLst>
              <a:ext uri="{FF2B5EF4-FFF2-40B4-BE49-F238E27FC236}">
                <a16:creationId xmlns:a16="http://schemas.microsoft.com/office/drawing/2014/main" id="{67A17CFB-65B2-9481-70A2-5B1E4DEFCBA5}"/>
              </a:ext>
            </a:extLst>
          </p:cNvPr>
          <p:cNvSpPr/>
          <p:nvPr/>
        </p:nvSpPr>
        <p:spPr>
          <a:xfrm>
            <a:off x="6039553" y="2887833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1" name="Pfeil nach rechts 210">
            <a:extLst>
              <a:ext uri="{FF2B5EF4-FFF2-40B4-BE49-F238E27FC236}">
                <a16:creationId xmlns:a16="http://schemas.microsoft.com/office/drawing/2014/main" id="{F14A222F-FD40-4DF5-42D6-09BEFAB76800}"/>
              </a:ext>
            </a:extLst>
          </p:cNvPr>
          <p:cNvSpPr/>
          <p:nvPr/>
        </p:nvSpPr>
        <p:spPr>
          <a:xfrm>
            <a:off x="5514479" y="2847126"/>
            <a:ext cx="341906" cy="22888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2" name="Textfeld 211">
            <a:extLst>
              <a:ext uri="{FF2B5EF4-FFF2-40B4-BE49-F238E27FC236}">
                <a16:creationId xmlns:a16="http://schemas.microsoft.com/office/drawing/2014/main" id="{3C6A7A49-47E6-E898-D845-63F5EB377C8F}"/>
              </a:ext>
            </a:extLst>
          </p:cNvPr>
          <p:cNvSpPr txBox="1"/>
          <p:nvPr/>
        </p:nvSpPr>
        <p:spPr>
          <a:xfrm>
            <a:off x="8059673" y="275627"/>
            <a:ext cx="2621579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u="sng" dirty="0"/>
              <a:t>(</a:t>
            </a:r>
            <a:r>
              <a:rPr lang="de-DE" sz="1400" u="sng" dirty="0" err="1"/>
              <a:t>Hyper</a:t>
            </a:r>
            <a:r>
              <a:rPr lang="de-DE" sz="1400" u="sng" dirty="0"/>
              <a:t>)</a:t>
            </a:r>
            <a:r>
              <a:rPr lang="de-DE" sz="1400" u="sng" dirty="0" err="1"/>
              <a:t>parameters</a:t>
            </a:r>
            <a:r>
              <a:rPr lang="de-DE" sz="1400" u="sng" dirty="0"/>
              <a:t>:</a:t>
            </a:r>
          </a:p>
          <a:p>
            <a:r>
              <a:rPr lang="de-DE" sz="1400" b="1" dirty="0"/>
              <a:t>n_res</a:t>
            </a:r>
            <a:r>
              <a:rPr lang="de-DE" sz="1400" dirty="0"/>
              <a:t>: number of res. units</a:t>
            </a:r>
          </a:p>
          <a:p>
            <a:r>
              <a:rPr lang="de-DE" sz="1400" b="1" dirty="0"/>
              <a:t>sparsity</a:t>
            </a:r>
            <a:r>
              <a:rPr lang="de-DE" sz="1400" dirty="0"/>
              <a:t> of reservoir connections</a:t>
            </a:r>
          </a:p>
          <a:p>
            <a:r>
              <a:rPr lang="de-DE" sz="1400" b="1" dirty="0"/>
              <a:t>spectral radius</a:t>
            </a:r>
            <a:r>
              <a:rPr lang="de-DE" sz="1400" dirty="0"/>
              <a:t>: max EV of W</a:t>
            </a:r>
            <a:r>
              <a:rPr lang="de-DE" sz="1400" baseline="-25000" dirty="0"/>
              <a:t>res</a:t>
            </a:r>
          </a:p>
          <a:p>
            <a:r>
              <a:rPr lang="de-DE" sz="1400" b="1" dirty="0"/>
              <a:t>leak rate</a:t>
            </a:r>
            <a:r>
              <a:rPr lang="de-DE" sz="1400" dirty="0"/>
              <a:t> </a:t>
            </a:r>
            <a:r>
              <a:rPr lang="de-DE" sz="1400" b="1" dirty="0"/>
              <a:t>⍺</a:t>
            </a:r>
            <a:r>
              <a:rPr lang="de-DE" sz="1400" b="1" baseline="30000" dirty="0">
                <a:solidFill>
                  <a:srgbClr val="FF0000"/>
                </a:solidFill>
              </a:rPr>
              <a:t> </a:t>
            </a:r>
            <a:r>
              <a:rPr lang="de-DE" sz="1400" dirty="0"/>
              <a:t>in reservoir transition</a:t>
            </a:r>
          </a:p>
          <a:p>
            <a:r>
              <a:rPr lang="de-DE" sz="1400" b="1" dirty="0"/>
              <a:t>activation</a:t>
            </a:r>
            <a:r>
              <a:rPr lang="de-DE" sz="1400" dirty="0"/>
              <a:t> for reservoir transition</a:t>
            </a:r>
          </a:p>
          <a:p>
            <a:endParaRPr lang="de-DE" dirty="0"/>
          </a:p>
        </p:txBody>
      </p:sp>
      <p:sp>
        <p:nvSpPr>
          <p:cNvPr id="213" name="Textfeld 212">
            <a:extLst>
              <a:ext uri="{FF2B5EF4-FFF2-40B4-BE49-F238E27FC236}">
                <a16:creationId xmlns:a16="http://schemas.microsoft.com/office/drawing/2014/main" id="{37BAC480-ECD6-3266-5AD6-F22225A14AAC}"/>
              </a:ext>
            </a:extLst>
          </p:cNvPr>
          <p:cNvSpPr txBox="1"/>
          <p:nvPr/>
        </p:nvSpPr>
        <p:spPr>
          <a:xfrm>
            <a:off x="8059672" y="1767278"/>
            <a:ext cx="2621579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u="sng" dirty="0" err="1"/>
              <a:t>Dimensions</a:t>
            </a:r>
            <a:r>
              <a:rPr lang="de-DE" sz="1400" u="sng" dirty="0"/>
              <a:t>:</a:t>
            </a:r>
          </a:p>
          <a:p>
            <a:r>
              <a:rPr lang="de-DE" sz="1400" dirty="0"/>
              <a:t>W</a:t>
            </a:r>
            <a:r>
              <a:rPr lang="de-DE" sz="1400" baseline="-25000" dirty="0"/>
              <a:t>in</a:t>
            </a:r>
            <a:r>
              <a:rPr lang="de-DE" sz="1400" dirty="0">
                <a:sym typeface="Wingdings" pitchFamily="2" charset="2"/>
              </a:rPr>
              <a:t>  (input features, n_res)</a:t>
            </a:r>
            <a:endParaRPr lang="de-DE" sz="1400" dirty="0"/>
          </a:p>
          <a:p>
            <a:r>
              <a:rPr lang="de-DE" sz="1400" dirty="0"/>
              <a:t>W</a:t>
            </a:r>
            <a:r>
              <a:rPr lang="de-DE" sz="1400" baseline="-25000" dirty="0"/>
              <a:t>res</a:t>
            </a:r>
            <a:r>
              <a:rPr lang="de-DE" sz="1400" dirty="0"/>
              <a:t> (n_res, n_res)</a:t>
            </a:r>
            <a:endParaRPr lang="de-DE" sz="1400" baseline="-25000" dirty="0"/>
          </a:p>
          <a:p>
            <a:r>
              <a:rPr lang="de-DE" sz="1400" dirty="0"/>
              <a:t>W</a:t>
            </a:r>
            <a:r>
              <a:rPr lang="de-DE" sz="1400" baseline="-25000" dirty="0"/>
              <a:t>out</a:t>
            </a:r>
            <a:r>
              <a:rPr lang="de-DE" sz="1400" dirty="0"/>
              <a:t> (n_res, output features)</a:t>
            </a:r>
          </a:p>
          <a:p>
            <a:endParaRPr lang="de-DE" sz="1400" dirty="0"/>
          </a:p>
          <a:p>
            <a:r>
              <a:rPr lang="de-DE" sz="1400" u="sng" dirty="0"/>
              <a:t>Biases</a:t>
            </a:r>
            <a:r>
              <a:rPr lang="de-DE" sz="1400" dirty="0"/>
              <a:t>:</a:t>
            </a:r>
          </a:p>
          <a:p>
            <a:r>
              <a:rPr lang="de-DE" sz="1400" dirty="0"/>
              <a:t>b</a:t>
            </a:r>
            <a:r>
              <a:rPr lang="de-DE" sz="1400" baseline="-25000" dirty="0"/>
              <a:t>in</a:t>
            </a:r>
            <a:r>
              <a:rPr lang="de-DE" sz="1400" dirty="0"/>
              <a:t> , b</a:t>
            </a:r>
            <a:r>
              <a:rPr lang="de-DE" sz="1400" baseline="-25000" dirty="0"/>
              <a:t>res</a:t>
            </a:r>
            <a:r>
              <a:rPr lang="de-DE" sz="1400" dirty="0"/>
              <a:t> , b</a:t>
            </a:r>
            <a:r>
              <a:rPr lang="de-DE" sz="1400" baseline="-25000" dirty="0"/>
              <a:t>out</a:t>
            </a:r>
            <a:r>
              <a:rPr lang="de-DE" sz="1400" dirty="0"/>
              <a:t> 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183428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Rechteck 135">
            <a:extLst>
              <a:ext uri="{FF2B5EF4-FFF2-40B4-BE49-F238E27FC236}">
                <a16:creationId xmlns:a16="http://schemas.microsoft.com/office/drawing/2014/main" id="{9AE5D3E8-CE5C-5E11-D3B4-CAAE91024E5B}"/>
              </a:ext>
            </a:extLst>
          </p:cNvPr>
          <p:cNvSpPr/>
          <p:nvPr/>
        </p:nvSpPr>
        <p:spPr>
          <a:xfrm>
            <a:off x="10316410" y="4480237"/>
            <a:ext cx="330200" cy="1607408"/>
          </a:xfrm>
          <a:prstGeom prst="rect">
            <a:avLst/>
          </a:prstGeom>
          <a:solidFill>
            <a:srgbClr val="FC000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0DBC7218-53C8-9EF5-330D-77C5842D8EF3}"/>
              </a:ext>
            </a:extLst>
          </p:cNvPr>
          <p:cNvSpPr/>
          <p:nvPr/>
        </p:nvSpPr>
        <p:spPr>
          <a:xfrm>
            <a:off x="10373510" y="4797057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955C4063-4086-442E-40F7-08540A44465D}"/>
              </a:ext>
            </a:extLst>
          </p:cNvPr>
          <p:cNvSpPr/>
          <p:nvPr/>
        </p:nvSpPr>
        <p:spPr>
          <a:xfrm>
            <a:off x="10373510" y="5045232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2" name="Oval 141">
            <a:extLst>
              <a:ext uri="{FF2B5EF4-FFF2-40B4-BE49-F238E27FC236}">
                <a16:creationId xmlns:a16="http://schemas.microsoft.com/office/drawing/2014/main" id="{3F33031C-FC7B-294C-566A-69E5868ED52F}"/>
              </a:ext>
            </a:extLst>
          </p:cNvPr>
          <p:cNvSpPr/>
          <p:nvPr/>
        </p:nvSpPr>
        <p:spPr>
          <a:xfrm>
            <a:off x="10373510" y="5293407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6" name="Oval 175">
            <a:extLst>
              <a:ext uri="{FF2B5EF4-FFF2-40B4-BE49-F238E27FC236}">
                <a16:creationId xmlns:a16="http://schemas.microsoft.com/office/drawing/2014/main" id="{D1C58861-83C1-94DB-82BE-6F543364FCE5}"/>
              </a:ext>
            </a:extLst>
          </p:cNvPr>
          <p:cNvSpPr/>
          <p:nvPr/>
        </p:nvSpPr>
        <p:spPr>
          <a:xfrm>
            <a:off x="10373510" y="5541582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9" name="Oval 178">
            <a:extLst>
              <a:ext uri="{FF2B5EF4-FFF2-40B4-BE49-F238E27FC236}">
                <a16:creationId xmlns:a16="http://schemas.microsoft.com/office/drawing/2014/main" id="{FF06A8B7-AE8F-FB51-E723-DDDC18348C2B}"/>
              </a:ext>
            </a:extLst>
          </p:cNvPr>
          <p:cNvSpPr/>
          <p:nvPr/>
        </p:nvSpPr>
        <p:spPr>
          <a:xfrm>
            <a:off x="10373510" y="5789757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82" name="Gerade Verbindung 181">
            <a:extLst>
              <a:ext uri="{FF2B5EF4-FFF2-40B4-BE49-F238E27FC236}">
                <a16:creationId xmlns:a16="http://schemas.microsoft.com/office/drawing/2014/main" id="{D3A78D56-6E54-593C-4029-D14748680C59}"/>
              </a:ext>
            </a:extLst>
          </p:cNvPr>
          <p:cNvCxnSpPr>
            <a:cxnSpLocks/>
            <a:stCxn id="9" idx="2"/>
            <a:endCxn id="137" idx="6"/>
          </p:cNvCxnSpPr>
          <p:nvPr/>
        </p:nvCxnSpPr>
        <p:spPr>
          <a:xfrm flipH="1" flipV="1">
            <a:off x="10589510" y="4656882"/>
            <a:ext cx="1009942" cy="575354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hteck 50">
            <a:extLst>
              <a:ext uri="{FF2B5EF4-FFF2-40B4-BE49-F238E27FC236}">
                <a16:creationId xmlns:a16="http://schemas.microsoft.com/office/drawing/2014/main" id="{CBD2210A-CABB-4140-8992-0B763F5A2CF6}"/>
              </a:ext>
            </a:extLst>
          </p:cNvPr>
          <p:cNvSpPr/>
          <p:nvPr/>
        </p:nvSpPr>
        <p:spPr>
          <a:xfrm>
            <a:off x="9088094" y="2345619"/>
            <a:ext cx="330200" cy="1607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752BF9B-20ED-124C-8D78-032D3F29C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21</a:t>
            </a:fld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F8A926B-8B78-834F-BFBA-9405321487C6}"/>
              </a:ext>
            </a:extLst>
          </p:cNvPr>
          <p:cNvSpPr txBox="1"/>
          <p:nvPr/>
        </p:nvSpPr>
        <p:spPr>
          <a:xfrm>
            <a:off x="365769" y="302411"/>
            <a:ext cx="6674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baseESN: </a:t>
            </a:r>
            <a:r>
              <a:rPr lang="de-DE" sz="2400" dirty="0"/>
              <a:t>Feed inputs </a:t>
            </a:r>
            <a:r>
              <a:rPr lang="de-DE" sz="2400" b="1" dirty="0"/>
              <a:t>column-wise </a:t>
            </a:r>
            <a:r>
              <a:rPr lang="de-DE" sz="2400" dirty="0"/>
              <a:t>(or </a:t>
            </a:r>
            <a:r>
              <a:rPr lang="de-DE" sz="2400" b="1" dirty="0"/>
              <a:t>row-wise</a:t>
            </a:r>
            <a:r>
              <a:rPr lang="de-DE" sz="2400" dirty="0"/>
              <a:t>)</a:t>
            </a:r>
            <a:endParaRPr lang="de-DE" sz="2400" b="1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CE9CCA8-00CB-CF42-BEA2-FEC7EE6548FF}"/>
              </a:ext>
            </a:extLst>
          </p:cNvPr>
          <p:cNvSpPr/>
          <p:nvPr/>
        </p:nvSpPr>
        <p:spPr>
          <a:xfrm>
            <a:off x="11599452" y="5015992"/>
            <a:ext cx="432487" cy="432487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2" name="Gerade Verbindung 11">
            <a:extLst>
              <a:ext uri="{FF2B5EF4-FFF2-40B4-BE49-F238E27FC236}">
                <a16:creationId xmlns:a16="http://schemas.microsoft.com/office/drawing/2014/main" id="{EF02A917-D987-8346-ABD6-9EA0478289B1}"/>
              </a:ext>
            </a:extLst>
          </p:cNvPr>
          <p:cNvCxnSpPr>
            <a:cxnSpLocks/>
            <a:stCxn id="52" idx="6"/>
            <a:endCxn id="137" idx="2"/>
          </p:cNvCxnSpPr>
          <p:nvPr/>
        </p:nvCxnSpPr>
        <p:spPr>
          <a:xfrm>
            <a:off x="9361194" y="2522264"/>
            <a:ext cx="1012316" cy="2134618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A7E1DAC9-D24F-DC42-A4DB-4B6C547B4BEC}"/>
              </a:ext>
            </a:extLst>
          </p:cNvPr>
          <p:cNvSpPr txBox="1"/>
          <p:nvPr/>
        </p:nvSpPr>
        <p:spPr>
          <a:xfrm>
            <a:off x="11263173" y="4333716"/>
            <a:ext cx="11050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output y</a:t>
            </a:r>
            <a:r>
              <a:rPr lang="de-DE"/>
              <a:t>(T)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82CD48E7-65DA-2445-A2F8-13E7C4A2B126}"/>
              </a:ext>
            </a:extLst>
          </p:cNvPr>
          <p:cNvSpPr txBox="1"/>
          <p:nvPr/>
        </p:nvSpPr>
        <p:spPr>
          <a:xfrm>
            <a:off x="8732570" y="1933930"/>
            <a:ext cx="110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act</a:t>
            </a:r>
            <a:r>
              <a:rPr lang="de-DE"/>
              <a:t>(T)</a:t>
            </a:r>
          </a:p>
        </p:txBody>
      </p:sp>
      <p:cxnSp>
        <p:nvCxnSpPr>
          <p:cNvPr id="47" name="Gerade Verbindung 46">
            <a:extLst>
              <a:ext uri="{FF2B5EF4-FFF2-40B4-BE49-F238E27FC236}">
                <a16:creationId xmlns:a16="http://schemas.microsoft.com/office/drawing/2014/main" id="{9D3B0111-B9CC-284E-88F8-6069B3A830C6}"/>
              </a:ext>
            </a:extLst>
          </p:cNvPr>
          <p:cNvCxnSpPr>
            <a:cxnSpLocks/>
            <a:stCxn id="57" idx="6"/>
            <a:endCxn id="179" idx="2"/>
          </p:cNvCxnSpPr>
          <p:nvPr/>
        </p:nvCxnSpPr>
        <p:spPr>
          <a:xfrm>
            <a:off x="9361194" y="3763139"/>
            <a:ext cx="1012316" cy="2134618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feld 49">
            <a:extLst>
              <a:ext uri="{FF2B5EF4-FFF2-40B4-BE49-F238E27FC236}">
                <a16:creationId xmlns:a16="http://schemas.microsoft.com/office/drawing/2014/main" id="{9DA98980-9FC3-5744-9169-20B6EE977C49}"/>
              </a:ext>
            </a:extLst>
          </p:cNvPr>
          <p:cNvSpPr txBox="1"/>
          <p:nvPr/>
        </p:nvSpPr>
        <p:spPr>
          <a:xfrm>
            <a:off x="10693750" y="4861419"/>
            <a:ext cx="615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W</a:t>
            </a:r>
            <a:r>
              <a:rPr lang="de-DE" b="1" baseline="-25000"/>
              <a:t>out</a:t>
            </a:r>
            <a:r>
              <a:rPr lang="de-DE" b="1"/>
              <a:t> b</a:t>
            </a:r>
            <a:r>
              <a:rPr lang="de-DE" b="1" baseline="-25000"/>
              <a:t>out</a:t>
            </a:r>
            <a:endParaRPr lang="de-DE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89484473-8F1D-ED4F-8627-257EEB8AAB8E}"/>
              </a:ext>
            </a:extLst>
          </p:cNvPr>
          <p:cNvSpPr/>
          <p:nvPr/>
        </p:nvSpPr>
        <p:spPr>
          <a:xfrm>
            <a:off x="9145194" y="2414264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D9CC6283-5083-344B-BF32-657366DE5A3C}"/>
              </a:ext>
            </a:extLst>
          </p:cNvPr>
          <p:cNvSpPr/>
          <p:nvPr/>
        </p:nvSpPr>
        <p:spPr>
          <a:xfrm>
            <a:off x="9145194" y="2662439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158ED42A-FA6E-A14D-AEE3-CD2E442B645F}"/>
              </a:ext>
            </a:extLst>
          </p:cNvPr>
          <p:cNvSpPr/>
          <p:nvPr/>
        </p:nvSpPr>
        <p:spPr>
          <a:xfrm>
            <a:off x="9145194" y="2910614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78E9AB1A-1985-0246-8BCF-3B0B821E0AF6}"/>
              </a:ext>
            </a:extLst>
          </p:cNvPr>
          <p:cNvSpPr/>
          <p:nvPr/>
        </p:nvSpPr>
        <p:spPr>
          <a:xfrm>
            <a:off x="9145194" y="3158789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20B25EB6-04D6-6F43-B0BA-2E99B79F97E1}"/>
              </a:ext>
            </a:extLst>
          </p:cNvPr>
          <p:cNvSpPr/>
          <p:nvPr/>
        </p:nvSpPr>
        <p:spPr>
          <a:xfrm>
            <a:off x="9145194" y="3406964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3DD9A9CD-F9B4-4C4D-A27D-6501B9CA7769}"/>
              </a:ext>
            </a:extLst>
          </p:cNvPr>
          <p:cNvSpPr/>
          <p:nvPr/>
        </p:nvSpPr>
        <p:spPr>
          <a:xfrm>
            <a:off x="9145194" y="3655139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6A77A456-F1E0-0E4C-ACB4-A93AF8AE34B2}"/>
              </a:ext>
            </a:extLst>
          </p:cNvPr>
          <p:cNvSpPr/>
          <p:nvPr/>
        </p:nvSpPr>
        <p:spPr>
          <a:xfrm>
            <a:off x="7844313" y="4483416"/>
            <a:ext cx="330200" cy="1607408"/>
          </a:xfrm>
          <a:prstGeom prst="rect">
            <a:avLst/>
          </a:prstGeom>
          <a:solidFill>
            <a:srgbClr val="FC000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69965F7D-293A-334D-ACCD-2E2535E23856}"/>
              </a:ext>
            </a:extLst>
          </p:cNvPr>
          <p:cNvSpPr/>
          <p:nvPr/>
        </p:nvSpPr>
        <p:spPr>
          <a:xfrm>
            <a:off x="7901413" y="4552061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377E0615-D854-5A42-B752-540AEB36681E}"/>
              </a:ext>
            </a:extLst>
          </p:cNvPr>
          <p:cNvSpPr/>
          <p:nvPr/>
        </p:nvSpPr>
        <p:spPr>
          <a:xfrm>
            <a:off x="7901413" y="4800236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92145224-15A7-4C45-9EC9-4F51682189FB}"/>
              </a:ext>
            </a:extLst>
          </p:cNvPr>
          <p:cNvSpPr/>
          <p:nvPr/>
        </p:nvSpPr>
        <p:spPr>
          <a:xfrm>
            <a:off x="7901413" y="5048411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C649868F-7B8C-F049-8483-2B68CAE7AC34}"/>
              </a:ext>
            </a:extLst>
          </p:cNvPr>
          <p:cNvSpPr/>
          <p:nvPr/>
        </p:nvSpPr>
        <p:spPr>
          <a:xfrm>
            <a:off x="7901413" y="5296586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0964790E-290B-0247-B219-81FB87ED944C}"/>
              </a:ext>
            </a:extLst>
          </p:cNvPr>
          <p:cNvSpPr/>
          <p:nvPr/>
        </p:nvSpPr>
        <p:spPr>
          <a:xfrm>
            <a:off x="7901413" y="5544761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26EDE6EB-BB47-6149-85A3-4196BC80D43C}"/>
              </a:ext>
            </a:extLst>
          </p:cNvPr>
          <p:cNvSpPr/>
          <p:nvPr/>
        </p:nvSpPr>
        <p:spPr>
          <a:xfrm>
            <a:off x="7901413" y="5792936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5" name="Textfeld 64">
            <a:extLst>
              <a:ext uri="{FF2B5EF4-FFF2-40B4-BE49-F238E27FC236}">
                <a16:creationId xmlns:a16="http://schemas.microsoft.com/office/drawing/2014/main" id="{2DB37923-8E01-E143-BA8F-0B7742600A32}"/>
              </a:ext>
            </a:extLst>
          </p:cNvPr>
          <p:cNvSpPr txBox="1"/>
          <p:nvPr/>
        </p:nvSpPr>
        <p:spPr>
          <a:xfrm>
            <a:off x="7456891" y="6134387"/>
            <a:ext cx="110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x</a:t>
            </a:r>
            <a:r>
              <a:rPr lang="de-DE"/>
              <a:t>(T-1)</a:t>
            </a:r>
          </a:p>
        </p:txBody>
      </p:sp>
      <p:cxnSp>
        <p:nvCxnSpPr>
          <p:cNvPr id="66" name="Gerade Verbindung 65">
            <a:extLst>
              <a:ext uri="{FF2B5EF4-FFF2-40B4-BE49-F238E27FC236}">
                <a16:creationId xmlns:a16="http://schemas.microsoft.com/office/drawing/2014/main" id="{8E8EEFDB-EDDF-A948-9BAD-14A0F703BB32}"/>
              </a:ext>
            </a:extLst>
          </p:cNvPr>
          <p:cNvCxnSpPr>
            <a:cxnSpLocks/>
            <a:stCxn id="64" idx="6"/>
            <a:endCxn id="52" idx="2"/>
          </p:cNvCxnSpPr>
          <p:nvPr/>
        </p:nvCxnSpPr>
        <p:spPr>
          <a:xfrm flipV="1">
            <a:off x="8117413" y="2522264"/>
            <a:ext cx="1027781" cy="3378672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 Verbindung 68">
            <a:extLst>
              <a:ext uri="{FF2B5EF4-FFF2-40B4-BE49-F238E27FC236}">
                <a16:creationId xmlns:a16="http://schemas.microsoft.com/office/drawing/2014/main" id="{875551F6-9C4C-0340-B062-558C9005C451}"/>
              </a:ext>
            </a:extLst>
          </p:cNvPr>
          <p:cNvCxnSpPr>
            <a:cxnSpLocks/>
            <a:stCxn id="64" idx="6"/>
            <a:endCxn id="57" idx="2"/>
          </p:cNvCxnSpPr>
          <p:nvPr/>
        </p:nvCxnSpPr>
        <p:spPr>
          <a:xfrm flipV="1">
            <a:off x="8117413" y="3763139"/>
            <a:ext cx="1027781" cy="2137797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 Verbindung 72">
            <a:extLst>
              <a:ext uri="{FF2B5EF4-FFF2-40B4-BE49-F238E27FC236}">
                <a16:creationId xmlns:a16="http://schemas.microsoft.com/office/drawing/2014/main" id="{BEFFE542-A6B5-E643-B436-A452657A5E27}"/>
              </a:ext>
            </a:extLst>
          </p:cNvPr>
          <p:cNvCxnSpPr>
            <a:cxnSpLocks/>
            <a:stCxn id="59" idx="6"/>
            <a:endCxn id="52" idx="2"/>
          </p:cNvCxnSpPr>
          <p:nvPr/>
        </p:nvCxnSpPr>
        <p:spPr>
          <a:xfrm flipV="1">
            <a:off x="8117413" y="2522264"/>
            <a:ext cx="1027781" cy="2137797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75">
            <a:extLst>
              <a:ext uri="{FF2B5EF4-FFF2-40B4-BE49-F238E27FC236}">
                <a16:creationId xmlns:a16="http://schemas.microsoft.com/office/drawing/2014/main" id="{FEFE6CAC-4AC9-2844-9606-B875DB4F200D}"/>
              </a:ext>
            </a:extLst>
          </p:cNvPr>
          <p:cNvCxnSpPr>
            <a:cxnSpLocks/>
            <a:stCxn id="59" idx="6"/>
            <a:endCxn id="57" idx="2"/>
          </p:cNvCxnSpPr>
          <p:nvPr/>
        </p:nvCxnSpPr>
        <p:spPr>
          <a:xfrm flipV="1">
            <a:off x="8117413" y="3763139"/>
            <a:ext cx="1027781" cy="896922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feld 78">
            <a:extLst>
              <a:ext uri="{FF2B5EF4-FFF2-40B4-BE49-F238E27FC236}">
                <a16:creationId xmlns:a16="http://schemas.microsoft.com/office/drawing/2014/main" id="{2C813AEB-CA75-4746-B4F0-411D48F07828}"/>
              </a:ext>
            </a:extLst>
          </p:cNvPr>
          <p:cNvSpPr txBox="1"/>
          <p:nvPr/>
        </p:nvSpPr>
        <p:spPr>
          <a:xfrm>
            <a:off x="8327893" y="3973610"/>
            <a:ext cx="615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W</a:t>
            </a:r>
            <a:r>
              <a:rPr lang="de-DE" b="1" baseline="-25000"/>
              <a:t>res</a:t>
            </a:r>
            <a:r>
              <a:rPr lang="de-DE" b="1"/>
              <a:t>b</a:t>
            </a:r>
            <a:r>
              <a:rPr lang="de-DE" b="1" baseline="-25000"/>
              <a:t>res</a:t>
            </a:r>
            <a:endParaRPr lang="de-DE"/>
          </a:p>
        </p:txBody>
      </p:sp>
      <p:sp>
        <p:nvSpPr>
          <p:cNvPr id="80" name="Rechteck 79">
            <a:extLst>
              <a:ext uri="{FF2B5EF4-FFF2-40B4-BE49-F238E27FC236}">
                <a16:creationId xmlns:a16="http://schemas.microsoft.com/office/drawing/2014/main" id="{5DF7D383-0991-A946-8600-6FD768F369F8}"/>
              </a:ext>
            </a:extLst>
          </p:cNvPr>
          <p:cNvSpPr/>
          <p:nvPr/>
        </p:nvSpPr>
        <p:spPr>
          <a:xfrm>
            <a:off x="6617975" y="2377794"/>
            <a:ext cx="330200" cy="1607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1" name="Textfeld 80">
            <a:extLst>
              <a:ext uri="{FF2B5EF4-FFF2-40B4-BE49-F238E27FC236}">
                <a16:creationId xmlns:a16="http://schemas.microsoft.com/office/drawing/2014/main" id="{34049E12-D3A2-9847-8ADE-E45BC62D8CFC}"/>
              </a:ext>
            </a:extLst>
          </p:cNvPr>
          <p:cNvSpPr txBox="1"/>
          <p:nvPr/>
        </p:nvSpPr>
        <p:spPr>
          <a:xfrm>
            <a:off x="6262451" y="1946441"/>
            <a:ext cx="110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act</a:t>
            </a:r>
            <a:r>
              <a:rPr lang="de-DE"/>
              <a:t>(T-1)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5623AB2D-EBB5-8B4C-89D6-830057545A98}"/>
              </a:ext>
            </a:extLst>
          </p:cNvPr>
          <p:cNvSpPr/>
          <p:nvPr/>
        </p:nvSpPr>
        <p:spPr>
          <a:xfrm>
            <a:off x="6675075" y="2446439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B4B01D2C-7DBB-8842-ACC8-5F1A188835E4}"/>
              </a:ext>
            </a:extLst>
          </p:cNvPr>
          <p:cNvSpPr/>
          <p:nvPr/>
        </p:nvSpPr>
        <p:spPr>
          <a:xfrm>
            <a:off x="6675075" y="2694614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C228069C-C622-8449-AB87-0D930A11315C}"/>
              </a:ext>
            </a:extLst>
          </p:cNvPr>
          <p:cNvSpPr/>
          <p:nvPr/>
        </p:nvSpPr>
        <p:spPr>
          <a:xfrm>
            <a:off x="6675075" y="2942789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07E4EB25-1583-2942-968F-C28E04F311CC}"/>
              </a:ext>
            </a:extLst>
          </p:cNvPr>
          <p:cNvSpPr/>
          <p:nvPr/>
        </p:nvSpPr>
        <p:spPr>
          <a:xfrm>
            <a:off x="6675075" y="3190964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B5F985CD-0DD1-664A-B8F0-BF6D7EAD1753}"/>
              </a:ext>
            </a:extLst>
          </p:cNvPr>
          <p:cNvSpPr/>
          <p:nvPr/>
        </p:nvSpPr>
        <p:spPr>
          <a:xfrm>
            <a:off x="6675075" y="3439139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43923036-C931-5B45-AAD7-DD2A808561ED}"/>
              </a:ext>
            </a:extLst>
          </p:cNvPr>
          <p:cNvSpPr/>
          <p:nvPr/>
        </p:nvSpPr>
        <p:spPr>
          <a:xfrm>
            <a:off x="6675075" y="368362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8" name="Rechteck 87">
            <a:extLst>
              <a:ext uri="{FF2B5EF4-FFF2-40B4-BE49-F238E27FC236}">
                <a16:creationId xmlns:a16="http://schemas.microsoft.com/office/drawing/2014/main" id="{F754C481-FDF9-4C45-B042-10B68A90B2E3}"/>
              </a:ext>
            </a:extLst>
          </p:cNvPr>
          <p:cNvSpPr/>
          <p:nvPr/>
        </p:nvSpPr>
        <p:spPr>
          <a:xfrm>
            <a:off x="5374194" y="4483416"/>
            <a:ext cx="330200" cy="1607408"/>
          </a:xfrm>
          <a:prstGeom prst="rect">
            <a:avLst/>
          </a:prstGeom>
          <a:solidFill>
            <a:srgbClr val="FC000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B5226253-D5EA-234E-AF32-6CEF961769B4}"/>
              </a:ext>
            </a:extLst>
          </p:cNvPr>
          <p:cNvSpPr/>
          <p:nvPr/>
        </p:nvSpPr>
        <p:spPr>
          <a:xfrm>
            <a:off x="5431294" y="4552061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B4F1E42A-EF08-C942-94BF-39C29F869AEF}"/>
              </a:ext>
            </a:extLst>
          </p:cNvPr>
          <p:cNvSpPr/>
          <p:nvPr/>
        </p:nvSpPr>
        <p:spPr>
          <a:xfrm>
            <a:off x="5431294" y="4800236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5544AE04-8863-2442-BCC4-8301610CDB84}"/>
              </a:ext>
            </a:extLst>
          </p:cNvPr>
          <p:cNvSpPr/>
          <p:nvPr/>
        </p:nvSpPr>
        <p:spPr>
          <a:xfrm>
            <a:off x="5431294" y="5048411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896494BE-EC14-D94E-B304-695536E4F925}"/>
              </a:ext>
            </a:extLst>
          </p:cNvPr>
          <p:cNvSpPr/>
          <p:nvPr/>
        </p:nvSpPr>
        <p:spPr>
          <a:xfrm>
            <a:off x="5431294" y="5296586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28D3113E-C0F2-B040-A8E9-1594C32A804F}"/>
              </a:ext>
            </a:extLst>
          </p:cNvPr>
          <p:cNvSpPr/>
          <p:nvPr/>
        </p:nvSpPr>
        <p:spPr>
          <a:xfrm>
            <a:off x="5431294" y="5544761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1B8CD44E-FC4A-8943-8E89-F7B3C0CC8263}"/>
              </a:ext>
            </a:extLst>
          </p:cNvPr>
          <p:cNvSpPr/>
          <p:nvPr/>
        </p:nvSpPr>
        <p:spPr>
          <a:xfrm>
            <a:off x="5431294" y="5792936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5" name="Textfeld 94">
            <a:extLst>
              <a:ext uri="{FF2B5EF4-FFF2-40B4-BE49-F238E27FC236}">
                <a16:creationId xmlns:a16="http://schemas.microsoft.com/office/drawing/2014/main" id="{AA4AD857-BEB6-8C4F-8F88-D0070EBFC83F}"/>
              </a:ext>
            </a:extLst>
          </p:cNvPr>
          <p:cNvSpPr txBox="1"/>
          <p:nvPr/>
        </p:nvSpPr>
        <p:spPr>
          <a:xfrm>
            <a:off x="5021755" y="6134387"/>
            <a:ext cx="110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x</a:t>
            </a:r>
            <a:r>
              <a:rPr lang="de-DE"/>
              <a:t>(T-2)</a:t>
            </a:r>
          </a:p>
        </p:txBody>
      </p:sp>
      <p:cxnSp>
        <p:nvCxnSpPr>
          <p:cNvPr id="96" name="Gerade Verbindung 95">
            <a:extLst>
              <a:ext uri="{FF2B5EF4-FFF2-40B4-BE49-F238E27FC236}">
                <a16:creationId xmlns:a16="http://schemas.microsoft.com/office/drawing/2014/main" id="{DC9F3439-3FBC-7447-AFC2-D4EECE7C4B64}"/>
              </a:ext>
            </a:extLst>
          </p:cNvPr>
          <p:cNvCxnSpPr>
            <a:cxnSpLocks/>
            <a:stCxn id="94" idx="6"/>
            <a:endCxn id="82" idx="2"/>
          </p:cNvCxnSpPr>
          <p:nvPr/>
        </p:nvCxnSpPr>
        <p:spPr>
          <a:xfrm flipV="1">
            <a:off x="5647294" y="2554439"/>
            <a:ext cx="1027781" cy="3346497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96">
            <a:extLst>
              <a:ext uri="{FF2B5EF4-FFF2-40B4-BE49-F238E27FC236}">
                <a16:creationId xmlns:a16="http://schemas.microsoft.com/office/drawing/2014/main" id="{5C49AA5D-BF05-2545-8CA9-7CB081AD73F5}"/>
              </a:ext>
            </a:extLst>
          </p:cNvPr>
          <p:cNvCxnSpPr>
            <a:cxnSpLocks/>
            <a:stCxn id="94" idx="6"/>
            <a:endCxn id="87" idx="2"/>
          </p:cNvCxnSpPr>
          <p:nvPr/>
        </p:nvCxnSpPr>
        <p:spPr>
          <a:xfrm flipV="1">
            <a:off x="5647294" y="3791625"/>
            <a:ext cx="1027781" cy="2109311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 Verbindung 97">
            <a:extLst>
              <a:ext uri="{FF2B5EF4-FFF2-40B4-BE49-F238E27FC236}">
                <a16:creationId xmlns:a16="http://schemas.microsoft.com/office/drawing/2014/main" id="{0027CF2F-78E4-AF44-B933-3101EBFDE6AC}"/>
              </a:ext>
            </a:extLst>
          </p:cNvPr>
          <p:cNvCxnSpPr>
            <a:cxnSpLocks/>
            <a:stCxn id="89" idx="6"/>
            <a:endCxn id="82" idx="2"/>
          </p:cNvCxnSpPr>
          <p:nvPr/>
        </p:nvCxnSpPr>
        <p:spPr>
          <a:xfrm flipV="1">
            <a:off x="5647294" y="2554439"/>
            <a:ext cx="1027781" cy="2105622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 Verbindung 98">
            <a:extLst>
              <a:ext uri="{FF2B5EF4-FFF2-40B4-BE49-F238E27FC236}">
                <a16:creationId xmlns:a16="http://schemas.microsoft.com/office/drawing/2014/main" id="{7F8F60F6-4747-5344-99D2-E1BC78847E05}"/>
              </a:ext>
            </a:extLst>
          </p:cNvPr>
          <p:cNvCxnSpPr>
            <a:cxnSpLocks/>
            <a:stCxn id="89" idx="6"/>
            <a:endCxn id="87" idx="2"/>
          </p:cNvCxnSpPr>
          <p:nvPr/>
        </p:nvCxnSpPr>
        <p:spPr>
          <a:xfrm flipV="1">
            <a:off x="5647294" y="3791625"/>
            <a:ext cx="1027781" cy="868436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Gerade Verbindung 100">
            <a:extLst>
              <a:ext uri="{FF2B5EF4-FFF2-40B4-BE49-F238E27FC236}">
                <a16:creationId xmlns:a16="http://schemas.microsoft.com/office/drawing/2014/main" id="{0ACFD39F-36A8-2A40-84F1-79F375503AA2}"/>
              </a:ext>
            </a:extLst>
          </p:cNvPr>
          <p:cNvCxnSpPr>
            <a:cxnSpLocks/>
            <a:stCxn id="82" idx="6"/>
            <a:endCxn id="59" idx="2"/>
          </p:cNvCxnSpPr>
          <p:nvPr/>
        </p:nvCxnSpPr>
        <p:spPr>
          <a:xfrm>
            <a:off x="6891075" y="2554439"/>
            <a:ext cx="1010338" cy="2105622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Gerade Verbindung 101">
            <a:extLst>
              <a:ext uri="{FF2B5EF4-FFF2-40B4-BE49-F238E27FC236}">
                <a16:creationId xmlns:a16="http://schemas.microsoft.com/office/drawing/2014/main" id="{408A02D2-ABF0-3543-A994-38C1B86AA4DA}"/>
              </a:ext>
            </a:extLst>
          </p:cNvPr>
          <p:cNvCxnSpPr>
            <a:cxnSpLocks/>
            <a:stCxn id="87" idx="6"/>
            <a:endCxn id="64" idx="2"/>
          </p:cNvCxnSpPr>
          <p:nvPr/>
        </p:nvCxnSpPr>
        <p:spPr>
          <a:xfrm>
            <a:off x="6891075" y="3791625"/>
            <a:ext cx="1010338" cy="2109311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feld 108">
                <a:extLst>
                  <a:ext uri="{FF2B5EF4-FFF2-40B4-BE49-F238E27FC236}">
                    <a16:creationId xmlns:a16="http://schemas.microsoft.com/office/drawing/2014/main" id="{4305BC85-D5C7-BD47-988C-6E44A16B68D3}"/>
                  </a:ext>
                </a:extLst>
              </p:cNvPr>
              <p:cNvSpPr txBox="1"/>
              <p:nvPr/>
            </p:nvSpPr>
            <p:spPr>
              <a:xfrm>
                <a:off x="6967306" y="3808089"/>
                <a:ext cx="6390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109" name="Textfeld 108">
                <a:extLst>
                  <a:ext uri="{FF2B5EF4-FFF2-40B4-BE49-F238E27FC236}">
                    <a16:creationId xmlns:a16="http://schemas.microsoft.com/office/drawing/2014/main" id="{4305BC85-D5C7-BD47-988C-6E44A16B68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7306" y="3808089"/>
                <a:ext cx="63909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4" name="Rechteck 113">
            <a:extLst>
              <a:ext uri="{FF2B5EF4-FFF2-40B4-BE49-F238E27FC236}">
                <a16:creationId xmlns:a16="http://schemas.microsoft.com/office/drawing/2014/main" id="{DDD1E85C-36CC-E94F-8F36-3021D491B5CD}"/>
              </a:ext>
            </a:extLst>
          </p:cNvPr>
          <p:cNvSpPr/>
          <p:nvPr/>
        </p:nvSpPr>
        <p:spPr>
          <a:xfrm>
            <a:off x="2686081" y="4451241"/>
            <a:ext cx="330200" cy="1607408"/>
          </a:xfrm>
          <a:prstGeom prst="rect">
            <a:avLst/>
          </a:prstGeom>
          <a:solidFill>
            <a:srgbClr val="FC000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DF50C713-56AE-844E-8006-481AA6579962}"/>
              </a:ext>
            </a:extLst>
          </p:cNvPr>
          <p:cNvSpPr/>
          <p:nvPr/>
        </p:nvSpPr>
        <p:spPr>
          <a:xfrm>
            <a:off x="2743181" y="4519886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0231C535-AB5F-7648-9582-8B98829412F4}"/>
              </a:ext>
            </a:extLst>
          </p:cNvPr>
          <p:cNvSpPr/>
          <p:nvPr/>
        </p:nvSpPr>
        <p:spPr>
          <a:xfrm>
            <a:off x="2743181" y="4768061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7F88A641-F6F1-C143-BDB3-B039E69A58D9}"/>
              </a:ext>
            </a:extLst>
          </p:cNvPr>
          <p:cNvSpPr/>
          <p:nvPr/>
        </p:nvSpPr>
        <p:spPr>
          <a:xfrm>
            <a:off x="2743181" y="5016236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59D28175-ADF3-F840-A4C5-0475236654F7}"/>
              </a:ext>
            </a:extLst>
          </p:cNvPr>
          <p:cNvSpPr/>
          <p:nvPr/>
        </p:nvSpPr>
        <p:spPr>
          <a:xfrm>
            <a:off x="2743181" y="5264411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BC33EFE1-509F-2345-B089-9CCDBAB8EE9E}"/>
              </a:ext>
            </a:extLst>
          </p:cNvPr>
          <p:cNvSpPr/>
          <p:nvPr/>
        </p:nvSpPr>
        <p:spPr>
          <a:xfrm>
            <a:off x="2743181" y="5512586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320AC25A-5CB7-6642-8A35-EA1CD3BB0ADE}"/>
              </a:ext>
            </a:extLst>
          </p:cNvPr>
          <p:cNvSpPr/>
          <p:nvPr/>
        </p:nvSpPr>
        <p:spPr>
          <a:xfrm>
            <a:off x="2743181" y="5760761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1" name="Textfeld 120">
            <a:extLst>
              <a:ext uri="{FF2B5EF4-FFF2-40B4-BE49-F238E27FC236}">
                <a16:creationId xmlns:a16="http://schemas.microsoft.com/office/drawing/2014/main" id="{95F57BEB-8B60-104E-B18D-D0000190AEC2}"/>
              </a:ext>
            </a:extLst>
          </p:cNvPr>
          <p:cNvSpPr txBox="1"/>
          <p:nvPr/>
        </p:nvSpPr>
        <p:spPr>
          <a:xfrm>
            <a:off x="2333642" y="6102212"/>
            <a:ext cx="110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x</a:t>
            </a:r>
            <a:r>
              <a:rPr lang="de-DE"/>
              <a:t>(1)</a:t>
            </a:r>
          </a:p>
        </p:txBody>
      </p:sp>
      <p:sp>
        <p:nvSpPr>
          <p:cNvPr id="122" name="Rechteck 121">
            <a:extLst>
              <a:ext uri="{FF2B5EF4-FFF2-40B4-BE49-F238E27FC236}">
                <a16:creationId xmlns:a16="http://schemas.microsoft.com/office/drawing/2014/main" id="{CAB9751E-4DE6-2349-BFA5-B8974BA2B76A}"/>
              </a:ext>
            </a:extLst>
          </p:cNvPr>
          <p:cNvSpPr/>
          <p:nvPr/>
        </p:nvSpPr>
        <p:spPr>
          <a:xfrm>
            <a:off x="1469620" y="2384749"/>
            <a:ext cx="330200" cy="1607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3" name="Textfeld 122">
            <a:extLst>
              <a:ext uri="{FF2B5EF4-FFF2-40B4-BE49-F238E27FC236}">
                <a16:creationId xmlns:a16="http://schemas.microsoft.com/office/drawing/2014/main" id="{FDA75ED6-84C1-D04F-A5A7-525F1BEFB2EF}"/>
              </a:ext>
            </a:extLst>
          </p:cNvPr>
          <p:cNvSpPr txBox="1"/>
          <p:nvPr/>
        </p:nvSpPr>
        <p:spPr>
          <a:xfrm>
            <a:off x="1114096" y="1953396"/>
            <a:ext cx="110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act</a:t>
            </a:r>
            <a:r>
              <a:rPr lang="de-DE"/>
              <a:t>(1)</a:t>
            </a:r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7E5FB78B-5D46-DE40-A9AE-E01A22F5F0C8}"/>
              </a:ext>
            </a:extLst>
          </p:cNvPr>
          <p:cNvSpPr/>
          <p:nvPr/>
        </p:nvSpPr>
        <p:spPr>
          <a:xfrm>
            <a:off x="1526720" y="2453394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AD06D288-19AB-E144-ACE5-BA147169A5A9}"/>
              </a:ext>
            </a:extLst>
          </p:cNvPr>
          <p:cNvSpPr/>
          <p:nvPr/>
        </p:nvSpPr>
        <p:spPr>
          <a:xfrm>
            <a:off x="1526720" y="2701569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7F5445D0-768F-874F-B549-1DA1AD5406F4}"/>
              </a:ext>
            </a:extLst>
          </p:cNvPr>
          <p:cNvSpPr/>
          <p:nvPr/>
        </p:nvSpPr>
        <p:spPr>
          <a:xfrm>
            <a:off x="1526720" y="2949744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7CF3742C-5479-6147-BAB6-518D241F547E}"/>
              </a:ext>
            </a:extLst>
          </p:cNvPr>
          <p:cNvSpPr/>
          <p:nvPr/>
        </p:nvSpPr>
        <p:spPr>
          <a:xfrm>
            <a:off x="1526720" y="3197919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329B2CEF-D447-5843-B02E-8013AB6E80FF}"/>
              </a:ext>
            </a:extLst>
          </p:cNvPr>
          <p:cNvSpPr/>
          <p:nvPr/>
        </p:nvSpPr>
        <p:spPr>
          <a:xfrm>
            <a:off x="1526720" y="3446094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FF51399A-985D-B248-A4F5-B332B3D0F9FF}"/>
              </a:ext>
            </a:extLst>
          </p:cNvPr>
          <p:cNvSpPr/>
          <p:nvPr/>
        </p:nvSpPr>
        <p:spPr>
          <a:xfrm>
            <a:off x="1514827" y="3694269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30" name="Gerade Verbindung 129">
            <a:extLst>
              <a:ext uri="{FF2B5EF4-FFF2-40B4-BE49-F238E27FC236}">
                <a16:creationId xmlns:a16="http://schemas.microsoft.com/office/drawing/2014/main" id="{3023E243-D122-984A-A96D-957B4DE692A2}"/>
              </a:ext>
            </a:extLst>
          </p:cNvPr>
          <p:cNvCxnSpPr>
            <a:cxnSpLocks/>
            <a:stCxn id="124" idx="6"/>
            <a:endCxn id="115" idx="2"/>
          </p:cNvCxnSpPr>
          <p:nvPr/>
        </p:nvCxnSpPr>
        <p:spPr>
          <a:xfrm>
            <a:off x="1742720" y="2561394"/>
            <a:ext cx="1000461" cy="2066492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Gerade Verbindung 130">
            <a:extLst>
              <a:ext uri="{FF2B5EF4-FFF2-40B4-BE49-F238E27FC236}">
                <a16:creationId xmlns:a16="http://schemas.microsoft.com/office/drawing/2014/main" id="{9C16EA3A-82AF-5A4F-B20D-E6CD541CD24D}"/>
              </a:ext>
            </a:extLst>
          </p:cNvPr>
          <p:cNvCxnSpPr>
            <a:cxnSpLocks/>
            <a:stCxn id="129" idx="6"/>
            <a:endCxn id="120" idx="2"/>
          </p:cNvCxnSpPr>
          <p:nvPr/>
        </p:nvCxnSpPr>
        <p:spPr>
          <a:xfrm>
            <a:off x="1730827" y="3802269"/>
            <a:ext cx="1012354" cy="2066492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feld 112">
            <a:extLst>
              <a:ext uri="{FF2B5EF4-FFF2-40B4-BE49-F238E27FC236}">
                <a16:creationId xmlns:a16="http://schemas.microsoft.com/office/drawing/2014/main" id="{E6B36AB1-5FDA-EE45-A75F-AD3E6F669192}"/>
              </a:ext>
            </a:extLst>
          </p:cNvPr>
          <p:cNvSpPr txBox="1"/>
          <p:nvPr/>
        </p:nvSpPr>
        <p:spPr>
          <a:xfrm>
            <a:off x="3952768" y="5033578"/>
            <a:ext cx="8175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/>
              <a:t>(…)</a:t>
            </a:r>
          </a:p>
        </p:txBody>
      </p:sp>
      <p:cxnSp>
        <p:nvCxnSpPr>
          <p:cNvPr id="140" name="Gerade Verbindung 139">
            <a:extLst>
              <a:ext uri="{FF2B5EF4-FFF2-40B4-BE49-F238E27FC236}">
                <a16:creationId xmlns:a16="http://schemas.microsoft.com/office/drawing/2014/main" id="{3EF997ED-0B4B-7444-8F75-F68BBF71954F}"/>
              </a:ext>
            </a:extLst>
          </p:cNvPr>
          <p:cNvCxnSpPr>
            <a:cxnSpLocks/>
            <a:stCxn id="171" idx="6"/>
            <a:endCxn id="124" idx="2"/>
          </p:cNvCxnSpPr>
          <p:nvPr/>
        </p:nvCxnSpPr>
        <p:spPr>
          <a:xfrm flipV="1">
            <a:off x="441852" y="2561394"/>
            <a:ext cx="1084868" cy="60661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Gerade Verbindung 140">
            <a:extLst>
              <a:ext uri="{FF2B5EF4-FFF2-40B4-BE49-F238E27FC236}">
                <a16:creationId xmlns:a16="http://schemas.microsoft.com/office/drawing/2014/main" id="{9C346EAD-3610-1748-BAE6-8B4CF96FE386}"/>
              </a:ext>
            </a:extLst>
          </p:cNvPr>
          <p:cNvCxnSpPr>
            <a:cxnSpLocks/>
            <a:stCxn id="171" idx="6"/>
            <a:endCxn id="129" idx="2"/>
          </p:cNvCxnSpPr>
          <p:nvPr/>
        </p:nvCxnSpPr>
        <p:spPr>
          <a:xfrm>
            <a:off x="441852" y="2622055"/>
            <a:ext cx="1072975" cy="1180214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feld 152">
            <a:extLst>
              <a:ext uri="{FF2B5EF4-FFF2-40B4-BE49-F238E27FC236}">
                <a16:creationId xmlns:a16="http://schemas.microsoft.com/office/drawing/2014/main" id="{4E067EDE-B24A-9547-ADD8-99E8D96E70BA}"/>
              </a:ext>
            </a:extLst>
          </p:cNvPr>
          <p:cNvSpPr txBox="1"/>
          <p:nvPr/>
        </p:nvSpPr>
        <p:spPr>
          <a:xfrm>
            <a:off x="20466" y="1764934"/>
            <a:ext cx="6883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input</a:t>
            </a:r>
          </a:p>
          <a:p>
            <a:pPr algn="ctr"/>
            <a:r>
              <a:rPr lang="de-DE" b="1"/>
              <a:t>u</a:t>
            </a:r>
            <a:r>
              <a:rPr lang="de-DE"/>
              <a:t>(1)</a:t>
            </a:r>
          </a:p>
        </p:txBody>
      </p:sp>
      <p:sp>
        <p:nvSpPr>
          <p:cNvPr id="103" name="Rechteck 102">
            <a:extLst>
              <a:ext uri="{FF2B5EF4-FFF2-40B4-BE49-F238E27FC236}">
                <a16:creationId xmlns:a16="http://schemas.microsoft.com/office/drawing/2014/main" id="{7FC241FA-EEB3-F04B-994B-E08E45A5EF82}"/>
              </a:ext>
            </a:extLst>
          </p:cNvPr>
          <p:cNvSpPr/>
          <p:nvPr/>
        </p:nvSpPr>
        <p:spPr>
          <a:xfrm>
            <a:off x="7828383" y="2530744"/>
            <a:ext cx="330200" cy="134832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22D80F45-D2D9-ED46-A752-F1BD6E0F7B6A}"/>
              </a:ext>
            </a:extLst>
          </p:cNvPr>
          <p:cNvSpPr/>
          <p:nvPr/>
        </p:nvSpPr>
        <p:spPr>
          <a:xfrm>
            <a:off x="7885483" y="2599389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9B758EE4-501D-2448-84A9-FF46DFA66488}"/>
              </a:ext>
            </a:extLst>
          </p:cNvPr>
          <p:cNvSpPr/>
          <p:nvPr/>
        </p:nvSpPr>
        <p:spPr>
          <a:xfrm>
            <a:off x="7885483" y="2847564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6A377910-8BBE-A049-BB05-6D9D7E2A70D7}"/>
              </a:ext>
            </a:extLst>
          </p:cNvPr>
          <p:cNvSpPr/>
          <p:nvPr/>
        </p:nvSpPr>
        <p:spPr>
          <a:xfrm>
            <a:off x="7885483" y="3343914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5D377D21-3520-6E40-A65B-04C9D82B9FB6}"/>
              </a:ext>
            </a:extLst>
          </p:cNvPr>
          <p:cNvSpPr/>
          <p:nvPr/>
        </p:nvSpPr>
        <p:spPr>
          <a:xfrm>
            <a:off x="7885483" y="3592089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F1F4F13E-6D66-0C41-97C1-048A7908FE93}"/>
              </a:ext>
            </a:extLst>
          </p:cNvPr>
          <p:cNvSpPr/>
          <p:nvPr/>
        </p:nvSpPr>
        <p:spPr>
          <a:xfrm>
            <a:off x="7885483" y="309893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1" name="Textfeld 110">
            <a:extLst>
              <a:ext uri="{FF2B5EF4-FFF2-40B4-BE49-F238E27FC236}">
                <a16:creationId xmlns:a16="http://schemas.microsoft.com/office/drawing/2014/main" id="{6E886810-F8FD-204F-BC82-39C9186188C3}"/>
              </a:ext>
            </a:extLst>
          </p:cNvPr>
          <p:cNvSpPr txBox="1"/>
          <p:nvPr/>
        </p:nvSpPr>
        <p:spPr>
          <a:xfrm>
            <a:off x="7511575" y="1824068"/>
            <a:ext cx="1019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input</a:t>
            </a:r>
          </a:p>
          <a:p>
            <a:pPr algn="ctr"/>
            <a:r>
              <a:rPr lang="de-DE" b="1"/>
              <a:t>u</a:t>
            </a:r>
            <a:r>
              <a:rPr lang="de-DE"/>
              <a:t>(T)</a:t>
            </a:r>
          </a:p>
        </p:txBody>
      </p:sp>
      <p:cxnSp>
        <p:nvCxnSpPr>
          <p:cNvPr id="112" name="Gerade Verbindung 111">
            <a:extLst>
              <a:ext uri="{FF2B5EF4-FFF2-40B4-BE49-F238E27FC236}">
                <a16:creationId xmlns:a16="http://schemas.microsoft.com/office/drawing/2014/main" id="{FEE99C73-5E08-DA48-B701-558B397954E4}"/>
              </a:ext>
            </a:extLst>
          </p:cNvPr>
          <p:cNvCxnSpPr>
            <a:cxnSpLocks/>
            <a:stCxn id="104" idx="6"/>
            <a:endCxn id="52" idx="2"/>
          </p:cNvCxnSpPr>
          <p:nvPr/>
        </p:nvCxnSpPr>
        <p:spPr>
          <a:xfrm flipV="1">
            <a:off x="8101483" y="2522264"/>
            <a:ext cx="1043711" cy="185125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Gerade Verbindung 132">
            <a:extLst>
              <a:ext uri="{FF2B5EF4-FFF2-40B4-BE49-F238E27FC236}">
                <a16:creationId xmlns:a16="http://schemas.microsoft.com/office/drawing/2014/main" id="{63EBD094-827F-F242-95C1-0507BF9FE6A8}"/>
              </a:ext>
            </a:extLst>
          </p:cNvPr>
          <p:cNvCxnSpPr>
            <a:cxnSpLocks/>
          </p:cNvCxnSpPr>
          <p:nvPr/>
        </p:nvCxnSpPr>
        <p:spPr>
          <a:xfrm>
            <a:off x="8085553" y="2707389"/>
            <a:ext cx="1059641" cy="1091191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Gerade Verbindung 142">
            <a:extLst>
              <a:ext uri="{FF2B5EF4-FFF2-40B4-BE49-F238E27FC236}">
                <a16:creationId xmlns:a16="http://schemas.microsoft.com/office/drawing/2014/main" id="{CB08DAF7-0E75-9E4C-BD5B-24F66D838EE1}"/>
              </a:ext>
            </a:extLst>
          </p:cNvPr>
          <p:cNvCxnSpPr>
            <a:cxnSpLocks/>
            <a:stCxn id="107" idx="6"/>
            <a:endCxn id="52" idx="2"/>
          </p:cNvCxnSpPr>
          <p:nvPr/>
        </p:nvCxnSpPr>
        <p:spPr>
          <a:xfrm flipV="1">
            <a:off x="8101483" y="2522264"/>
            <a:ext cx="1043711" cy="1177825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Gerade Verbindung 144">
            <a:extLst>
              <a:ext uri="{FF2B5EF4-FFF2-40B4-BE49-F238E27FC236}">
                <a16:creationId xmlns:a16="http://schemas.microsoft.com/office/drawing/2014/main" id="{98A1C801-1CAB-394A-80D2-65E79907A0FA}"/>
              </a:ext>
            </a:extLst>
          </p:cNvPr>
          <p:cNvCxnSpPr>
            <a:cxnSpLocks/>
            <a:stCxn id="107" idx="6"/>
            <a:endCxn id="57" idx="2"/>
          </p:cNvCxnSpPr>
          <p:nvPr/>
        </p:nvCxnSpPr>
        <p:spPr>
          <a:xfrm>
            <a:off x="8101483" y="3700089"/>
            <a:ext cx="1043711" cy="6305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feld 145">
            <a:extLst>
              <a:ext uri="{FF2B5EF4-FFF2-40B4-BE49-F238E27FC236}">
                <a16:creationId xmlns:a16="http://schemas.microsoft.com/office/drawing/2014/main" id="{6A07AC57-7066-2945-8ED7-49E8460D3E67}"/>
              </a:ext>
            </a:extLst>
          </p:cNvPr>
          <p:cNvSpPr txBox="1"/>
          <p:nvPr/>
        </p:nvSpPr>
        <p:spPr>
          <a:xfrm>
            <a:off x="8324236" y="2270395"/>
            <a:ext cx="615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W</a:t>
            </a:r>
            <a:r>
              <a:rPr lang="de-DE" b="1" baseline="-25000"/>
              <a:t>in</a:t>
            </a:r>
            <a:r>
              <a:rPr lang="de-DE" b="1"/>
              <a:t> b</a:t>
            </a:r>
            <a:r>
              <a:rPr lang="de-DE" b="1" baseline="-25000"/>
              <a:t>in</a:t>
            </a:r>
            <a:endParaRPr lang="de-DE"/>
          </a:p>
        </p:txBody>
      </p:sp>
      <p:sp>
        <p:nvSpPr>
          <p:cNvPr id="147" name="Textfeld 146">
            <a:extLst>
              <a:ext uri="{FF2B5EF4-FFF2-40B4-BE49-F238E27FC236}">
                <a16:creationId xmlns:a16="http://schemas.microsoft.com/office/drawing/2014/main" id="{73D59D80-6177-4840-A95B-86287EFAE010}"/>
              </a:ext>
            </a:extLst>
          </p:cNvPr>
          <p:cNvSpPr txBox="1"/>
          <p:nvPr/>
        </p:nvSpPr>
        <p:spPr>
          <a:xfrm>
            <a:off x="5852993" y="3974567"/>
            <a:ext cx="615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W</a:t>
            </a:r>
            <a:r>
              <a:rPr lang="de-DE" b="1" baseline="-25000"/>
              <a:t>res</a:t>
            </a:r>
            <a:r>
              <a:rPr lang="de-DE" b="1"/>
              <a:t>b</a:t>
            </a:r>
            <a:r>
              <a:rPr lang="de-DE" b="1" baseline="-25000"/>
              <a:t>res</a:t>
            </a:r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Textfeld 147">
                <a:extLst>
                  <a:ext uri="{FF2B5EF4-FFF2-40B4-BE49-F238E27FC236}">
                    <a16:creationId xmlns:a16="http://schemas.microsoft.com/office/drawing/2014/main" id="{4AC485B7-9ED5-D64F-BE04-3616AEC0780C}"/>
                  </a:ext>
                </a:extLst>
              </p:cNvPr>
              <p:cNvSpPr txBox="1"/>
              <p:nvPr/>
            </p:nvSpPr>
            <p:spPr>
              <a:xfrm>
                <a:off x="9489939" y="3855979"/>
                <a:ext cx="6390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148" name="Textfeld 147">
                <a:extLst>
                  <a:ext uri="{FF2B5EF4-FFF2-40B4-BE49-F238E27FC236}">
                    <a16:creationId xmlns:a16="http://schemas.microsoft.com/office/drawing/2014/main" id="{4AC485B7-9ED5-D64F-BE04-3616AEC078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9939" y="3855979"/>
                <a:ext cx="63909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9" name="Gerade Verbindung 148">
            <a:extLst>
              <a:ext uri="{FF2B5EF4-FFF2-40B4-BE49-F238E27FC236}">
                <a16:creationId xmlns:a16="http://schemas.microsoft.com/office/drawing/2014/main" id="{EA573527-A50E-564F-92F5-F185B965064B}"/>
              </a:ext>
            </a:extLst>
          </p:cNvPr>
          <p:cNvCxnSpPr>
            <a:cxnSpLocks/>
            <a:stCxn id="59" idx="6"/>
            <a:endCxn id="137" idx="2"/>
          </p:cNvCxnSpPr>
          <p:nvPr/>
        </p:nvCxnSpPr>
        <p:spPr>
          <a:xfrm flipV="1">
            <a:off x="8117413" y="4656882"/>
            <a:ext cx="2256097" cy="3179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Gerade Verbindung 149">
            <a:extLst>
              <a:ext uri="{FF2B5EF4-FFF2-40B4-BE49-F238E27FC236}">
                <a16:creationId xmlns:a16="http://schemas.microsoft.com/office/drawing/2014/main" id="{38368B8B-14C1-344E-AEF9-6889977E77CD}"/>
              </a:ext>
            </a:extLst>
          </p:cNvPr>
          <p:cNvCxnSpPr>
            <a:cxnSpLocks/>
            <a:stCxn id="64" idx="6"/>
            <a:endCxn id="179" idx="2"/>
          </p:cNvCxnSpPr>
          <p:nvPr/>
        </p:nvCxnSpPr>
        <p:spPr>
          <a:xfrm flipV="1">
            <a:off x="8117413" y="5897757"/>
            <a:ext cx="2256097" cy="3179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Textfeld 150">
                <a:extLst>
                  <a:ext uri="{FF2B5EF4-FFF2-40B4-BE49-F238E27FC236}">
                    <a16:creationId xmlns:a16="http://schemas.microsoft.com/office/drawing/2014/main" id="{CA9760FB-BA36-1649-B79F-7B5604C23991}"/>
                  </a:ext>
                </a:extLst>
              </p:cNvPr>
              <p:cNvSpPr txBox="1"/>
              <p:nvPr/>
            </p:nvSpPr>
            <p:spPr>
              <a:xfrm>
                <a:off x="9007717" y="5523203"/>
                <a:ext cx="10277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(1−</m:t>
                      </m:r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de-DE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151" name="Textfeld 150">
                <a:extLst>
                  <a:ext uri="{FF2B5EF4-FFF2-40B4-BE49-F238E27FC236}">
                    <a16:creationId xmlns:a16="http://schemas.microsoft.com/office/drawing/2014/main" id="{CA9760FB-BA36-1649-B79F-7B5604C239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7717" y="5523203"/>
                <a:ext cx="1027781" cy="369332"/>
              </a:xfrm>
              <a:prstGeom prst="rect">
                <a:avLst/>
              </a:prstGeom>
              <a:blipFill>
                <a:blip r:embed="rId5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4" name="Gerade Verbindung 153">
            <a:extLst>
              <a:ext uri="{FF2B5EF4-FFF2-40B4-BE49-F238E27FC236}">
                <a16:creationId xmlns:a16="http://schemas.microsoft.com/office/drawing/2014/main" id="{118F157B-EB5C-0E48-88DB-7B32A964E7AF}"/>
              </a:ext>
            </a:extLst>
          </p:cNvPr>
          <p:cNvCxnSpPr>
            <a:cxnSpLocks/>
            <a:stCxn id="89" idx="6"/>
            <a:endCxn id="59" idx="2"/>
          </p:cNvCxnSpPr>
          <p:nvPr/>
        </p:nvCxnSpPr>
        <p:spPr>
          <a:xfrm>
            <a:off x="5647294" y="4660061"/>
            <a:ext cx="2254119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Gerade Verbindung 154">
            <a:extLst>
              <a:ext uri="{FF2B5EF4-FFF2-40B4-BE49-F238E27FC236}">
                <a16:creationId xmlns:a16="http://schemas.microsoft.com/office/drawing/2014/main" id="{F9E529CB-B2FC-7848-9264-699FB3E07DC8}"/>
              </a:ext>
            </a:extLst>
          </p:cNvPr>
          <p:cNvCxnSpPr>
            <a:cxnSpLocks/>
            <a:stCxn id="94" idx="6"/>
            <a:endCxn id="64" idx="2"/>
          </p:cNvCxnSpPr>
          <p:nvPr/>
        </p:nvCxnSpPr>
        <p:spPr>
          <a:xfrm>
            <a:off x="5647294" y="5900936"/>
            <a:ext cx="2254119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Textfeld 155">
                <a:extLst>
                  <a:ext uri="{FF2B5EF4-FFF2-40B4-BE49-F238E27FC236}">
                    <a16:creationId xmlns:a16="http://schemas.microsoft.com/office/drawing/2014/main" id="{3FA53F82-A571-B340-95A8-D3A1C9E4155C}"/>
                  </a:ext>
                </a:extLst>
              </p:cNvPr>
              <p:cNvSpPr txBox="1"/>
              <p:nvPr/>
            </p:nvSpPr>
            <p:spPr>
              <a:xfrm>
                <a:off x="6546844" y="5539531"/>
                <a:ext cx="10277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(1−</m:t>
                      </m:r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de-DE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156" name="Textfeld 155">
                <a:extLst>
                  <a:ext uri="{FF2B5EF4-FFF2-40B4-BE49-F238E27FC236}">
                    <a16:creationId xmlns:a16="http://schemas.microsoft.com/office/drawing/2014/main" id="{3FA53F82-A571-B340-95A8-D3A1C9E415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6844" y="5539531"/>
                <a:ext cx="1027781" cy="369332"/>
              </a:xfrm>
              <a:prstGeom prst="rect">
                <a:avLst/>
              </a:prstGeom>
              <a:blipFill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7" name="Rechteck 156">
            <a:extLst>
              <a:ext uri="{FF2B5EF4-FFF2-40B4-BE49-F238E27FC236}">
                <a16:creationId xmlns:a16="http://schemas.microsoft.com/office/drawing/2014/main" id="{B3218D6F-B358-274B-882F-E158C6A22895}"/>
              </a:ext>
            </a:extLst>
          </p:cNvPr>
          <p:cNvSpPr/>
          <p:nvPr/>
        </p:nvSpPr>
        <p:spPr>
          <a:xfrm>
            <a:off x="5364904" y="2526020"/>
            <a:ext cx="330200" cy="134832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8" name="Oval 157">
            <a:extLst>
              <a:ext uri="{FF2B5EF4-FFF2-40B4-BE49-F238E27FC236}">
                <a16:creationId xmlns:a16="http://schemas.microsoft.com/office/drawing/2014/main" id="{2433EAF2-4BD8-2847-A511-35EC3BA41D9E}"/>
              </a:ext>
            </a:extLst>
          </p:cNvPr>
          <p:cNvSpPr/>
          <p:nvPr/>
        </p:nvSpPr>
        <p:spPr>
          <a:xfrm>
            <a:off x="5422004" y="259466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9" name="Oval 158">
            <a:extLst>
              <a:ext uri="{FF2B5EF4-FFF2-40B4-BE49-F238E27FC236}">
                <a16:creationId xmlns:a16="http://schemas.microsoft.com/office/drawing/2014/main" id="{4F1617E2-2D62-3D4E-A68B-897AE6FBDE3B}"/>
              </a:ext>
            </a:extLst>
          </p:cNvPr>
          <p:cNvSpPr/>
          <p:nvPr/>
        </p:nvSpPr>
        <p:spPr>
          <a:xfrm>
            <a:off x="5422004" y="284284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0" name="Oval 159">
            <a:extLst>
              <a:ext uri="{FF2B5EF4-FFF2-40B4-BE49-F238E27FC236}">
                <a16:creationId xmlns:a16="http://schemas.microsoft.com/office/drawing/2014/main" id="{45C55ABA-F6BF-D544-97AC-EACE265AC3AA}"/>
              </a:ext>
            </a:extLst>
          </p:cNvPr>
          <p:cNvSpPr/>
          <p:nvPr/>
        </p:nvSpPr>
        <p:spPr>
          <a:xfrm>
            <a:off x="5422004" y="333919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1" name="Oval 160">
            <a:extLst>
              <a:ext uri="{FF2B5EF4-FFF2-40B4-BE49-F238E27FC236}">
                <a16:creationId xmlns:a16="http://schemas.microsoft.com/office/drawing/2014/main" id="{B2A51191-0E77-1746-8E13-CFAFC97F6061}"/>
              </a:ext>
            </a:extLst>
          </p:cNvPr>
          <p:cNvSpPr/>
          <p:nvPr/>
        </p:nvSpPr>
        <p:spPr>
          <a:xfrm>
            <a:off x="5422004" y="358736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2" name="Oval 161">
            <a:extLst>
              <a:ext uri="{FF2B5EF4-FFF2-40B4-BE49-F238E27FC236}">
                <a16:creationId xmlns:a16="http://schemas.microsoft.com/office/drawing/2014/main" id="{7A9ECB16-BE11-A649-B4FD-CA518B8B05F0}"/>
              </a:ext>
            </a:extLst>
          </p:cNvPr>
          <p:cNvSpPr/>
          <p:nvPr/>
        </p:nvSpPr>
        <p:spPr>
          <a:xfrm>
            <a:off x="5422004" y="3094206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3" name="Textfeld 162">
            <a:extLst>
              <a:ext uri="{FF2B5EF4-FFF2-40B4-BE49-F238E27FC236}">
                <a16:creationId xmlns:a16="http://schemas.microsoft.com/office/drawing/2014/main" id="{8A4F454D-F520-2A45-B82A-8306F9EF984D}"/>
              </a:ext>
            </a:extLst>
          </p:cNvPr>
          <p:cNvSpPr txBox="1"/>
          <p:nvPr/>
        </p:nvSpPr>
        <p:spPr>
          <a:xfrm>
            <a:off x="5048096" y="1819344"/>
            <a:ext cx="1019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input</a:t>
            </a:r>
          </a:p>
          <a:p>
            <a:pPr algn="ctr"/>
            <a:r>
              <a:rPr lang="de-DE" b="1"/>
              <a:t>u</a:t>
            </a:r>
            <a:r>
              <a:rPr lang="de-DE"/>
              <a:t>(T-1)</a:t>
            </a:r>
          </a:p>
        </p:txBody>
      </p:sp>
      <p:cxnSp>
        <p:nvCxnSpPr>
          <p:cNvPr id="164" name="Gerade Verbindung 163">
            <a:extLst>
              <a:ext uri="{FF2B5EF4-FFF2-40B4-BE49-F238E27FC236}">
                <a16:creationId xmlns:a16="http://schemas.microsoft.com/office/drawing/2014/main" id="{9B286F06-48A4-744C-ABC7-E8298E3F7708}"/>
              </a:ext>
            </a:extLst>
          </p:cNvPr>
          <p:cNvCxnSpPr>
            <a:cxnSpLocks/>
            <a:stCxn id="158" idx="6"/>
            <a:endCxn id="82" idx="2"/>
          </p:cNvCxnSpPr>
          <p:nvPr/>
        </p:nvCxnSpPr>
        <p:spPr>
          <a:xfrm flipV="1">
            <a:off x="5638004" y="2554439"/>
            <a:ext cx="1037071" cy="148226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Gerade Verbindung 164">
            <a:extLst>
              <a:ext uri="{FF2B5EF4-FFF2-40B4-BE49-F238E27FC236}">
                <a16:creationId xmlns:a16="http://schemas.microsoft.com/office/drawing/2014/main" id="{F199AC58-2285-B943-9E11-69A4E7A9F45C}"/>
              </a:ext>
            </a:extLst>
          </p:cNvPr>
          <p:cNvCxnSpPr>
            <a:cxnSpLocks/>
            <a:endCxn id="87" idx="2"/>
          </p:cNvCxnSpPr>
          <p:nvPr/>
        </p:nvCxnSpPr>
        <p:spPr>
          <a:xfrm>
            <a:off x="5622074" y="2702665"/>
            <a:ext cx="1053001" cy="108896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Gerade Verbindung 165">
            <a:extLst>
              <a:ext uri="{FF2B5EF4-FFF2-40B4-BE49-F238E27FC236}">
                <a16:creationId xmlns:a16="http://schemas.microsoft.com/office/drawing/2014/main" id="{D8EB24A1-03AF-464E-BC3D-285FC530D3BE}"/>
              </a:ext>
            </a:extLst>
          </p:cNvPr>
          <p:cNvCxnSpPr>
            <a:cxnSpLocks/>
            <a:stCxn id="161" idx="6"/>
          </p:cNvCxnSpPr>
          <p:nvPr/>
        </p:nvCxnSpPr>
        <p:spPr>
          <a:xfrm flipV="1">
            <a:off x="5638004" y="2553998"/>
            <a:ext cx="1027781" cy="1141367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Gerade Verbindung 166">
            <a:extLst>
              <a:ext uri="{FF2B5EF4-FFF2-40B4-BE49-F238E27FC236}">
                <a16:creationId xmlns:a16="http://schemas.microsoft.com/office/drawing/2014/main" id="{2D3A46B5-C172-D44F-A569-9A1327F238BD}"/>
              </a:ext>
            </a:extLst>
          </p:cNvPr>
          <p:cNvCxnSpPr>
            <a:cxnSpLocks/>
            <a:stCxn id="161" idx="6"/>
            <a:endCxn id="87" idx="2"/>
          </p:cNvCxnSpPr>
          <p:nvPr/>
        </p:nvCxnSpPr>
        <p:spPr>
          <a:xfrm>
            <a:off x="5638004" y="3695365"/>
            <a:ext cx="1037071" cy="9626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xtfeld 167">
            <a:extLst>
              <a:ext uri="{FF2B5EF4-FFF2-40B4-BE49-F238E27FC236}">
                <a16:creationId xmlns:a16="http://schemas.microsoft.com/office/drawing/2014/main" id="{713817D1-4009-3F4E-942A-7BF1E5631663}"/>
              </a:ext>
            </a:extLst>
          </p:cNvPr>
          <p:cNvSpPr txBox="1"/>
          <p:nvPr/>
        </p:nvSpPr>
        <p:spPr>
          <a:xfrm>
            <a:off x="5860757" y="2265671"/>
            <a:ext cx="615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W</a:t>
            </a:r>
            <a:r>
              <a:rPr lang="de-DE" b="1" baseline="-25000"/>
              <a:t>in</a:t>
            </a:r>
            <a:r>
              <a:rPr lang="de-DE" b="1"/>
              <a:t> b</a:t>
            </a:r>
            <a:r>
              <a:rPr lang="de-DE" b="1" baseline="-25000"/>
              <a:t>in</a:t>
            </a:r>
            <a:endParaRPr lang="de-DE"/>
          </a:p>
        </p:txBody>
      </p:sp>
      <p:sp>
        <p:nvSpPr>
          <p:cNvPr id="169" name="Textfeld 168">
            <a:extLst>
              <a:ext uri="{FF2B5EF4-FFF2-40B4-BE49-F238E27FC236}">
                <a16:creationId xmlns:a16="http://schemas.microsoft.com/office/drawing/2014/main" id="{53FBA8F8-7777-D94A-AB0B-D511EF9C4545}"/>
              </a:ext>
            </a:extLst>
          </p:cNvPr>
          <p:cNvSpPr txBox="1"/>
          <p:nvPr/>
        </p:nvSpPr>
        <p:spPr>
          <a:xfrm>
            <a:off x="695721" y="2267427"/>
            <a:ext cx="615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W</a:t>
            </a:r>
            <a:r>
              <a:rPr lang="de-DE" b="1" baseline="-25000"/>
              <a:t>in</a:t>
            </a:r>
            <a:r>
              <a:rPr lang="de-DE" b="1"/>
              <a:t> b</a:t>
            </a:r>
            <a:r>
              <a:rPr lang="de-DE" b="1" baseline="-25000"/>
              <a:t>in</a:t>
            </a:r>
            <a:endParaRPr lang="de-DE"/>
          </a:p>
        </p:txBody>
      </p:sp>
      <p:sp>
        <p:nvSpPr>
          <p:cNvPr id="170" name="Rechteck 169">
            <a:extLst>
              <a:ext uri="{FF2B5EF4-FFF2-40B4-BE49-F238E27FC236}">
                <a16:creationId xmlns:a16="http://schemas.microsoft.com/office/drawing/2014/main" id="{0E984CDA-86EE-F146-9AEE-CBD6FE90BCF2}"/>
              </a:ext>
            </a:extLst>
          </p:cNvPr>
          <p:cNvSpPr/>
          <p:nvPr/>
        </p:nvSpPr>
        <p:spPr>
          <a:xfrm>
            <a:off x="168752" y="2445410"/>
            <a:ext cx="330200" cy="134832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1" name="Oval 170">
            <a:extLst>
              <a:ext uri="{FF2B5EF4-FFF2-40B4-BE49-F238E27FC236}">
                <a16:creationId xmlns:a16="http://schemas.microsoft.com/office/drawing/2014/main" id="{5BBE36BE-4DCC-9A45-A963-6294397A14AA}"/>
              </a:ext>
            </a:extLst>
          </p:cNvPr>
          <p:cNvSpPr/>
          <p:nvPr/>
        </p:nvSpPr>
        <p:spPr>
          <a:xfrm>
            <a:off x="225852" y="251405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2" name="Oval 171">
            <a:extLst>
              <a:ext uri="{FF2B5EF4-FFF2-40B4-BE49-F238E27FC236}">
                <a16:creationId xmlns:a16="http://schemas.microsoft.com/office/drawing/2014/main" id="{998F8EC8-1E14-7147-8363-6E4888591AFB}"/>
              </a:ext>
            </a:extLst>
          </p:cNvPr>
          <p:cNvSpPr/>
          <p:nvPr/>
        </p:nvSpPr>
        <p:spPr>
          <a:xfrm>
            <a:off x="225852" y="276223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3" name="Oval 172">
            <a:extLst>
              <a:ext uri="{FF2B5EF4-FFF2-40B4-BE49-F238E27FC236}">
                <a16:creationId xmlns:a16="http://schemas.microsoft.com/office/drawing/2014/main" id="{5C73D923-D705-EF49-B6BD-C3E469C71A5A}"/>
              </a:ext>
            </a:extLst>
          </p:cNvPr>
          <p:cNvSpPr/>
          <p:nvPr/>
        </p:nvSpPr>
        <p:spPr>
          <a:xfrm>
            <a:off x="225852" y="325858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4" name="Oval 173">
            <a:extLst>
              <a:ext uri="{FF2B5EF4-FFF2-40B4-BE49-F238E27FC236}">
                <a16:creationId xmlns:a16="http://schemas.microsoft.com/office/drawing/2014/main" id="{2D0A0BB0-A8CA-654F-B59D-778E17C274C7}"/>
              </a:ext>
            </a:extLst>
          </p:cNvPr>
          <p:cNvSpPr/>
          <p:nvPr/>
        </p:nvSpPr>
        <p:spPr>
          <a:xfrm>
            <a:off x="225852" y="350675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9CBD473F-76BC-2949-98D9-3D7B3D3ECB07}"/>
              </a:ext>
            </a:extLst>
          </p:cNvPr>
          <p:cNvSpPr/>
          <p:nvPr/>
        </p:nvSpPr>
        <p:spPr>
          <a:xfrm>
            <a:off x="225852" y="3013596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77" name="Gerade Verbindung 176">
            <a:extLst>
              <a:ext uri="{FF2B5EF4-FFF2-40B4-BE49-F238E27FC236}">
                <a16:creationId xmlns:a16="http://schemas.microsoft.com/office/drawing/2014/main" id="{93F4A20C-3549-0B45-A6E6-4F44A38095C4}"/>
              </a:ext>
            </a:extLst>
          </p:cNvPr>
          <p:cNvCxnSpPr>
            <a:cxnSpLocks/>
            <a:stCxn id="174" idx="6"/>
            <a:endCxn id="124" idx="2"/>
          </p:cNvCxnSpPr>
          <p:nvPr/>
        </p:nvCxnSpPr>
        <p:spPr>
          <a:xfrm flipV="1">
            <a:off x="441852" y="2561394"/>
            <a:ext cx="1084868" cy="1053361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Gerade Verbindung 177">
            <a:extLst>
              <a:ext uri="{FF2B5EF4-FFF2-40B4-BE49-F238E27FC236}">
                <a16:creationId xmlns:a16="http://schemas.microsoft.com/office/drawing/2014/main" id="{F37A035D-D7CC-C04E-B051-57CFAA5D0CE3}"/>
              </a:ext>
            </a:extLst>
          </p:cNvPr>
          <p:cNvCxnSpPr>
            <a:cxnSpLocks/>
            <a:stCxn id="174" idx="6"/>
            <a:endCxn id="129" idx="2"/>
          </p:cNvCxnSpPr>
          <p:nvPr/>
        </p:nvCxnSpPr>
        <p:spPr>
          <a:xfrm>
            <a:off x="441852" y="3614755"/>
            <a:ext cx="1072975" cy="187514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Oval 136">
            <a:extLst>
              <a:ext uri="{FF2B5EF4-FFF2-40B4-BE49-F238E27FC236}">
                <a16:creationId xmlns:a16="http://schemas.microsoft.com/office/drawing/2014/main" id="{1BB06A1E-4527-E957-20F8-AF7C07EFAE66}"/>
              </a:ext>
            </a:extLst>
          </p:cNvPr>
          <p:cNvSpPr/>
          <p:nvPr/>
        </p:nvSpPr>
        <p:spPr>
          <a:xfrm>
            <a:off x="10373510" y="4548882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0" name="Textfeld 179">
            <a:extLst>
              <a:ext uri="{FF2B5EF4-FFF2-40B4-BE49-F238E27FC236}">
                <a16:creationId xmlns:a16="http://schemas.microsoft.com/office/drawing/2014/main" id="{A38C8799-DA86-59D5-04E3-C21C3CD84195}"/>
              </a:ext>
            </a:extLst>
          </p:cNvPr>
          <p:cNvSpPr txBox="1"/>
          <p:nvPr/>
        </p:nvSpPr>
        <p:spPr>
          <a:xfrm>
            <a:off x="9978166" y="6129596"/>
            <a:ext cx="110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x</a:t>
            </a:r>
            <a:r>
              <a:rPr lang="de-DE"/>
              <a:t>(T)</a:t>
            </a:r>
          </a:p>
        </p:txBody>
      </p:sp>
      <p:cxnSp>
        <p:nvCxnSpPr>
          <p:cNvPr id="181" name="Gerade Verbindung 180">
            <a:extLst>
              <a:ext uri="{FF2B5EF4-FFF2-40B4-BE49-F238E27FC236}">
                <a16:creationId xmlns:a16="http://schemas.microsoft.com/office/drawing/2014/main" id="{C45FD4FD-8393-C831-4667-425ABCDCADEA}"/>
              </a:ext>
            </a:extLst>
          </p:cNvPr>
          <p:cNvCxnSpPr>
            <a:cxnSpLocks/>
            <a:stCxn id="9" idx="2"/>
            <a:endCxn id="179" idx="6"/>
          </p:cNvCxnSpPr>
          <p:nvPr/>
        </p:nvCxnSpPr>
        <p:spPr>
          <a:xfrm flipH="1">
            <a:off x="10589510" y="5232236"/>
            <a:ext cx="1009942" cy="665521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Rechteck 182">
            <a:extLst>
              <a:ext uri="{FF2B5EF4-FFF2-40B4-BE49-F238E27FC236}">
                <a16:creationId xmlns:a16="http://schemas.microsoft.com/office/drawing/2014/main" id="{E58A347A-A193-7CD1-8FB8-795F791983EF}"/>
              </a:ext>
            </a:extLst>
          </p:cNvPr>
          <p:cNvSpPr/>
          <p:nvPr/>
        </p:nvSpPr>
        <p:spPr>
          <a:xfrm>
            <a:off x="3948164" y="2384749"/>
            <a:ext cx="330200" cy="1607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4" name="Textfeld 183">
            <a:extLst>
              <a:ext uri="{FF2B5EF4-FFF2-40B4-BE49-F238E27FC236}">
                <a16:creationId xmlns:a16="http://schemas.microsoft.com/office/drawing/2014/main" id="{67438EB9-C2BD-6002-27E9-2248ABB65449}"/>
              </a:ext>
            </a:extLst>
          </p:cNvPr>
          <p:cNvSpPr txBox="1"/>
          <p:nvPr/>
        </p:nvSpPr>
        <p:spPr>
          <a:xfrm>
            <a:off x="3592640" y="1953396"/>
            <a:ext cx="110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act</a:t>
            </a:r>
            <a:r>
              <a:rPr lang="de-DE"/>
              <a:t>(2)</a:t>
            </a:r>
          </a:p>
        </p:txBody>
      </p:sp>
      <p:sp>
        <p:nvSpPr>
          <p:cNvPr id="185" name="Oval 184">
            <a:extLst>
              <a:ext uri="{FF2B5EF4-FFF2-40B4-BE49-F238E27FC236}">
                <a16:creationId xmlns:a16="http://schemas.microsoft.com/office/drawing/2014/main" id="{B6577BC9-FA6F-F301-705D-408E0432DE03}"/>
              </a:ext>
            </a:extLst>
          </p:cNvPr>
          <p:cNvSpPr/>
          <p:nvPr/>
        </p:nvSpPr>
        <p:spPr>
          <a:xfrm>
            <a:off x="4005264" y="2453394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6" name="Oval 185">
            <a:extLst>
              <a:ext uri="{FF2B5EF4-FFF2-40B4-BE49-F238E27FC236}">
                <a16:creationId xmlns:a16="http://schemas.microsoft.com/office/drawing/2014/main" id="{D276BBF6-7B62-F94C-E795-11B56FC96159}"/>
              </a:ext>
            </a:extLst>
          </p:cNvPr>
          <p:cNvSpPr/>
          <p:nvPr/>
        </p:nvSpPr>
        <p:spPr>
          <a:xfrm>
            <a:off x="4005264" y="2701569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7" name="Oval 186">
            <a:extLst>
              <a:ext uri="{FF2B5EF4-FFF2-40B4-BE49-F238E27FC236}">
                <a16:creationId xmlns:a16="http://schemas.microsoft.com/office/drawing/2014/main" id="{588D3A00-E1BB-3452-AADD-3B4422FE327D}"/>
              </a:ext>
            </a:extLst>
          </p:cNvPr>
          <p:cNvSpPr/>
          <p:nvPr/>
        </p:nvSpPr>
        <p:spPr>
          <a:xfrm>
            <a:off x="4005264" y="2949744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8" name="Oval 187">
            <a:extLst>
              <a:ext uri="{FF2B5EF4-FFF2-40B4-BE49-F238E27FC236}">
                <a16:creationId xmlns:a16="http://schemas.microsoft.com/office/drawing/2014/main" id="{7069D9C8-2B14-7E7B-A2AF-D82A2AFFEAC7}"/>
              </a:ext>
            </a:extLst>
          </p:cNvPr>
          <p:cNvSpPr/>
          <p:nvPr/>
        </p:nvSpPr>
        <p:spPr>
          <a:xfrm>
            <a:off x="4005264" y="3197919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9" name="Oval 188">
            <a:extLst>
              <a:ext uri="{FF2B5EF4-FFF2-40B4-BE49-F238E27FC236}">
                <a16:creationId xmlns:a16="http://schemas.microsoft.com/office/drawing/2014/main" id="{3DD23343-CBEE-D65D-AEAA-E5A41A549B83}"/>
              </a:ext>
            </a:extLst>
          </p:cNvPr>
          <p:cNvSpPr/>
          <p:nvPr/>
        </p:nvSpPr>
        <p:spPr>
          <a:xfrm>
            <a:off x="4005264" y="3446094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0" name="Oval 189">
            <a:extLst>
              <a:ext uri="{FF2B5EF4-FFF2-40B4-BE49-F238E27FC236}">
                <a16:creationId xmlns:a16="http://schemas.microsoft.com/office/drawing/2014/main" id="{838B4FEB-17F3-4CC6-94DC-036126D9323E}"/>
              </a:ext>
            </a:extLst>
          </p:cNvPr>
          <p:cNvSpPr/>
          <p:nvPr/>
        </p:nvSpPr>
        <p:spPr>
          <a:xfrm>
            <a:off x="4005264" y="369058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91" name="Gerade Verbindung 190">
            <a:extLst>
              <a:ext uri="{FF2B5EF4-FFF2-40B4-BE49-F238E27FC236}">
                <a16:creationId xmlns:a16="http://schemas.microsoft.com/office/drawing/2014/main" id="{1F384089-A483-3835-8A01-2F9C8257C561}"/>
              </a:ext>
            </a:extLst>
          </p:cNvPr>
          <p:cNvCxnSpPr>
            <a:cxnSpLocks/>
            <a:stCxn id="120" idx="6"/>
            <a:endCxn id="185" idx="2"/>
          </p:cNvCxnSpPr>
          <p:nvPr/>
        </p:nvCxnSpPr>
        <p:spPr>
          <a:xfrm flipV="1">
            <a:off x="2959181" y="2561394"/>
            <a:ext cx="1046083" cy="3307367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Gerade Verbindung 191">
            <a:extLst>
              <a:ext uri="{FF2B5EF4-FFF2-40B4-BE49-F238E27FC236}">
                <a16:creationId xmlns:a16="http://schemas.microsoft.com/office/drawing/2014/main" id="{BB5B4E53-E73C-BE39-8694-9C57C3F37D86}"/>
              </a:ext>
            </a:extLst>
          </p:cNvPr>
          <p:cNvCxnSpPr>
            <a:cxnSpLocks/>
            <a:stCxn id="120" idx="6"/>
            <a:endCxn id="190" idx="2"/>
          </p:cNvCxnSpPr>
          <p:nvPr/>
        </p:nvCxnSpPr>
        <p:spPr>
          <a:xfrm flipV="1">
            <a:off x="2959181" y="3798580"/>
            <a:ext cx="1046083" cy="2070181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Gerade Verbindung 192">
            <a:extLst>
              <a:ext uri="{FF2B5EF4-FFF2-40B4-BE49-F238E27FC236}">
                <a16:creationId xmlns:a16="http://schemas.microsoft.com/office/drawing/2014/main" id="{1F3602F1-B5B5-A2F9-7324-40DE64209676}"/>
              </a:ext>
            </a:extLst>
          </p:cNvPr>
          <p:cNvCxnSpPr>
            <a:cxnSpLocks/>
            <a:stCxn id="115" idx="6"/>
            <a:endCxn id="185" idx="2"/>
          </p:cNvCxnSpPr>
          <p:nvPr/>
        </p:nvCxnSpPr>
        <p:spPr>
          <a:xfrm flipV="1">
            <a:off x="2959181" y="2561394"/>
            <a:ext cx="1046083" cy="2066492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Textfeld 193">
            <a:extLst>
              <a:ext uri="{FF2B5EF4-FFF2-40B4-BE49-F238E27FC236}">
                <a16:creationId xmlns:a16="http://schemas.microsoft.com/office/drawing/2014/main" id="{EDE8C911-836B-97A5-EC76-572AB42D33FB}"/>
              </a:ext>
            </a:extLst>
          </p:cNvPr>
          <p:cNvSpPr txBox="1"/>
          <p:nvPr/>
        </p:nvSpPr>
        <p:spPr>
          <a:xfrm>
            <a:off x="3173350" y="3971690"/>
            <a:ext cx="615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W</a:t>
            </a:r>
            <a:r>
              <a:rPr lang="de-DE" b="1" baseline="-25000"/>
              <a:t>res</a:t>
            </a:r>
            <a:r>
              <a:rPr lang="de-DE" b="1"/>
              <a:t>b</a:t>
            </a:r>
            <a:r>
              <a:rPr lang="de-DE" b="1" baseline="-25000"/>
              <a:t>res</a:t>
            </a:r>
            <a:endParaRPr lang="de-DE"/>
          </a:p>
        </p:txBody>
      </p:sp>
      <p:sp>
        <p:nvSpPr>
          <p:cNvPr id="195" name="Rechteck 194">
            <a:extLst>
              <a:ext uri="{FF2B5EF4-FFF2-40B4-BE49-F238E27FC236}">
                <a16:creationId xmlns:a16="http://schemas.microsoft.com/office/drawing/2014/main" id="{80868F26-CCD1-DBAE-DAEB-85E04C9AEF84}"/>
              </a:ext>
            </a:extLst>
          </p:cNvPr>
          <p:cNvSpPr/>
          <p:nvPr/>
        </p:nvSpPr>
        <p:spPr>
          <a:xfrm>
            <a:off x="2695093" y="2532975"/>
            <a:ext cx="330200" cy="134832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6" name="Oval 195">
            <a:extLst>
              <a:ext uri="{FF2B5EF4-FFF2-40B4-BE49-F238E27FC236}">
                <a16:creationId xmlns:a16="http://schemas.microsoft.com/office/drawing/2014/main" id="{28D4CC2F-FE7D-DBFC-7ED0-EE32AC3B071A}"/>
              </a:ext>
            </a:extLst>
          </p:cNvPr>
          <p:cNvSpPr/>
          <p:nvPr/>
        </p:nvSpPr>
        <p:spPr>
          <a:xfrm>
            <a:off x="2752193" y="260162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7" name="Oval 196">
            <a:extLst>
              <a:ext uri="{FF2B5EF4-FFF2-40B4-BE49-F238E27FC236}">
                <a16:creationId xmlns:a16="http://schemas.microsoft.com/office/drawing/2014/main" id="{D7C4397C-F1E2-CBF2-C7E9-74D065DF96D2}"/>
              </a:ext>
            </a:extLst>
          </p:cNvPr>
          <p:cNvSpPr/>
          <p:nvPr/>
        </p:nvSpPr>
        <p:spPr>
          <a:xfrm>
            <a:off x="2752193" y="284979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8" name="Oval 197">
            <a:extLst>
              <a:ext uri="{FF2B5EF4-FFF2-40B4-BE49-F238E27FC236}">
                <a16:creationId xmlns:a16="http://schemas.microsoft.com/office/drawing/2014/main" id="{70FFB1EB-9F22-D327-7E46-89A4552BD941}"/>
              </a:ext>
            </a:extLst>
          </p:cNvPr>
          <p:cNvSpPr/>
          <p:nvPr/>
        </p:nvSpPr>
        <p:spPr>
          <a:xfrm>
            <a:off x="2752193" y="334614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9" name="Oval 198">
            <a:extLst>
              <a:ext uri="{FF2B5EF4-FFF2-40B4-BE49-F238E27FC236}">
                <a16:creationId xmlns:a16="http://schemas.microsoft.com/office/drawing/2014/main" id="{7BB706CA-44E6-0983-6CED-908680172E6E}"/>
              </a:ext>
            </a:extLst>
          </p:cNvPr>
          <p:cNvSpPr/>
          <p:nvPr/>
        </p:nvSpPr>
        <p:spPr>
          <a:xfrm>
            <a:off x="2752193" y="359432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0" name="Oval 199">
            <a:extLst>
              <a:ext uri="{FF2B5EF4-FFF2-40B4-BE49-F238E27FC236}">
                <a16:creationId xmlns:a16="http://schemas.microsoft.com/office/drawing/2014/main" id="{4828ED84-4FD6-FCB2-A1F2-EB713B45CB8A}"/>
              </a:ext>
            </a:extLst>
          </p:cNvPr>
          <p:cNvSpPr/>
          <p:nvPr/>
        </p:nvSpPr>
        <p:spPr>
          <a:xfrm>
            <a:off x="2752193" y="3101161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1" name="Textfeld 200">
            <a:extLst>
              <a:ext uri="{FF2B5EF4-FFF2-40B4-BE49-F238E27FC236}">
                <a16:creationId xmlns:a16="http://schemas.microsoft.com/office/drawing/2014/main" id="{03D1E9A8-4041-9E90-5AFB-FB210A8EEEF9}"/>
              </a:ext>
            </a:extLst>
          </p:cNvPr>
          <p:cNvSpPr txBox="1"/>
          <p:nvPr/>
        </p:nvSpPr>
        <p:spPr>
          <a:xfrm>
            <a:off x="2378285" y="1826299"/>
            <a:ext cx="1019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input</a:t>
            </a:r>
          </a:p>
          <a:p>
            <a:pPr algn="ctr"/>
            <a:r>
              <a:rPr lang="de-DE" b="1"/>
              <a:t>u</a:t>
            </a:r>
            <a:r>
              <a:rPr lang="de-DE"/>
              <a:t>(2)</a:t>
            </a:r>
          </a:p>
        </p:txBody>
      </p:sp>
      <p:cxnSp>
        <p:nvCxnSpPr>
          <p:cNvPr id="202" name="Gerade Verbindung 201">
            <a:extLst>
              <a:ext uri="{FF2B5EF4-FFF2-40B4-BE49-F238E27FC236}">
                <a16:creationId xmlns:a16="http://schemas.microsoft.com/office/drawing/2014/main" id="{7832BB98-52B9-9511-5719-24367242CE03}"/>
              </a:ext>
            </a:extLst>
          </p:cNvPr>
          <p:cNvCxnSpPr>
            <a:cxnSpLocks/>
            <a:stCxn id="196" idx="6"/>
            <a:endCxn id="185" idx="2"/>
          </p:cNvCxnSpPr>
          <p:nvPr/>
        </p:nvCxnSpPr>
        <p:spPr>
          <a:xfrm flipV="1">
            <a:off x="2968193" y="2561394"/>
            <a:ext cx="1037071" cy="148226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Gerade Verbindung 202">
            <a:extLst>
              <a:ext uri="{FF2B5EF4-FFF2-40B4-BE49-F238E27FC236}">
                <a16:creationId xmlns:a16="http://schemas.microsoft.com/office/drawing/2014/main" id="{116A0B2D-0F77-02CD-C16C-2E281C44C1D2}"/>
              </a:ext>
            </a:extLst>
          </p:cNvPr>
          <p:cNvCxnSpPr>
            <a:cxnSpLocks/>
            <a:endCxn id="190" idx="2"/>
          </p:cNvCxnSpPr>
          <p:nvPr/>
        </p:nvCxnSpPr>
        <p:spPr>
          <a:xfrm>
            <a:off x="2952263" y="2709620"/>
            <a:ext cx="1053001" cy="108896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Gerade Verbindung 203">
            <a:extLst>
              <a:ext uri="{FF2B5EF4-FFF2-40B4-BE49-F238E27FC236}">
                <a16:creationId xmlns:a16="http://schemas.microsoft.com/office/drawing/2014/main" id="{CDD7FE89-4DB4-3E34-7436-A4649AE06EA6}"/>
              </a:ext>
            </a:extLst>
          </p:cNvPr>
          <p:cNvCxnSpPr>
            <a:cxnSpLocks/>
            <a:stCxn id="199" idx="6"/>
          </p:cNvCxnSpPr>
          <p:nvPr/>
        </p:nvCxnSpPr>
        <p:spPr>
          <a:xfrm flipV="1">
            <a:off x="2968193" y="2560953"/>
            <a:ext cx="1027781" cy="1141367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Gerade Verbindung 204">
            <a:extLst>
              <a:ext uri="{FF2B5EF4-FFF2-40B4-BE49-F238E27FC236}">
                <a16:creationId xmlns:a16="http://schemas.microsoft.com/office/drawing/2014/main" id="{D064C907-2A65-9F9E-60DB-02E74C00FB67}"/>
              </a:ext>
            </a:extLst>
          </p:cNvPr>
          <p:cNvCxnSpPr>
            <a:cxnSpLocks/>
            <a:stCxn id="199" idx="6"/>
            <a:endCxn id="190" idx="2"/>
          </p:cNvCxnSpPr>
          <p:nvPr/>
        </p:nvCxnSpPr>
        <p:spPr>
          <a:xfrm>
            <a:off x="2968193" y="3702320"/>
            <a:ext cx="1037071" cy="9626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Textfeld 205">
            <a:extLst>
              <a:ext uri="{FF2B5EF4-FFF2-40B4-BE49-F238E27FC236}">
                <a16:creationId xmlns:a16="http://schemas.microsoft.com/office/drawing/2014/main" id="{730DDF45-E602-3EE0-7C9A-49076023A671}"/>
              </a:ext>
            </a:extLst>
          </p:cNvPr>
          <p:cNvSpPr txBox="1"/>
          <p:nvPr/>
        </p:nvSpPr>
        <p:spPr>
          <a:xfrm>
            <a:off x="3190946" y="2272626"/>
            <a:ext cx="615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W</a:t>
            </a:r>
            <a:r>
              <a:rPr lang="de-DE" b="1" baseline="-25000"/>
              <a:t>in</a:t>
            </a:r>
            <a:r>
              <a:rPr lang="de-DE" b="1"/>
              <a:t> b</a:t>
            </a:r>
            <a:r>
              <a:rPr lang="de-DE" b="1" baseline="-25000"/>
              <a:t>in</a:t>
            </a:r>
            <a:endParaRPr lang="de-DE"/>
          </a:p>
        </p:txBody>
      </p:sp>
      <p:cxnSp>
        <p:nvCxnSpPr>
          <p:cNvPr id="207" name="Gerade Verbindung 206">
            <a:extLst>
              <a:ext uri="{FF2B5EF4-FFF2-40B4-BE49-F238E27FC236}">
                <a16:creationId xmlns:a16="http://schemas.microsoft.com/office/drawing/2014/main" id="{6963236D-A6CD-F114-A419-2519B91347D6}"/>
              </a:ext>
            </a:extLst>
          </p:cNvPr>
          <p:cNvCxnSpPr>
            <a:cxnSpLocks/>
            <a:stCxn id="115" idx="6"/>
            <a:endCxn id="190" idx="2"/>
          </p:cNvCxnSpPr>
          <p:nvPr/>
        </p:nvCxnSpPr>
        <p:spPr>
          <a:xfrm flipV="1">
            <a:off x="2959181" y="3798580"/>
            <a:ext cx="1046083" cy="829306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Textfeld 207">
            <a:extLst>
              <a:ext uri="{FF2B5EF4-FFF2-40B4-BE49-F238E27FC236}">
                <a16:creationId xmlns:a16="http://schemas.microsoft.com/office/drawing/2014/main" id="{72CB6237-9822-9490-FF89-CF8309B1F1A3}"/>
              </a:ext>
            </a:extLst>
          </p:cNvPr>
          <p:cNvSpPr txBox="1"/>
          <p:nvPr/>
        </p:nvSpPr>
        <p:spPr>
          <a:xfrm>
            <a:off x="4577951" y="2916669"/>
            <a:ext cx="8175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/>
              <a:t>(…)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0" name="Textfeld 209">
                <a:extLst>
                  <a:ext uri="{FF2B5EF4-FFF2-40B4-BE49-F238E27FC236}">
                    <a16:creationId xmlns:a16="http://schemas.microsoft.com/office/drawing/2014/main" id="{66844086-4BA3-24E9-3300-5633B409E07F}"/>
                  </a:ext>
                </a:extLst>
              </p:cNvPr>
              <p:cNvSpPr txBox="1"/>
              <p:nvPr/>
            </p:nvSpPr>
            <p:spPr>
              <a:xfrm>
                <a:off x="1835458" y="3850816"/>
                <a:ext cx="6390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210" name="Textfeld 209">
                <a:extLst>
                  <a:ext uri="{FF2B5EF4-FFF2-40B4-BE49-F238E27FC236}">
                    <a16:creationId xmlns:a16="http://schemas.microsoft.com/office/drawing/2014/main" id="{66844086-4BA3-24E9-3300-5633B409E0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458" y="3850816"/>
                <a:ext cx="63909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1" name="Grafik 210">
            <a:extLst>
              <a:ext uri="{FF2B5EF4-FFF2-40B4-BE49-F238E27FC236}">
                <a16:creationId xmlns:a16="http://schemas.microsoft.com/office/drawing/2014/main" id="{E826B5BF-FCE4-477A-FE90-3F21A887ABB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67239" y="938878"/>
            <a:ext cx="9664700" cy="622300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209" name="Grafik 208">
            <a:extLst>
              <a:ext uri="{FF2B5EF4-FFF2-40B4-BE49-F238E27FC236}">
                <a16:creationId xmlns:a16="http://schemas.microsoft.com/office/drawing/2014/main" id="{28102402-0B64-C722-31EF-CD6331DBF4F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132997" y="233506"/>
            <a:ext cx="3749440" cy="584775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085665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Rechteck 135">
            <a:extLst>
              <a:ext uri="{FF2B5EF4-FFF2-40B4-BE49-F238E27FC236}">
                <a16:creationId xmlns:a16="http://schemas.microsoft.com/office/drawing/2014/main" id="{9AE5D3E8-CE5C-5E11-D3B4-CAAE91024E5B}"/>
              </a:ext>
            </a:extLst>
          </p:cNvPr>
          <p:cNvSpPr/>
          <p:nvPr/>
        </p:nvSpPr>
        <p:spPr>
          <a:xfrm>
            <a:off x="10316410" y="4480237"/>
            <a:ext cx="330200" cy="1607408"/>
          </a:xfrm>
          <a:prstGeom prst="rect">
            <a:avLst/>
          </a:prstGeom>
          <a:solidFill>
            <a:srgbClr val="FC000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0DBC7218-53C8-9EF5-330D-77C5842D8EF3}"/>
              </a:ext>
            </a:extLst>
          </p:cNvPr>
          <p:cNvSpPr/>
          <p:nvPr/>
        </p:nvSpPr>
        <p:spPr>
          <a:xfrm>
            <a:off x="10373510" y="4797057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955C4063-4086-442E-40F7-08540A44465D}"/>
              </a:ext>
            </a:extLst>
          </p:cNvPr>
          <p:cNvSpPr/>
          <p:nvPr/>
        </p:nvSpPr>
        <p:spPr>
          <a:xfrm>
            <a:off x="10373510" y="5045232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2" name="Oval 141">
            <a:extLst>
              <a:ext uri="{FF2B5EF4-FFF2-40B4-BE49-F238E27FC236}">
                <a16:creationId xmlns:a16="http://schemas.microsoft.com/office/drawing/2014/main" id="{3F33031C-FC7B-294C-566A-69E5868ED52F}"/>
              </a:ext>
            </a:extLst>
          </p:cNvPr>
          <p:cNvSpPr/>
          <p:nvPr/>
        </p:nvSpPr>
        <p:spPr>
          <a:xfrm>
            <a:off x="10373510" y="5293407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6" name="Oval 175">
            <a:extLst>
              <a:ext uri="{FF2B5EF4-FFF2-40B4-BE49-F238E27FC236}">
                <a16:creationId xmlns:a16="http://schemas.microsoft.com/office/drawing/2014/main" id="{D1C58861-83C1-94DB-82BE-6F543364FCE5}"/>
              </a:ext>
            </a:extLst>
          </p:cNvPr>
          <p:cNvSpPr/>
          <p:nvPr/>
        </p:nvSpPr>
        <p:spPr>
          <a:xfrm>
            <a:off x="10373510" y="5541582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9" name="Oval 178">
            <a:extLst>
              <a:ext uri="{FF2B5EF4-FFF2-40B4-BE49-F238E27FC236}">
                <a16:creationId xmlns:a16="http://schemas.microsoft.com/office/drawing/2014/main" id="{FF06A8B7-AE8F-FB51-E723-DDDC18348C2B}"/>
              </a:ext>
            </a:extLst>
          </p:cNvPr>
          <p:cNvSpPr/>
          <p:nvPr/>
        </p:nvSpPr>
        <p:spPr>
          <a:xfrm>
            <a:off x="10373510" y="5789757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82" name="Gerade Verbindung 181">
            <a:extLst>
              <a:ext uri="{FF2B5EF4-FFF2-40B4-BE49-F238E27FC236}">
                <a16:creationId xmlns:a16="http://schemas.microsoft.com/office/drawing/2014/main" id="{D3A78D56-6E54-593C-4029-D14748680C59}"/>
              </a:ext>
            </a:extLst>
          </p:cNvPr>
          <p:cNvCxnSpPr>
            <a:cxnSpLocks/>
            <a:stCxn id="9" idx="2"/>
            <a:endCxn id="137" idx="6"/>
          </p:cNvCxnSpPr>
          <p:nvPr/>
        </p:nvCxnSpPr>
        <p:spPr>
          <a:xfrm flipH="1" flipV="1">
            <a:off x="10589510" y="4656882"/>
            <a:ext cx="1009942" cy="575354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hteck 50">
            <a:extLst>
              <a:ext uri="{FF2B5EF4-FFF2-40B4-BE49-F238E27FC236}">
                <a16:creationId xmlns:a16="http://schemas.microsoft.com/office/drawing/2014/main" id="{CBD2210A-CABB-4140-8992-0B763F5A2CF6}"/>
              </a:ext>
            </a:extLst>
          </p:cNvPr>
          <p:cNvSpPr/>
          <p:nvPr/>
        </p:nvSpPr>
        <p:spPr>
          <a:xfrm>
            <a:off x="9088094" y="2345619"/>
            <a:ext cx="330200" cy="1607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752BF9B-20ED-124C-8D78-032D3F29C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22</a:t>
            </a:fld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F8A926B-8B78-834F-BFBA-9405321487C6}"/>
              </a:ext>
            </a:extLst>
          </p:cNvPr>
          <p:cNvSpPr txBox="1"/>
          <p:nvPr/>
        </p:nvSpPr>
        <p:spPr>
          <a:xfrm>
            <a:off x="365769" y="302411"/>
            <a:ext cx="6674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baseESN: </a:t>
            </a:r>
            <a:r>
              <a:rPr lang="de-DE" sz="2400" dirty="0"/>
              <a:t>Feed inputs </a:t>
            </a:r>
            <a:r>
              <a:rPr lang="de-DE" sz="2400" b="1" dirty="0"/>
              <a:t>column-wise </a:t>
            </a:r>
            <a:r>
              <a:rPr lang="de-DE" sz="2400" dirty="0"/>
              <a:t>(or </a:t>
            </a:r>
            <a:r>
              <a:rPr lang="de-DE" sz="2400" b="1" dirty="0"/>
              <a:t>row-wise</a:t>
            </a:r>
            <a:r>
              <a:rPr lang="de-DE" sz="2400" dirty="0"/>
              <a:t>)</a:t>
            </a:r>
            <a:endParaRPr lang="de-DE" sz="2400" b="1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CE9CCA8-00CB-CF42-BEA2-FEC7EE6548FF}"/>
              </a:ext>
            </a:extLst>
          </p:cNvPr>
          <p:cNvSpPr/>
          <p:nvPr/>
        </p:nvSpPr>
        <p:spPr>
          <a:xfrm>
            <a:off x="11599452" y="5015992"/>
            <a:ext cx="432487" cy="432487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2" name="Gerade Verbindung 11">
            <a:extLst>
              <a:ext uri="{FF2B5EF4-FFF2-40B4-BE49-F238E27FC236}">
                <a16:creationId xmlns:a16="http://schemas.microsoft.com/office/drawing/2014/main" id="{EF02A917-D987-8346-ABD6-9EA0478289B1}"/>
              </a:ext>
            </a:extLst>
          </p:cNvPr>
          <p:cNvCxnSpPr>
            <a:cxnSpLocks/>
            <a:stCxn id="52" idx="6"/>
            <a:endCxn id="137" idx="2"/>
          </p:cNvCxnSpPr>
          <p:nvPr/>
        </p:nvCxnSpPr>
        <p:spPr>
          <a:xfrm>
            <a:off x="9361194" y="2522264"/>
            <a:ext cx="1012316" cy="2134618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A7E1DAC9-D24F-DC42-A4DB-4B6C547B4BEC}"/>
              </a:ext>
            </a:extLst>
          </p:cNvPr>
          <p:cNvSpPr txBox="1"/>
          <p:nvPr/>
        </p:nvSpPr>
        <p:spPr>
          <a:xfrm>
            <a:off x="11263173" y="4333716"/>
            <a:ext cx="11050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output y</a:t>
            </a:r>
            <a:r>
              <a:rPr lang="de-DE"/>
              <a:t>(T)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82CD48E7-65DA-2445-A2F8-13E7C4A2B126}"/>
              </a:ext>
            </a:extLst>
          </p:cNvPr>
          <p:cNvSpPr txBox="1"/>
          <p:nvPr/>
        </p:nvSpPr>
        <p:spPr>
          <a:xfrm>
            <a:off x="8732570" y="1933930"/>
            <a:ext cx="110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act</a:t>
            </a:r>
            <a:r>
              <a:rPr lang="de-DE"/>
              <a:t>(T)</a:t>
            </a:r>
          </a:p>
        </p:txBody>
      </p:sp>
      <p:cxnSp>
        <p:nvCxnSpPr>
          <p:cNvPr id="47" name="Gerade Verbindung 46">
            <a:extLst>
              <a:ext uri="{FF2B5EF4-FFF2-40B4-BE49-F238E27FC236}">
                <a16:creationId xmlns:a16="http://schemas.microsoft.com/office/drawing/2014/main" id="{9D3B0111-B9CC-284E-88F8-6069B3A830C6}"/>
              </a:ext>
            </a:extLst>
          </p:cNvPr>
          <p:cNvCxnSpPr>
            <a:cxnSpLocks/>
            <a:stCxn id="57" idx="6"/>
            <a:endCxn id="179" idx="2"/>
          </p:cNvCxnSpPr>
          <p:nvPr/>
        </p:nvCxnSpPr>
        <p:spPr>
          <a:xfrm>
            <a:off x="9361194" y="3763139"/>
            <a:ext cx="1012316" cy="2134618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feld 49">
            <a:extLst>
              <a:ext uri="{FF2B5EF4-FFF2-40B4-BE49-F238E27FC236}">
                <a16:creationId xmlns:a16="http://schemas.microsoft.com/office/drawing/2014/main" id="{9DA98980-9FC3-5744-9169-20B6EE977C49}"/>
              </a:ext>
            </a:extLst>
          </p:cNvPr>
          <p:cNvSpPr txBox="1"/>
          <p:nvPr/>
        </p:nvSpPr>
        <p:spPr>
          <a:xfrm>
            <a:off x="10693750" y="4861419"/>
            <a:ext cx="615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W</a:t>
            </a:r>
            <a:r>
              <a:rPr lang="de-DE" b="1" baseline="-25000"/>
              <a:t>out</a:t>
            </a:r>
            <a:r>
              <a:rPr lang="de-DE" b="1"/>
              <a:t> b</a:t>
            </a:r>
            <a:r>
              <a:rPr lang="de-DE" b="1" baseline="-25000"/>
              <a:t>out</a:t>
            </a:r>
            <a:endParaRPr lang="de-DE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89484473-8F1D-ED4F-8627-257EEB8AAB8E}"/>
              </a:ext>
            </a:extLst>
          </p:cNvPr>
          <p:cNvSpPr/>
          <p:nvPr/>
        </p:nvSpPr>
        <p:spPr>
          <a:xfrm>
            <a:off x="9145194" y="2414264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D9CC6283-5083-344B-BF32-657366DE5A3C}"/>
              </a:ext>
            </a:extLst>
          </p:cNvPr>
          <p:cNvSpPr/>
          <p:nvPr/>
        </p:nvSpPr>
        <p:spPr>
          <a:xfrm>
            <a:off x="9145194" y="2662439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158ED42A-FA6E-A14D-AEE3-CD2E442B645F}"/>
              </a:ext>
            </a:extLst>
          </p:cNvPr>
          <p:cNvSpPr/>
          <p:nvPr/>
        </p:nvSpPr>
        <p:spPr>
          <a:xfrm>
            <a:off x="9145194" y="2910614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78E9AB1A-1985-0246-8BCF-3B0B821E0AF6}"/>
              </a:ext>
            </a:extLst>
          </p:cNvPr>
          <p:cNvSpPr/>
          <p:nvPr/>
        </p:nvSpPr>
        <p:spPr>
          <a:xfrm>
            <a:off x="9145194" y="3158789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20B25EB6-04D6-6F43-B0BA-2E99B79F97E1}"/>
              </a:ext>
            </a:extLst>
          </p:cNvPr>
          <p:cNvSpPr/>
          <p:nvPr/>
        </p:nvSpPr>
        <p:spPr>
          <a:xfrm>
            <a:off x="9145194" y="3406964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3DD9A9CD-F9B4-4C4D-A27D-6501B9CA7769}"/>
              </a:ext>
            </a:extLst>
          </p:cNvPr>
          <p:cNvSpPr/>
          <p:nvPr/>
        </p:nvSpPr>
        <p:spPr>
          <a:xfrm>
            <a:off x="9145194" y="3655139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6A77A456-F1E0-0E4C-ACB4-A93AF8AE34B2}"/>
              </a:ext>
            </a:extLst>
          </p:cNvPr>
          <p:cNvSpPr/>
          <p:nvPr/>
        </p:nvSpPr>
        <p:spPr>
          <a:xfrm>
            <a:off x="7844313" y="4483416"/>
            <a:ext cx="330200" cy="1607408"/>
          </a:xfrm>
          <a:prstGeom prst="rect">
            <a:avLst/>
          </a:prstGeom>
          <a:solidFill>
            <a:srgbClr val="FC000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69965F7D-293A-334D-ACCD-2E2535E23856}"/>
              </a:ext>
            </a:extLst>
          </p:cNvPr>
          <p:cNvSpPr/>
          <p:nvPr/>
        </p:nvSpPr>
        <p:spPr>
          <a:xfrm>
            <a:off x="7901413" y="4552061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377E0615-D854-5A42-B752-540AEB36681E}"/>
              </a:ext>
            </a:extLst>
          </p:cNvPr>
          <p:cNvSpPr/>
          <p:nvPr/>
        </p:nvSpPr>
        <p:spPr>
          <a:xfrm>
            <a:off x="7901413" y="4800236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92145224-15A7-4C45-9EC9-4F51682189FB}"/>
              </a:ext>
            </a:extLst>
          </p:cNvPr>
          <p:cNvSpPr/>
          <p:nvPr/>
        </p:nvSpPr>
        <p:spPr>
          <a:xfrm>
            <a:off x="7901413" y="5048411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C649868F-7B8C-F049-8483-2B68CAE7AC34}"/>
              </a:ext>
            </a:extLst>
          </p:cNvPr>
          <p:cNvSpPr/>
          <p:nvPr/>
        </p:nvSpPr>
        <p:spPr>
          <a:xfrm>
            <a:off x="7901413" y="5296586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0964790E-290B-0247-B219-81FB87ED944C}"/>
              </a:ext>
            </a:extLst>
          </p:cNvPr>
          <p:cNvSpPr/>
          <p:nvPr/>
        </p:nvSpPr>
        <p:spPr>
          <a:xfrm>
            <a:off x="7901413" y="5544761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26EDE6EB-BB47-6149-85A3-4196BC80D43C}"/>
              </a:ext>
            </a:extLst>
          </p:cNvPr>
          <p:cNvSpPr/>
          <p:nvPr/>
        </p:nvSpPr>
        <p:spPr>
          <a:xfrm>
            <a:off x="7901413" y="5792936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5" name="Textfeld 64">
            <a:extLst>
              <a:ext uri="{FF2B5EF4-FFF2-40B4-BE49-F238E27FC236}">
                <a16:creationId xmlns:a16="http://schemas.microsoft.com/office/drawing/2014/main" id="{2DB37923-8E01-E143-BA8F-0B7742600A32}"/>
              </a:ext>
            </a:extLst>
          </p:cNvPr>
          <p:cNvSpPr txBox="1"/>
          <p:nvPr/>
        </p:nvSpPr>
        <p:spPr>
          <a:xfrm>
            <a:off x="7456891" y="6134387"/>
            <a:ext cx="110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x</a:t>
            </a:r>
            <a:r>
              <a:rPr lang="de-DE"/>
              <a:t>(T-1)</a:t>
            </a:r>
          </a:p>
        </p:txBody>
      </p:sp>
      <p:cxnSp>
        <p:nvCxnSpPr>
          <p:cNvPr id="66" name="Gerade Verbindung 65">
            <a:extLst>
              <a:ext uri="{FF2B5EF4-FFF2-40B4-BE49-F238E27FC236}">
                <a16:creationId xmlns:a16="http://schemas.microsoft.com/office/drawing/2014/main" id="{8E8EEFDB-EDDF-A948-9BAD-14A0F703BB32}"/>
              </a:ext>
            </a:extLst>
          </p:cNvPr>
          <p:cNvCxnSpPr>
            <a:cxnSpLocks/>
            <a:stCxn id="64" idx="6"/>
            <a:endCxn id="52" idx="2"/>
          </p:cNvCxnSpPr>
          <p:nvPr/>
        </p:nvCxnSpPr>
        <p:spPr>
          <a:xfrm flipV="1">
            <a:off x="8117413" y="2522264"/>
            <a:ext cx="1027781" cy="3378672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 Verbindung 68">
            <a:extLst>
              <a:ext uri="{FF2B5EF4-FFF2-40B4-BE49-F238E27FC236}">
                <a16:creationId xmlns:a16="http://schemas.microsoft.com/office/drawing/2014/main" id="{875551F6-9C4C-0340-B062-558C9005C451}"/>
              </a:ext>
            </a:extLst>
          </p:cNvPr>
          <p:cNvCxnSpPr>
            <a:cxnSpLocks/>
            <a:stCxn id="64" idx="6"/>
            <a:endCxn id="57" idx="2"/>
          </p:cNvCxnSpPr>
          <p:nvPr/>
        </p:nvCxnSpPr>
        <p:spPr>
          <a:xfrm flipV="1">
            <a:off x="8117413" y="3763139"/>
            <a:ext cx="1027781" cy="2137797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 Verbindung 72">
            <a:extLst>
              <a:ext uri="{FF2B5EF4-FFF2-40B4-BE49-F238E27FC236}">
                <a16:creationId xmlns:a16="http://schemas.microsoft.com/office/drawing/2014/main" id="{BEFFE542-A6B5-E643-B436-A452657A5E27}"/>
              </a:ext>
            </a:extLst>
          </p:cNvPr>
          <p:cNvCxnSpPr>
            <a:cxnSpLocks/>
            <a:stCxn id="59" idx="6"/>
            <a:endCxn id="52" idx="2"/>
          </p:cNvCxnSpPr>
          <p:nvPr/>
        </p:nvCxnSpPr>
        <p:spPr>
          <a:xfrm flipV="1">
            <a:off x="8117413" y="2522264"/>
            <a:ext cx="1027781" cy="2137797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75">
            <a:extLst>
              <a:ext uri="{FF2B5EF4-FFF2-40B4-BE49-F238E27FC236}">
                <a16:creationId xmlns:a16="http://schemas.microsoft.com/office/drawing/2014/main" id="{FEFE6CAC-4AC9-2844-9606-B875DB4F200D}"/>
              </a:ext>
            </a:extLst>
          </p:cNvPr>
          <p:cNvCxnSpPr>
            <a:cxnSpLocks/>
            <a:stCxn id="59" idx="6"/>
            <a:endCxn id="57" idx="2"/>
          </p:cNvCxnSpPr>
          <p:nvPr/>
        </p:nvCxnSpPr>
        <p:spPr>
          <a:xfrm flipV="1">
            <a:off x="8117413" y="3763139"/>
            <a:ext cx="1027781" cy="896922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feld 78">
            <a:extLst>
              <a:ext uri="{FF2B5EF4-FFF2-40B4-BE49-F238E27FC236}">
                <a16:creationId xmlns:a16="http://schemas.microsoft.com/office/drawing/2014/main" id="{2C813AEB-CA75-4746-B4F0-411D48F07828}"/>
              </a:ext>
            </a:extLst>
          </p:cNvPr>
          <p:cNvSpPr txBox="1"/>
          <p:nvPr/>
        </p:nvSpPr>
        <p:spPr>
          <a:xfrm>
            <a:off x="8327893" y="3973610"/>
            <a:ext cx="615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W</a:t>
            </a:r>
            <a:r>
              <a:rPr lang="de-DE" b="1" baseline="-25000"/>
              <a:t>res</a:t>
            </a:r>
            <a:r>
              <a:rPr lang="de-DE" b="1"/>
              <a:t>b</a:t>
            </a:r>
            <a:r>
              <a:rPr lang="de-DE" b="1" baseline="-25000"/>
              <a:t>res</a:t>
            </a:r>
            <a:endParaRPr lang="de-DE"/>
          </a:p>
        </p:txBody>
      </p:sp>
      <p:sp>
        <p:nvSpPr>
          <p:cNvPr id="80" name="Rechteck 79">
            <a:extLst>
              <a:ext uri="{FF2B5EF4-FFF2-40B4-BE49-F238E27FC236}">
                <a16:creationId xmlns:a16="http://schemas.microsoft.com/office/drawing/2014/main" id="{5DF7D383-0991-A946-8600-6FD768F369F8}"/>
              </a:ext>
            </a:extLst>
          </p:cNvPr>
          <p:cNvSpPr/>
          <p:nvPr/>
        </p:nvSpPr>
        <p:spPr>
          <a:xfrm>
            <a:off x="6617975" y="2377794"/>
            <a:ext cx="330200" cy="1607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1" name="Textfeld 80">
            <a:extLst>
              <a:ext uri="{FF2B5EF4-FFF2-40B4-BE49-F238E27FC236}">
                <a16:creationId xmlns:a16="http://schemas.microsoft.com/office/drawing/2014/main" id="{34049E12-D3A2-9847-8ADE-E45BC62D8CFC}"/>
              </a:ext>
            </a:extLst>
          </p:cNvPr>
          <p:cNvSpPr txBox="1"/>
          <p:nvPr/>
        </p:nvSpPr>
        <p:spPr>
          <a:xfrm>
            <a:off x="6262451" y="1946441"/>
            <a:ext cx="110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act</a:t>
            </a:r>
            <a:r>
              <a:rPr lang="de-DE"/>
              <a:t>(T-1)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5623AB2D-EBB5-8B4C-89D6-830057545A98}"/>
              </a:ext>
            </a:extLst>
          </p:cNvPr>
          <p:cNvSpPr/>
          <p:nvPr/>
        </p:nvSpPr>
        <p:spPr>
          <a:xfrm>
            <a:off x="6675075" y="2446439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B4B01D2C-7DBB-8842-ACC8-5F1A188835E4}"/>
              </a:ext>
            </a:extLst>
          </p:cNvPr>
          <p:cNvSpPr/>
          <p:nvPr/>
        </p:nvSpPr>
        <p:spPr>
          <a:xfrm>
            <a:off x="6675075" y="2694614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C228069C-C622-8449-AB87-0D930A11315C}"/>
              </a:ext>
            </a:extLst>
          </p:cNvPr>
          <p:cNvSpPr/>
          <p:nvPr/>
        </p:nvSpPr>
        <p:spPr>
          <a:xfrm>
            <a:off x="6675075" y="2942789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07E4EB25-1583-2942-968F-C28E04F311CC}"/>
              </a:ext>
            </a:extLst>
          </p:cNvPr>
          <p:cNvSpPr/>
          <p:nvPr/>
        </p:nvSpPr>
        <p:spPr>
          <a:xfrm>
            <a:off x="6675075" y="3190964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B5F985CD-0DD1-664A-B8F0-BF6D7EAD1753}"/>
              </a:ext>
            </a:extLst>
          </p:cNvPr>
          <p:cNvSpPr/>
          <p:nvPr/>
        </p:nvSpPr>
        <p:spPr>
          <a:xfrm>
            <a:off x="6675075" y="3439139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43923036-C931-5B45-AAD7-DD2A808561ED}"/>
              </a:ext>
            </a:extLst>
          </p:cNvPr>
          <p:cNvSpPr/>
          <p:nvPr/>
        </p:nvSpPr>
        <p:spPr>
          <a:xfrm>
            <a:off x="6675075" y="368362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8" name="Rechteck 87">
            <a:extLst>
              <a:ext uri="{FF2B5EF4-FFF2-40B4-BE49-F238E27FC236}">
                <a16:creationId xmlns:a16="http://schemas.microsoft.com/office/drawing/2014/main" id="{F754C481-FDF9-4C45-B042-10B68A90B2E3}"/>
              </a:ext>
            </a:extLst>
          </p:cNvPr>
          <p:cNvSpPr/>
          <p:nvPr/>
        </p:nvSpPr>
        <p:spPr>
          <a:xfrm>
            <a:off x="5374194" y="4483416"/>
            <a:ext cx="330200" cy="1607408"/>
          </a:xfrm>
          <a:prstGeom prst="rect">
            <a:avLst/>
          </a:prstGeom>
          <a:solidFill>
            <a:srgbClr val="FC000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B5226253-D5EA-234E-AF32-6CEF961769B4}"/>
              </a:ext>
            </a:extLst>
          </p:cNvPr>
          <p:cNvSpPr/>
          <p:nvPr/>
        </p:nvSpPr>
        <p:spPr>
          <a:xfrm>
            <a:off x="5431294" y="4552061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B4F1E42A-EF08-C942-94BF-39C29F869AEF}"/>
              </a:ext>
            </a:extLst>
          </p:cNvPr>
          <p:cNvSpPr/>
          <p:nvPr/>
        </p:nvSpPr>
        <p:spPr>
          <a:xfrm>
            <a:off x="5431294" y="4800236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5544AE04-8863-2442-BCC4-8301610CDB84}"/>
              </a:ext>
            </a:extLst>
          </p:cNvPr>
          <p:cNvSpPr/>
          <p:nvPr/>
        </p:nvSpPr>
        <p:spPr>
          <a:xfrm>
            <a:off x="5431294" y="5048411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896494BE-EC14-D94E-B304-695536E4F925}"/>
              </a:ext>
            </a:extLst>
          </p:cNvPr>
          <p:cNvSpPr/>
          <p:nvPr/>
        </p:nvSpPr>
        <p:spPr>
          <a:xfrm>
            <a:off x="5431294" y="5296586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28D3113E-C0F2-B040-A8E9-1594C32A804F}"/>
              </a:ext>
            </a:extLst>
          </p:cNvPr>
          <p:cNvSpPr/>
          <p:nvPr/>
        </p:nvSpPr>
        <p:spPr>
          <a:xfrm>
            <a:off x="5431294" y="5544761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1B8CD44E-FC4A-8943-8E89-F7B3C0CC8263}"/>
              </a:ext>
            </a:extLst>
          </p:cNvPr>
          <p:cNvSpPr/>
          <p:nvPr/>
        </p:nvSpPr>
        <p:spPr>
          <a:xfrm>
            <a:off x="5431294" y="5792936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5" name="Textfeld 94">
            <a:extLst>
              <a:ext uri="{FF2B5EF4-FFF2-40B4-BE49-F238E27FC236}">
                <a16:creationId xmlns:a16="http://schemas.microsoft.com/office/drawing/2014/main" id="{AA4AD857-BEB6-8C4F-8F88-D0070EBFC83F}"/>
              </a:ext>
            </a:extLst>
          </p:cNvPr>
          <p:cNvSpPr txBox="1"/>
          <p:nvPr/>
        </p:nvSpPr>
        <p:spPr>
          <a:xfrm>
            <a:off x="5021755" y="6134387"/>
            <a:ext cx="110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x</a:t>
            </a:r>
            <a:r>
              <a:rPr lang="de-DE"/>
              <a:t>(T-2)</a:t>
            </a:r>
          </a:p>
        </p:txBody>
      </p:sp>
      <p:cxnSp>
        <p:nvCxnSpPr>
          <p:cNvPr id="96" name="Gerade Verbindung 95">
            <a:extLst>
              <a:ext uri="{FF2B5EF4-FFF2-40B4-BE49-F238E27FC236}">
                <a16:creationId xmlns:a16="http://schemas.microsoft.com/office/drawing/2014/main" id="{DC9F3439-3FBC-7447-AFC2-D4EECE7C4B64}"/>
              </a:ext>
            </a:extLst>
          </p:cNvPr>
          <p:cNvCxnSpPr>
            <a:cxnSpLocks/>
            <a:stCxn id="94" idx="6"/>
            <a:endCxn id="82" idx="2"/>
          </p:cNvCxnSpPr>
          <p:nvPr/>
        </p:nvCxnSpPr>
        <p:spPr>
          <a:xfrm flipV="1">
            <a:off x="5647294" y="2554439"/>
            <a:ext cx="1027781" cy="3346497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96">
            <a:extLst>
              <a:ext uri="{FF2B5EF4-FFF2-40B4-BE49-F238E27FC236}">
                <a16:creationId xmlns:a16="http://schemas.microsoft.com/office/drawing/2014/main" id="{5C49AA5D-BF05-2545-8CA9-7CB081AD73F5}"/>
              </a:ext>
            </a:extLst>
          </p:cNvPr>
          <p:cNvCxnSpPr>
            <a:cxnSpLocks/>
            <a:stCxn id="94" idx="6"/>
            <a:endCxn id="87" idx="2"/>
          </p:cNvCxnSpPr>
          <p:nvPr/>
        </p:nvCxnSpPr>
        <p:spPr>
          <a:xfrm flipV="1">
            <a:off x="5647294" y="3791625"/>
            <a:ext cx="1027781" cy="2109311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 Verbindung 97">
            <a:extLst>
              <a:ext uri="{FF2B5EF4-FFF2-40B4-BE49-F238E27FC236}">
                <a16:creationId xmlns:a16="http://schemas.microsoft.com/office/drawing/2014/main" id="{0027CF2F-78E4-AF44-B933-3101EBFDE6AC}"/>
              </a:ext>
            </a:extLst>
          </p:cNvPr>
          <p:cNvCxnSpPr>
            <a:cxnSpLocks/>
            <a:stCxn id="89" idx="6"/>
            <a:endCxn id="82" idx="2"/>
          </p:cNvCxnSpPr>
          <p:nvPr/>
        </p:nvCxnSpPr>
        <p:spPr>
          <a:xfrm flipV="1">
            <a:off x="5647294" y="2554439"/>
            <a:ext cx="1027781" cy="2105622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 Verbindung 98">
            <a:extLst>
              <a:ext uri="{FF2B5EF4-FFF2-40B4-BE49-F238E27FC236}">
                <a16:creationId xmlns:a16="http://schemas.microsoft.com/office/drawing/2014/main" id="{7F8F60F6-4747-5344-99D2-E1BC78847E05}"/>
              </a:ext>
            </a:extLst>
          </p:cNvPr>
          <p:cNvCxnSpPr>
            <a:cxnSpLocks/>
            <a:stCxn id="89" idx="6"/>
            <a:endCxn id="87" idx="2"/>
          </p:cNvCxnSpPr>
          <p:nvPr/>
        </p:nvCxnSpPr>
        <p:spPr>
          <a:xfrm flipV="1">
            <a:off x="5647294" y="3791625"/>
            <a:ext cx="1027781" cy="868436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Gerade Verbindung 100">
            <a:extLst>
              <a:ext uri="{FF2B5EF4-FFF2-40B4-BE49-F238E27FC236}">
                <a16:creationId xmlns:a16="http://schemas.microsoft.com/office/drawing/2014/main" id="{0ACFD39F-36A8-2A40-84F1-79F375503AA2}"/>
              </a:ext>
            </a:extLst>
          </p:cNvPr>
          <p:cNvCxnSpPr>
            <a:cxnSpLocks/>
            <a:stCxn id="82" idx="6"/>
            <a:endCxn id="59" idx="2"/>
          </p:cNvCxnSpPr>
          <p:nvPr/>
        </p:nvCxnSpPr>
        <p:spPr>
          <a:xfrm>
            <a:off x="6891075" y="2554439"/>
            <a:ext cx="1010338" cy="2105622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Gerade Verbindung 101">
            <a:extLst>
              <a:ext uri="{FF2B5EF4-FFF2-40B4-BE49-F238E27FC236}">
                <a16:creationId xmlns:a16="http://schemas.microsoft.com/office/drawing/2014/main" id="{408A02D2-ABF0-3543-A994-38C1B86AA4DA}"/>
              </a:ext>
            </a:extLst>
          </p:cNvPr>
          <p:cNvCxnSpPr>
            <a:cxnSpLocks/>
            <a:stCxn id="87" idx="6"/>
            <a:endCxn id="64" idx="2"/>
          </p:cNvCxnSpPr>
          <p:nvPr/>
        </p:nvCxnSpPr>
        <p:spPr>
          <a:xfrm>
            <a:off x="6891075" y="3791625"/>
            <a:ext cx="1010338" cy="2109311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feld 108">
                <a:extLst>
                  <a:ext uri="{FF2B5EF4-FFF2-40B4-BE49-F238E27FC236}">
                    <a16:creationId xmlns:a16="http://schemas.microsoft.com/office/drawing/2014/main" id="{4305BC85-D5C7-BD47-988C-6E44A16B68D3}"/>
                  </a:ext>
                </a:extLst>
              </p:cNvPr>
              <p:cNvSpPr txBox="1"/>
              <p:nvPr/>
            </p:nvSpPr>
            <p:spPr>
              <a:xfrm>
                <a:off x="6967306" y="3808089"/>
                <a:ext cx="6390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109" name="Textfeld 108">
                <a:extLst>
                  <a:ext uri="{FF2B5EF4-FFF2-40B4-BE49-F238E27FC236}">
                    <a16:creationId xmlns:a16="http://schemas.microsoft.com/office/drawing/2014/main" id="{4305BC85-D5C7-BD47-988C-6E44A16B68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7306" y="3808089"/>
                <a:ext cx="63909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4" name="Rechteck 113">
            <a:extLst>
              <a:ext uri="{FF2B5EF4-FFF2-40B4-BE49-F238E27FC236}">
                <a16:creationId xmlns:a16="http://schemas.microsoft.com/office/drawing/2014/main" id="{DDD1E85C-36CC-E94F-8F36-3021D491B5CD}"/>
              </a:ext>
            </a:extLst>
          </p:cNvPr>
          <p:cNvSpPr/>
          <p:nvPr/>
        </p:nvSpPr>
        <p:spPr>
          <a:xfrm>
            <a:off x="2686081" y="4451241"/>
            <a:ext cx="330200" cy="1607408"/>
          </a:xfrm>
          <a:prstGeom prst="rect">
            <a:avLst/>
          </a:prstGeom>
          <a:solidFill>
            <a:srgbClr val="FC000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DF50C713-56AE-844E-8006-481AA6579962}"/>
              </a:ext>
            </a:extLst>
          </p:cNvPr>
          <p:cNvSpPr/>
          <p:nvPr/>
        </p:nvSpPr>
        <p:spPr>
          <a:xfrm>
            <a:off x="2743181" y="4519886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0231C535-AB5F-7648-9582-8B98829412F4}"/>
              </a:ext>
            </a:extLst>
          </p:cNvPr>
          <p:cNvSpPr/>
          <p:nvPr/>
        </p:nvSpPr>
        <p:spPr>
          <a:xfrm>
            <a:off x="2743181" y="4768061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7F88A641-F6F1-C143-BDB3-B039E69A58D9}"/>
              </a:ext>
            </a:extLst>
          </p:cNvPr>
          <p:cNvSpPr/>
          <p:nvPr/>
        </p:nvSpPr>
        <p:spPr>
          <a:xfrm>
            <a:off x="2743181" y="5016236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59D28175-ADF3-F840-A4C5-0475236654F7}"/>
              </a:ext>
            </a:extLst>
          </p:cNvPr>
          <p:cNvSpPr/>
          <p:nvPr/>
        </p:nvSpPr>
        <p:spPr>
          <a:xfrm>
            <a:off x="2743181" y="5264411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BC33EFE1-509F-2345-B089-9CCDBAB8EE9E}"/>
              </a:ext>
            </a:extLst>
          </p:cNvPr>
          <p:cNvSpPr/>
          <p:nvPr/>
        </p:nvSpPr>
        <p:spPr>
          <a:xfrm>
            <a:off x="2743181" y="5512586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320AC25A-5CB7-6642-8A35-EA1CD3BB0ADE}"/>
              </a:ext>
            </a:extLst>
          </p:cNvPr>
          <p:cNvSpPr/>
          <p:nvPr/>
        </p:nvSpPr>
        <p:spPr>
          <a:xfrm>
            <a:off x="2743181" y="5760761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1" name="Textfeld 120">
            <a:extLst>
              <a:ext uri="{FF2B5EF4-FFF2-40B4-BE49-F238E27FC236}">
                <a16:creationId xmlns:a16="http://schemas.microsoft.com/office/drawing/2014/main" id="{95F57BEB-8B60-104E-B18D-D0000190AEC2}"/>
              </a:ext>
            </a:extLst>
          </p:cNvPr>
          <p:cNvSpPr txBox="1"/>
          <p:nvPr/>
        </p:nvSpPr>
        <p:spPr>
          <a:xfrm>
            <a:off x="2333642" y="6102212"/>
            <a:ext cx="110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x</a:t>
            </a:r>
            <a:r>
              <a:rPr lang="de-DE"/>
              <a:t>(1)</a:t>
            </a:r>
          </a:p>
        </p:txBody>
      </p:sp>
      <p:sp>
        <p:nvSpPr>
          <p:cNvPr id="122" name="Rechteck 121">
            <a:extLst>
              <a:ext uri="{FF2B5EF4-FFF2-40B4-BE49-F238E27FC236}">
                <a16:creationId xmlns:a16="http://schemas.microsoft.com/office/drawing/2014/main" id="{CAB9751E-4DE6-2349-BFA5-B8974BA2B76A}"/>
              </a:ext>
            </a:extLst>
          </p:cNvPr>
          <p:cNvSpPr/>
          <p:nvPr/>
        </p:nvSpPr>
        <p:spPr>
          <a:xfrm>
            <a:off x="1469620" y="2384749"/>
            <a:ext cx="330200" cy="1607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3" name="Textfeld 122">
            <a:extLst>
              <a:ext uri="{FF2B5EF4-FFF2-40B4-BE49-F238E27FC236}">
                <a16:creationId xmlns:a16="http://schemas.microsoft.com/office/drawing/2014/main" id="{FDA75ED6-84C1-D04F-A5A7-525F1BEFB2EF}"/>
              </a:ext>
            </a:extLst>
          </p:cNvPr>
          <p:cNvSpPr txBox="1"/>
          <p:nvPr/>
        </p:nvSpPr>
        <p:spPr>
          <a:xfrm>
            <a:off x="1114096" y="1953396"/>
            <a:ext cx="110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act</a:t>
            </a:r>
            <a:r>
              <a:rPr lang="de-DE"/>
              <a:t>(1)</a:t>
            </a:r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7E5FB78B-5D46-DE40-A9AE-E01A22F5F0C8}"/>
              </a:ext>
            </a:extLst>
          </p:cNvPr>
          <p:cNvSpPr/>
          <p:nvPr/>
        </p:nvSpPr>
        <p:spPr>
          <a:xfrm>
            <a:off x="1526720" y="2453394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AD06D288-19AB-E144-ACE5-BA147169A5A9}"/>
              </a:ext>
            </a:extLst>
          </p:cNvPr>
          <p:cNvSpPr/>
          <p:nvPr/>
        </p:nvSpPr>
        <p:spPr>
          <a:xfrm>
            <a:off x="1526720" y="2701569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7F5445D0-768F-874F-B549-1DA1AD5406F4}"/>
              </a:ext>
            </a:extLst>
          </p:cNvPr>
          <p:cNvSpPr/>
          <p:nvPr/>
        </p:nvSpPr>
        <p:spPr>
          <a:xfrm>
            <a:off x="1526720" y="2949744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7CF3742C-5479-6147-BAB6-518D241F547E}"/>
              </a:ext>
            </a:extLst>
          </p:cNvPr>
          <p:cNvSpPr/>
          <p:nvPr/>
        </p:nvSpPr>
        <p:spPr>
          <a:xfrm>
            <a:off x="1526720" y="3197919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329B2CEF-D447-5843-B02E-8013AB6E80FF}"/>
              </a:ext>
            </a:extLst>
          </p:cNvPr>
          <p:cNvSpPr/>
          <p:nvPr/>
        </p:nvSpPr>
        <p:spPr>
          <a:xfrm>
            <a:off x="1526720" y="3446094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FF51399A-985D-B248-A4F5-B332B3D0F9FF}"/>
              </a:ext>
            </a:extLst>
          </p:cNvPr>
          <p:cNvSpPr/>
          <p:nvPr/>
        </p:nvSpPr>
        <p:spPr>
          <a:xfrm>
            <a:off x="1514827" y="3694269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30" name="Gerade Verbindung 129">
            <a:extLst>
              <a:ext uri="{FF2B5EF4-FFF2-40B4-BE49-F238E27FC236}">
                <a16:creationId xmlns:a16="http://schemas.microsoft.com/office/drawing/2014/main" id="{3023E243-D122-984A-A96D-957B4DE692A2}"/>
              </a:ext>
            </a:extLst>
          </p:cNvPr>
          <p:cNvCxnSpPr>
            <a:cxnSpLocks/>
            <a:stCxn id="124" idx="6"/>
            <a:endCxn id="115" idx="2"/>
          </p:cNvCxnSpPr>
          <p:nvPr/>
        </p:nvCxnSpPr>
        <p:spPr>
          <a:xfrm>
            <a:off x="1742720" y="2561394"/>
            <a:ext cx="1000461" cy="2066492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Gerade Verbindung 130">
            <a:extLst>
              <a:ext uri="{FF2B5EF4-FFF2-40B4-BE49-F238E27FC236}">
                <a16:creationId xmlns:a16="http://schemas.microsoft.com/office/drawing/2014/main" id="{9C16EA3A-82AF-5A4F-B20D-E6CD541CD24D}"/>
              </a:ext>
            </a:extLst>
          </p:cNvPr>
          <p:cNvCxnSpPr>
            <a:cxnSpLocks/>
            <a:stCxn id="129" idx="6"/>
            <a:endCxn id="120" idx="2"/>
          </p:cNvCxnSpPr>
          <p:nvPr/>
        </p:nvCxnSpPr>
        <p:spPr>
          <a:xfrm>
            <a:off x="1730827" y="3802269"/>
            <a:ext cx="1012354" cy="2066492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feld 112">
            <a:extLst>
              <a:ext uri="{FF2B5EF4-FFF2-40B4-BE49-F238E27FC236}">
                <a16:creationId xmlns:a16="http://schemas.microsoft.com/office/drawing/2014/main" id="{E6B36AB1-5FDA-EE45-A75F-AD3E6F669192}"/>
              </a:ext>
            </a:extLst>
          </p:cNvPr>
          <p:cNvSpPr txBox="1"/>
          <p:nvPr/>
        </p:nvSpPr>
        <p:spPr>
          <a:xfrm>
            <a:off x="3952768" y="5033578"/>
            <a:ext cx="8175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/>
              <a:t>(…)</a:t>
            </a:r>
          </a:p>
        </p:txBody>
      </p:sp>
      <p:cxnSp>
        <p:nvCxnSpPr>
          <p:cNvPr id="140" name="Gerade Verbindung 139">
            <a:extLst>
              <a:ext uri="{FF2B5EF4-FFF2-40B4-BE49-F238E27FC236}">
                <a16:creationId xmlns:a16="http://schemas.microsoft.com/office/drawing/2014/main" id="{3EF997ED-0B4B-7444-8F75-F68BBF71954F}"/>
              </a:ext>
            </a:extLst>
          </p:cNvPr>
          <p:cNvCxnSpPr>
            <a:cxnSpLocks/>
            <a:stCxn id="171" idx="6"/>
            <a:endCxn id="124" idx="2"/>
          </p:cNvCxnSpPr>
          <p:nvPr/>
        </p:nvCxnSpPr>
        <p:spPr>
          <a:xfrm flipV="1">
            <a:off x="441852" y="2561394"/>
            <a:ext cx="1084868" cy="60661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Gerade Verbindung 140">
            <a:extLst>
              <a:ext uri="{FF2B5EF4-FFF2-40B4-BE49-F238E27FC236}">
                <a16:creationId xmlns:a16="http://schemas.microsoft.com/office/drawing/2014/main" id="{9C346EAD-3610-1748-BAE6-8B4CF96FE386}"/>
              </a:ext>
            </a:extLst>
          </p:cNvPr>
          <p:cNvCxnSpPr>
            <a:cxnSpLocks/>
            <a:stCxn id="171" idx="6"/>
            <a:endCxn id="129" idx="2"/>
          </p:cNvCxnSpPr>
          <p:nvPr/>
        </p:nvCxnSpPr>
        <p:spPr>
          <a:xfrm>
            <a:off x="441852" y="2622055"/>
            <a:ext cx="1072975" cy="1180214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feld 152">
            <a:extLst>
              <a:ext uri="{FF2B5EF4-FFF2-40B4-BE49-F238E27FC236}">
                <a16:creationId xmlns:a16="http://schemas.microsoft.com/office/drawing/2014/main" id="{4E067EDE-B24A-9547-ADD8-99E8D96E70BA}"/>
              </a:ext>
            </a:extLst>
          </p:cNvPr>
          <p:cNvSpPr txBox="1"/>
          <p:nvPr/>
        </p:nvSpPr>
        <p:spPr>
          <a:xfrm>
            <a:off x="20466" y="1764934"/>
            <a:ext cx="6883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input</a:t>
            </a:r>
          </a:p>
          <a:p>
            <a:pPr algn="ctr"/>
            <a:r>
              <a:rPr lang="de-DE" b="1"/>
              <a:t>u</a:t>
            </a:r>
            <a:r>
              <a:rPr lang="de-DE"/>
              <a:t>(1)</a:t>
            </a:r>
          </a:p>
        </p:txBody>
      </p:sp>
      <p:sp>
        <p:nvSpPr>
          <p:cNvPr id="103" name="Rechteck 102">
            <a:extLst>
              <a:ext uri="{FF2B5EF4-FFF2-40B4-BE49-F238E27FC236}">
                <a16:creationId xmlns:a16="http://schemas.microsoft.com/office/drawing/2014/main" id="{7FC241FA-EEB3-F04B-994B-E08E45A5EF82}"/>
              </a:ext>
            </a:extLst>
          </p:cNvPr>
          <p:cNvSpPr/>
          <p:nvPr/>
        </p:nvSpPr>
        <p:spPr>
          <a:xfrm>
            <a:off x="7828383" y="2530744"/>
            <a:ext cx="330200" cy="134832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22D80F45-D2D9-ED46-A752-F1BD6E0F7B6A}"/>
              </a:ext>
            </a:extLst>
          </p:cNvPr>
          <p:cNvSpPr/>
          <p:nvPr/>
        </p:nvSpPr>
        <p:spPr>
          <a:xfrm>
            <a:off x="7885483" y="2599389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9B758EE4-501D-2448-84A9-FF46DFA66488}"/>
              </a:ext>
            </a:extLst>
          </p:cNvPr>
          <p:cNvSpPr/>
          <p:nvPr/>
        </p:nvSpPr>
        <p:spPr>
          <a:xfrm>
            <a:off x="7885483" y="2847564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6A377910-8BBE-A049-BB05-6D9D7E2A70D7}"/>
              </a:ext>
            </a:extLst>
          </p:cNvPr>
          <p:cNvSpPr/>
          <p:nvPr/>
        </p:nvSpPr>
        <p:spPr>
          <a:xfrm>
            <a:off x="7885483" y="3343914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5D377D21-3520-6E40-A65B-04C9D82B9FB6}"/>
              </a:ext>
            </a:extLst>
          </p:cNvPr>
          <p:cNvSpPr/>
          <p:nvPr/>
        </p:nvSpPr>
        <p:spPr>
          <a:xfrm>
            <a:off x="7885483" y="3592089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F1F4F13E-6D66-0C41-97C1-048A7908FE93}"/>
              </a:ext>
            </a:extLst>
          </p:cNvPr>
          <p:cNvSpPr/>
          <p:nvPr/>
        </p:nvSpPr>
        <p:spPr>
          <a:xfrm>
            <a:off x="7885483" y="309893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1" name="Textfeld 110">
            <a:extLst>
              <a:ext uri="{FF2B5EF4-FFF2-40B4-BE49-F238E27FC236}">
                <a16:creationId xmlns:a16="http://schemas.microsoft.com/office/drawing/2014/main" id="{6E886810-F8FD-204F-BC82-39C9186188C3}"/>
              </a:ext>
            </a:extLst>
          </p:cNvPr>
          <p:cNvSpPr txBox="1"/>
          <p:nvPr/>
        </p:nvSpPr>
        <p:spPr>
          <a:xfrm>
            <a:off x="7511575" y="1824068"/>
            <a:ext cx="1019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input</a:t>
            </a:r>
          </a:p>
          <a:p>
            <a:pPr algn="ctr"/>
            <a:r>
              <a:rPr lang="de-DE" b="1"/>
              <a:t>u</a:t>
            </a:r>
            <a:r>
              <a:rPr lang="de-DE"/>
              <a:t>(T)</a:t>
            </a:r>
          </a:p>
        </p:txBody>
      </p:sp>
      <p:cxnSp>
        <p:nvCxnSpPr>
          <p:cNvPr id="112" name="Gerade Verbindung 111">
            <a:extLst>
              <a:ext uri="{FF2B5EF4-FFF2-40B4-BE49-F238E27FC236}">
                <a16:creationId xmlns:a16="http://schemas.microsoft.com/office/drawing/2014/main" id="{FEE99C73-5E08-DA48-B701-558B397954E4}"/>
              </a:ext>
            </a:extLst>
          </p:cNvPr>
          <p:cNvCxnSpPr>
            <a:cxnSpLocks/>
            <a:stCxn id="104" idx="6"/>
            <a:endCxn id="52" idx="2"/>
          </p:cNvCxnSpPr>
          <p:nvPr/>
        </p:nvCxnSpPr>
        <p:spPr>
          <a:xfrm flipV="1">
            <a:off x="8101483" y="2522264"/>
            <a:ext cx="1043711" cy="185125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Gerade Verbindung 132">
            <a:extLst>
              <a:ext uri="{FF2B5EF4-FFF2-40B4-BE49-F238E27FC236}">
                <a16:creationId xmlns:a16="http://schemas.microsoft.com/office/drawing/2014/main" id="{63EBD094-827F-F242-95C1-0507BF9FE6A8}"/>
              </a:ext>
            </a:extLst>
          </p:cNvPr>
          <p:cNvCxnSpPr>
            <a:cxnSpLocks/>
          </p:cNvCxnSpPr>
          <p:nvPr/>
        </p:nvCxnSpPr>
        <p:spPr>
          <a:xfrm>
            <a:off x="8085553" y="2707389"/>
            <a:ext cx="1059641" cy="1091191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Gerade Verbindung 142">
            <a:extLst>
              <a:ext uri="{FF2B5EF4-FFF2-40B4-BE49-F238E27FC236}">
                <a16:creationId xmlns:a16="http://schemas.microsoft.com/office/drawing/2014/main" id="{CB08DAF7-0E75-9E4C-BD5B-24F66D838EE1}"/>
              </a:ext>
            </a:extLst>
          </p:cNvPr>
          <p:cNvCxnSpPr>
            <a:cxnSpLocks/>
            <a:stCxn id="107" idx="6"/>
            <a:endCxn id="52" idx="2"/>
          </p:cNvCxnSpPr>
          <p:nvPr/>
        </p:nvCxnSpPr>
        <p:spPr>
          <a:xfrm flipV="1">
            <a:off x="8101483" y="2522264"/>
            <a:ext cx="1043711" cy="1177825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Gerade Verbindung 144">
            <a:extLst>
              <a:ext uri="{FF2B5EF4-FFF2-40B4-BE49-F238E27FC236}">
                <a16:creationId xmlns:a16="http://schemas.microsoft.com/office/drawing/2014/main" id="{98A1C801-1CAB-394A-80D2-65E79907A0FA}"/>
              </a:ext>
            </a:extLst>
          </p:cNvPr>
          <p:cNvCxnSpPr>
            <a:cxnSpLocks/>
            <a:stCxn id="107" idx="6"/>
            <a:endCxn id="57" idx="2"/>
          </p:cNvCxnSpPr>
          <p:nvPr/>
        </p:nvCxnSpPr>
        <p:spPr>
          <a:xfrm>
            <a:off x="8101483" y="3700089"/>
            <a:ext cx="1043711" cy="6305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feld 145">
            <a:extLst>
              <a:ext uri="{FF2B5EF4-FFF2-40B4-BE49-F238E27FC236}">
                <a16:creationId xmlns:a16="http://schemas.microsoft.com/office/drawing/2014/main" id="{6A07AC57-7066-2945-8ED7-49E8460D3E67}"/>
              </a:ext>
            </a:extLst>
          </p:cNvPr>
          <p:cNvSpPr txBox="1"/>
          <p:nvPr/>
        </p:nvSpPr>
        <p:spPr>
          <a:xfrm>
            <a:off x="8324236" y="2270395"/>
            <a:ext cx="615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W</a:t>
            </a:r>
            <a:r>
              <a:rPr lang="de-DE" b="1" baseline="-25000"/>
              <a:t>in</a:t>
            </a:r>
            <a:r>
              <a:rPr lang="de-DE" b="1"/>
              <a:t> b</a:t>
            </a:r>
            <a:r>
              <a:rPr lang="de-DE" b="1" baseline="-25000"/>
              <a:t>in</a:t>
            </a:r>
            <a:endParaRPr lang="de-DE"/>
          </a:p>
        </p:txBody>
      </p:sp>
      <p:sp>
        <p:nvSpPr>
          <p:cNvPr id="147" name="Textfeld 146">
            <a:extLst>
              <a:ext uri="{FF2B5EF4-FFF2-40B4-BE49-F238E27FC236}">
                <a16:creationId xmlns:a16="http://schemas.microsoft.com/office/drawing/2014/main" id="{73D59D80-6177-4840-A95B-86287EFAE010}"/>
              </a:ext>
            </a:extLst>
          </p:cNvPr>
          <p:cNvSpPr txBox="1"/>
          <p:nvPr/>
        </p:nvSpPr>
        <p:spPr>
          <a:xfrm>
            <a:off x="5852993" y="3974567"/>
            <a:ext cx="615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W</a:t>
            </a:r>
            <a:r>
              <a:rPr lang="de-DE" b="1" baseline="-25000"/>
              <a:t>res</a:t>
            </a:r>
            <a:r>
              <a:rPr lang="de-DE" b="1"/>
              <a:t>b</a:t>
            </a:r>
            <a:r>
              <a:rPr lang="de-DE" b="1" baseline="-25000"/>
              <a:t>res</a:t>
            </a:r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Textfeld 147">
                <a:extLst>
                  <a:ext uri="{FF2B5EF4-FFF2-40B4-BE49-F238E27FC236}">
                    <a16:creationId xmlns:a16="http://schemas.microsoft.com/office/drawing/2014/main" id="{4AC485B7-9ED5-D64F-BE04-3616AEC0780C}"/>
                  </a:ext>
                </a:extLst>
              </p:cNvPr>
              <p:cNvSpPr txBox="1"/>
              <p:nvPr/>
            </p:nvSpPr>
            <p:spPr>
              <a:xfrm>
                <a:off x="9489939" y="3855979"/>
                <a:ext cx="6390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148" name="Textfeld 147">
                <a:extLst>
                  <a:ext uri="{FF2B5EF4-FFF2-40B4-BE49-F238E27FC236}">
                    <a16:creationId xmlns:a16="http://schemas.microsoft.com/office/drawing/2014/main" id="{4AC485B7-9ED5-D64F-BE04-3616AEC078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9939" y="3855979"/>
                <a:ext cx="63909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9" name="Gerade Verbindung 148">
            <a:extLst>
              <a:ext uri="{FF2B5EF4-FFF2-40B4-BE49-F238E27FC236}">
                <a16:creationId xmlns:a16="http://schemas.microsoft.com/office/drawing/2014/main" id="{EA573527-A50E-564F-92F5-F185B965064B}"/>
              </a:ext>
            </a:extLst>
          </p:cNvPr>
          <p:cNvCxnSpPr>
            <a:cxnSpLocks/>
            <a:stCxn id="59" idx="6"/>
            <a:endCxn id="137" idx="2"/>
          </p:cNvCxnSpPr>
          <p:nvPr/>
        </p:nvCxnSpPr>
        <p:spPr>
          <a:xfrm flipV="1">
            <a:off x="8117413" y="4656882"/>
            <a:ext cx="2256097" cy="3179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Gerade Verbindung 149">
            <a:extLst>
              <a:ext uri="{FF2B5EF4-FFF2-40B4-BE49-F238E27FC236}">
                <a16:creationId xmlns:a16="http://schemas.microsoft.com/office/drawing/2014/main" id="{38368B8B-14C1-344E-AEF9-6889977E77CD}"/>
              </a:ext>
            </a:extLst>
          </p:cNvPr>
          <p:cNvCxnSpPr>
            <a:cxnSpLocks/>
            <a:stCxn id="64" idx="6"/>
            <a:endCxn id="179" idx="2"/>
          </p:cNvCxnSpPr>
          <p:nvPr/>
        </p:nvCxnSpPr>
        <p:spPr>
          <a:xfrm flipV="1">
            <a:off x="8117413" y="5897757"/>
            <a:ext cx="2256097" cy="3179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Textfeld 150">
                <a:extLst>
                  <a:ext uri="{FF2B5EF4-FFF2-40B4-BE49-F238E27FC236}">
                    <a16:creationId xmlns:a16="http://schemas.microsoft.com/office/drawing/2014/main" id="{CA9760FB-BA36-1649-B79F-7B5604C23991}"/>
                  </a:ext>
                </a:extLst>
              </p:cNvPr>
              <p:cNvSpPr txBox="1"/>
              <p:nvPr/>
            </p:nvSpPr>
            <p:spPr>
              <a:xfrm>
                <a:off x="9007717" y="5523203"/>
                <a:ext cx="10277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(1−</m:t>
                      </m:r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de-DE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151" name="Textfeld 150">
                <a:extLst>
                  <a:ext uri="{FF2B5EF4-FFF2-40B4-BE49-F238E27FC236}">
                    <a16:creationId xmlns:a16="http://schemas.microsoft.com/office/drawing/2014/main" id="{CA9760FB-BA36-1649-B79F-7B5604C239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7717" y="5523203"/>
                <a:ext cx="1027781" cy="369332"/>
              </a:xfrm>
              <a:prstGeom prst="rect">
                <a:avLst/>
              </a:prstGeom>
              <a:blipFill>
                <a:blip r:embed="rId5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4" name="Gerade Verbindung 153">
            <a:extLst>
              <a:ext uri="{FF2B5EF4-FFF2-40B4-BE49-F238E27FC236}">
                <a16:creationId xmlns:a16="http://schemas.microsoft.com/office/drawing/2014/main" id="{118F157B-EB5C-0E48-88DB-7B32A964E7AF}"/>
              </a:ext>
            </a:extLst>
          </p:cNvPr>
          <p:cNvCxnSpPr>
            <a:cxnSpLocks/>
            <a:stCxn id="89" idx="6"/>
            <a:endCxn id="59" idx="2"/>
          </p:cNvCxnSpPr>
          <p:nvPr/>
        </p:nvCxnSpPr>
        <p:spPr>
          <a:xfrm>
            <a:off x="5647294" y="4660061"/>
            <a:ext cx="2254119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Gerade Verbindung 154">
            <a:extLst>
              <a:ext uri="{FF2B5EF4-FFF2-40B4-BE49-F238E27FC236}">
                <a16:creationId xmlns:a16="http://schemas.microsoft.com/office/drawing/2014/main" id="{F9E529CB-B2FC-7848-9264-699FB3E07DC8}"/>
              </a:ext>
            </a:extLst>
          </p:cNvPr>
          <p:cNvCxnSpPr>
            <a:cxnSpLocks/>
            <a:stCxn id="94" idx="6"/>
            <a:endCxn id="64" idx="2"/>
          </p:cNvCxnSpPr>
          <p:nvPr/>
        </p:nvCxnSpPr>
        <p:spPr>
          <a:xfrm>
            <a:off x="5647294" y="5900936"/>
            <a:ext cx="2254119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Textfeld 155">
                <a:extLst>
                  <a:ext uri="{FF2B5EF4-FFF2-40B4-BE49-F238E27FC236}">
                    <a16:creationId xmlns:a16="http://schemas.microsoft.com/office/drawing/2014/main" id="{3FA53F82-A571-B340-95A8-D3A1C9E4155C}"/>
                  </a:ext>
                </a:extLst>
              </p:cNvPr>
              <p:cNvSpPr txBox="1"/>
              <p:nvPr/>
            </p:nvSpPr>
            <p:spPr>
              <a:xfrm>
                <a:off x="6546844" y="5539531"/>
                <a:ext cx="10277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(1−</m:t>
                      </m:r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de-DE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156" name="Textfeld 155">
                <a:extLst>
                  <a:ext uri="{FF2B5EF4-FFF2-40B4-BE49-F238E27FC236}">
                    <a16:creationId xmlns:a16="http://schemas.microsoft.com/office/drawing/2014/main" id="{3FA53F82-A571-B340-95A8-D3A1C9E415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6844" y="5539531"/>
                <a:ext cx="1027781" cy="369332"/>
              </a:xfrm>
              <a:prstGeom prst="rect">
                <a:avLst/>
              </a:prstGeom>
              <a:blipFill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7" name="Rechteck 156">
            <a:extLst>
              <a:ext uri="{FF2B5EF4-FFF2-40B4-BE49-F238E27FC236}">
                <a16:creationId xmlns:a16="http://schemas.microsoft.com/office/drawing/2014/main" id="{B3218D6F-B358-274B-882F-E158C6A22895}"/>
              </a:ext>
            </a:extLst>
          </p:cNvPr>
          <p:cNvSpPr/>
          <p:nvPr/>
        </p:nvSpPr>
        <p:spPr>
          <a:xfrm>
            <a:off x="5364904" y="2526020"/>
            <a:ext cx="330200" cy="134832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8" name="Oval 157">
            <a:extLst>
              <a:ext uri="{FF2B5EF4-FFF2-40B4-BE49-F238E27FC236}">
                <a16:creationId xmlns:a16="http://schemas.microsoft.com/office/drawing/2014/main" id="{2433EAF2-4BD8-2847-A511-35EC3BA41D9E}"/>
              </a:ext>
            </a:extLst>
          </p:cNvPr>
          <p:cNvSpPr/>
          <p:nvPr/>
        </p:nvSpPr>
        <p:spPr>
          <a:xfrm>
            <a:off x="5422004" y="259466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9" name="Oval 158">
            <a:extLst>
              <a:ext uri="{FF2B5EF4-FFF2-40B4-BE49-F238E27FC236}">
                <a16:creationId xmlns:a16="http://schemas.microsoft.com/office/drawing/2014/main" id="{4F1617E2-2D62-3D4E-A68B-897AE6FBDE3B}"/>
              </a:ext>
            </a:extLst>
          </p:cNvPr>
          <p:cNvSpPr/>
          <p:nvPr/>
        </p:nvSpPr>
        <p:spPr>
          <a:xfrm>
            <a:off x="5422004" y="284284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0" name="Oval 159">
            <a:extLst>
              <a:ext uri="{FF2B5EF4-FFF2-40B4-BE49-F238E27FC236}">
                <a16:creationId xmlns:a16="http://schemas.microsoft.com/office/drawing/2014/main" id="{45C55ABA-F6BF-D544-97AC-EACE265AC3AA}"/>
              </a:ext>
            </a:extLst>
          </p:cNvPr>
          <p:cNvSpPr/>
          <p:nvPr/>
        </p:nvSpPr>
        <p:spPr>
          <a:xfrm>
            <a:off x="5422004" y="333919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1" name="Oval 160">
            <a:extLst>
              <a:ext uri="{FF2B5EF4-FFF2-40B4-BE49-F238E27FC236}">
                <a16:creationId xmlns:a16="http://schemas.microsoft.com/office/drawing/2014/main" id="{B2A51191-0E77-1746-8E13-CFAFC97F6061}"/>
              </a:ext>
            </a:extLst>
          </p:cNvPr>
          <p:cNvSpPr/>
          <p:nvPr/>
        </p:nvSpPr>
        <p:spPr>
          <a:xfrm>
            <a:off x="5422004" y="358736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2" name="Oval 161">
            <a:extLst>
              <a:ext uri="{FF2B5EF4-FFF2-40B4-BE49-F238E27FC236}">
                <a16:creationId xmlns:a16="http://schemas.microsoft.com/office/drawing/2014/main" id="{7A9ECB16-BE11-A649-B4FD-CA518B8B05F0}"/>
              </a:ext>
            </a:extLst>
          </p:cNvPr>
          <p:cNvSpPr/>
          <p:nvPr/>
        </p:nvSpPr>
        <p:spPr>
          <a:xfrm>
            <a:off x="5422004" y="3094206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3" name="Textfeld 162">
            <a:extLst>
              <a:ext uri="{FF2B5EF4-FFF2-40B4-BE49-F238E27FC236}">
                <a16:creationId xmlns:a16="http://schemas.microsoft.com/office/drawing/2014/main" id="{8A4F454D-F520-2A45-B82A-8306F9EF984D}"/>
              </a:ext>
            </a:extLst>
          </p:cNvPr>
          <p:cNvSpPr txBox="1"/>
          <p:nvPr/>
        </p:nvSpPr>
        <p:spPr>
          <a:xfrm>
            <a:off x="5048096" y="1819344"/>
            <a:ext cx="1019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input</a:t>
            </a:r>
          </a:p>
          <a:p>
            <a:pPr algn="ctr"/>
            <a:r>
              <a:rPr lang="de-DE" b="1"/>
              <a:t>u</a:t>
            </a:r>
            <a:r>
              <a:rPr lang="de-DE"/>
              <a:t>(T-1)</a:t>
            </a:r>
          </a:p>
        </p:txBody>
      </p:sp>
      <p:cxnSp>
        <p:nvCxnSpPr>
          <p:cNvPr id="164" name="Gerade Verbindung 163">
            <a:extLst>
              <a:ext uri="{FF2B5EF4-FFF2-40B4-BE49-F238E27FC236}">
                <a16:creationId xmlns:a16="http://schemas.microsoft.com/office/drawing/2014/main" id="{9B286F06-48A4-744C-ABC7-E8298E3F7708}"/>
              </a:ext>
            </a:extLst>
          </p:cNvPr>
          <p:cNvCxnSpPr>
            <a:cxnSpLocks/>
            <a:stCxn id="158" idx="6"/>
            <a:endCxn id="82" idx="2"/>
          </p:cNvCxnSpPr>
          <p:nvPr/>
        </p:nvCxnSpPr>
        <p:spPr>
          <a:xfrm flipV="1">
            <a:off x="5638004" y="2554439"/>
            <a:ext cx="1037071" cy="148226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Gerade Verbindung 164">
            <a:extLst>
              <a:ext uri="{FF2B5EF4-FFF2-40B4-BE49-F238E27FC236}">
                <a16:creationId xmlns:a16="http://schemas.microsoft.com/office/drawing/2014/main" id="{F199AC58-2285-B943-9E11-69A4E7A9F45C}"/>
              </a:ext>
            </a:extLst>
          </p:cNvPr>
          <p:cNvCxnSpPr>
            <a:cxnSpLocks/>
            <a:endCxn id="87" idx="2"/>
          </p:cNvCxnSpPr>
          <p:nvPr/>
        </p:nvCxnSpPr>
        <p:spPr>
          <a:xfrm>
            <a:off x="5622074" y="2702665"/>
            <a:ext cx="1053001" cy="108896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Gerade Verbindung 165">
            <a:extLst>
              <a:ext uri="{FF2B5EF4-FFF2-40B4-BE49-F238E27FC236}">
                <a16:creationId xmlns:a16="http://schemas.microsoft.com/office/drawing/2014/main" id="{D8EB24A1-03AF-464E-BC3D-285FC530D3BE}"/>
              </a:ext>
            </a:extLst>
          </p:cNvPr>
          <p:cNvCxnSpPr>
            <a:cxnSpLocks/>
            <a:stCxn id="161" idx="6"/>
          </p:cNvCxnSpPr>
          <p:nvPr/>
        </p:nvCxnSpPr>
        <p:spPr>
          <a:xfrm flipV="1">
            <a:off x="5638004" y="2553998"/>
            <a:ext cx="1027781" cy="1141367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Gerade Verbindung 166">
            <a:extLst>
              <a:ext uri="{FF2B5EF4-FFF2-40B4-BE49-F238E27FC236}">
                <a16:creationId xmlns:a16="http://schemas.microsoft.com/office/drawing/2014/main" id="{2D3A46B5-C172-D44F-A569-9A1327F238BD}"/>
              </a:ext>
            </a:extLst>
          </p:cNvPr>
          <p:cNvCxnSpPr>
            <a:cxnSpLocks/>
            <a:stCxn id="161" idx="6"/>
            <a:endCxn id="87" idx="2"/>
          </p:cNvCxnSpPr>
          <p:nvPr/>
        </p:nvCxnSpPr>
        <p:spPr>
          <a:xfrm>
            <a:off x="5638004" y="3695365"/>
            <a:ext cx="1037071" cy="9626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xtfeld 167">
            <a:extLst>
              <a:ext uri="{FF2B5EF4-FFF2-40B4-BE49-F238E27FC236}">
                <a16:creationId xmlns:a16="http://schemas.microsoft.com/office/drawing/2014/main" id="{713817D1-4009-3F4E-942A-7BF1E5631663}"/>
              </a:ext>
            </a:extLst>
          </p:cNvPr>
          <p:cNvSpPr txBox="1"/>
          <p:nvPr/>
        </p:nvSpPr>
        <p:spPr>
          <a:xfrm>
            <a:off x="5860757" y="2265671"/>
            <a:ext cx="615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W</a:t>
            </a:r>
            <a:r>
              <a:rPr lang="de-DE" b="1" baseline="-25000"/>
              <a:t>in</a:t>
            </a:r>
            <a:r>
              <a:rPr lang="de-DE" b="1"/>
              <a:t> b</a:t>
            </a:r>
            <a:r>
              <a:rPr lang="de-DE" b="1" baseline="-25000"/>
              <a:t>in</a:t>
            </a:r>
            <a:endParaRPr lang="de-DE"/>
          </a:p>
        </p:txBody>
      </p:sp>
      <p:sp>
        <p:nvSpPr>
          <p:cNvPr id="169" name="Textfeld 168">
            <a:extLst>
              <a:ext uri="{FF2B5EF4-FFF2-40B4-BE49-F238E27FC236}">
                <a16:creationId xmlns:a16="http://schemas.microsoft.com/office/drawing/2014/main" id="{53FBA8F8-7777-D94A-AB0B-D511EF9C4545}"/>
              </a:ext>
            </a:extLst>
          </p:cNvPr>
          <p:cNvSpPr txBox="1"/>
          <p:nvPr/>
        </p:nvSpPr>
        <p:spPr>
          <a:xfrm>
            <a:off x="695721" y="2267427"/>
            <a:ext cx="615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W</a:t>
            </a:r>
            <a:r>
              <a:rPr lang="de-DE" b="1" baseline="-25000"/>
              <a:t>in</a:t>
            </a:r>
            <a:r>
              <a:rPr lang="de-DE" b="1"/>
              <a:t> b</a:t>
            </a:r>
            <a:r>
              <a:rPr lang="de-DE" b="1" baseline="-25000"/>
              <a:t>in</a:t>
            </a:r>
            <a:endParaRPr lang="de-DE"/>
          </a:p>
        </p:txBody>
      </p:sp>
      <p:sp>
        <p:nvSpPr>
          <p:cNvPr id="170" name="Rechteck 169">
            <a:extLst>
              <a:ext uri="{FF2B5EF4-FFF2-40B4-BE49-F238E27FC236}">
                <a16:creationId xmlns:a16="http://schemas.microsoft.com/office/drawing/2014/main" id="{0E984CDA-86EE-F146-9AEE-CBD6FE90BCF2}"/>
              </a:ext>
            </a:extLst>
          </p:cNvPr>
          <p:cNvSpPr/>
          <p:nvPr/>
        </p:nvSpPr>
        <p:spPr>
          <a:xfrm>
            <a:off x="168752" y="2445410"/>
            <a:ext cx="330200" cy="134832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1" name="Oval 170">
            <a:extLst>
              <a:ext uri="{FF2B5EF4-FFF2-40B4-BE49-F238E27FC236}">
                <a16:creationId xmlns:a16="http://schemas.microsoft.com/office/drawing/2014/main" id="{5BBE36BE-4DCC-9A45-A963-6294397A14AA}"/>
              </a:ext>
            </a:extLst>
          </p:cNvPr>
          <p:cNvSpPr/>
          <p:nvPr/>
        </p:nvSpPr>
        <p:spPr>
          <a:xfrm>
            <a:off x="225852" y="251405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2" name="Oval 171">
            <a:extLst>
              <a:ext uri="{FF2B5EF4-FFF2-40B4-BE49-F238E27FC236}">
                <a16:creationId xmlns:a16="http://schemas.microsoft.com/office/drawing/2014/main" id="{998F8EC8-1E14-7147-8363-6E4888591AFB}"/>
              </a:ext>
            </a:extLst>
          </p:cNvPr>
          <p:cNvSpPr/>
          <p:nvPr/>
        </p:nvSpPr>
        <p:spPr>
          <a:xfrm>
            <a:off x="225852" y="276223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3" name="Oval 172">
            <a:extLst>
              <a:ext uri="{FF2B5EF4-FFF2-40B4-BE49-F238E27FC236}">
                <a16:creationId xmlns:a16="http://schemas.microsoft.com/office/drawing/2014/main" id="{5C73D923-D705-EF49-B6BD-C3E469C71A5A}"/>
              </a:ext>
            </a:extLst>
          </p:cNvPr>
          <p:cNvSpPr/>
          <p:nvPr/>
        </p:nvSpPr>
        <p:spPr>
          <a:xfrm>
            <a:off x="225852" y="325858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4" name="Oval 173">
            <a:extLst>
              <a:ext uri="{FF2B5EF4-FFF2-40B4-BE49-F238E27FC236}">
                <a16:creationId xmlns:a16="http://schemas.microsoft.com/office/drawing/2014/main" id="{2D0A0BB0-A8CA-654F-B59D-778E17C274C7}"/>
              </a:ext>
            </a:extLst>
          </p:cNvPr>
          <p:cNvSpPr/>
          <p:nvPr/>
        </p:nvSpPr>
        <p:spPr>
          <a:xfrm>
            <a:off x="225852" y="350675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9CBD473F-76BC-2949-98D9-3D7B3D3ECB07}"/>
              </a:ext>
            </a:extLst>
          </p:cNvPr>
          <p:cNvSpPr/>
          <p:nvPr/>
        </p:nvSpPr>
        <p:spPr>
          <a:xfrm>
            <a:off x="225852" y="3013596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77" name="Gerade Verbindung 176">
            <a:extLst>
              <a:ext uri="{FF2B5EF4-FFF2-40B4-BE49-F238E27FC236}">
                <a16:creationId xmlns:a16="http://schemas.microsoft.com/office/drawing/2014/main" id="{93F4A20C-3549-0B45-A6E6-4F44A38095C4}"/>
              </a:ext>
            </a:extLst>
          </p:cNvPr>
          <p:cNvCxnSpPr>
            <a:cxnSpLocks/>
            <a:stCxn id="174" idx="6"/>
            <a:endCxn id="124" idx="2"/>
          </p:cNvCxnSpPr>
          <p:nvPr/>
        </p:nvCxnSpPr>
        <p:spPr>
          <a:xfrm flipV="1">
            <a:off x="441852" y="2561394"/>
            <a:ext cx="1084868" cy="1053361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Gerade Verbindung 177">
            <a:extLst>
              <a:ext uri="{FF2B5EF4-FFF2-40B4-BE49-F238E27FC236}">
                <a16:creationId xmlns:a16="http://schemas.microsoft.com/office/drawing/2014/main" id="{F37A035D-D7CC-C04E-B051-57CFAA5D0CE3}"/>
              </a:ext>
            </a:extLst>
          </p:cNvPr>
          <p:cNvCxnSpPr>
            <a:cxnSpLocks/>
            <a:stCxn id="174" idx="6"/>
            <a:endCxn id="129" idx="2"/>
          </p:cNvCxnSpPr>
          <p:nvPr/>
        </p:nvCxnSpPr>
        <p:spPr>
          <a:xfrm>
            <a:off x="441852" y="3614755"/>
            <a:ext cx="1072975" cy="187514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Oval 136">
            <a:extLst>
              <a:ext uri="{FF2B5EF4-FFF2-40B4-BE49-F238E27FC236}">
                <a16:creationId xmlns:a16="http://schemas.microsoft.com/office/drawing/2014/main" id="{1BB06A1E-4527-E957-20F8-AF7C07EFAE66}"/>
              </a:ext>
            </a:extLst>
          </p:cNvPr>
          <p:cNvSpPr/>
          <p:nvPr/>
        </p:nvSpPr>
        <p:spPr>
          <a:xfrm>
            <a:off x="10373510" y="4548882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0" name="Textfeld 179">
            <a:extLst>
              <a:ext uri="{FF2B5EF4-FFF2-40B4-BE49-F238E27FC236}">
                <a16:creationId xmlns:a16="http://schemas.microsoft.com/office/drawing/2014/main" id="{A38C8799-DA86-59D5-04E3-C21C3CD84195}"/>
              </a:ext>
            </a:extLst>
          </p:cNvPr>
          <p:cNvSpPr txBox="1"/>
          <p:nvPr/>
        </p:nvSpPr>
        <p:spPr>
          <a:xfrm>
            <a:off x="9978166" y="6129596"/>
            <a:ext cx="110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x</a:t>
            </a:r>
            <a:r>
              <a:rPr lang="de-DE"/>
              <a:t>(T)</a:t>
            </a:r>
          </a:p>
        </p:txBody>
      </p:sp>
      <p:cxnSp>
        <p:nvCxnSpPr>
          <p:cNvPr id="181" name="Gerade Verbindung 180">
            <a:extLst>
              <a:ext uri="{FF2B5EF4-FFF2-40B4-BE49-F238E27FC236}">
                <a16:creationId xmlns:a16="http://schemas.microsoft.com/office/drawing/2014/main" id="{C45FD4FD-8393-C831-4667-425ABCDCADEA}"/>
              </a:ext>
            </a:extLst>
          </p:cNvPr>
          <p:cNvCxnSpPr>
            <a:cxnSpLocks/>
            <a:stCxn id="9" idx="2"/>
            <a:endCxn id="179" idx="6"/>
          </p:cNvCxnSpPr>
          <p:nvPr/>
        </p:nvCxnSpPr>
        <p:spPr>
          <a:xfrm flipH="1">
            <a:off x="10589510" y="5232236"/>
            <a:ext cx="1009942" cy="665521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Rechteck 182">
            <a:extLst>
              <a:ext uri="{FF2B5EF4-FFF2-40B4-BE49-F238E27FC236}">
                <a16:creationId xmlns:a16="http://schemas.microsoft.com/office/drawing/2014/main" id="{E58A347A-A193-7CD1-8FB8-795F791983EF}"/>
              </a:ext>
            </a:extLst>
          </p:cNvPr>
          <p:cNvSpPr/>
          <p:nvPr/>
        </p:nvSpPr>
        <p:spPr>
          <a:xfrm>
            <a:off x="3948164" y="2384749"/>
            <a:ext cx="330200" cy="1607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4" name="Textfeld 183">
            <a:extLst>
              <a:ext uri="{FF2B5EF4-FFF2-40B4-BE49-F238E27FC236}">
                <a16:creationId xmlns:a16="http://schemas.microsoft.com/office/drawing/2014/main" id="{67438EB9-C2BD-6002-27E9-2248ABB65449}"/>
              </a:ext>
            </a:extLst>
          </p:cNvPr>
          <p:cNvSpPr txBox="1"/>
          <p:nvPr/>
        </p:nvSpPr>
        <p:spPr>
          <a:xfrm>
            <a:off x="3592640" y="1953396"/>
            <a:ext cx="110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act</a:t>
            </a:r>
            <a:r>
              <a:rPr lang="de-DE"/>
              <a:t>(2)</a:t>
            </a:r>
          </a:p>
        </p:txBody>
      </p:sp>
      <p:sp>
        <p:nvSpPr>
          <p:cNvPr id="185" name="Oval 184">
            <a:extLst>
              <a:ext uri="{FF2B5EF4-FFF2-40B4-BE49-F238E27FC236}">
                <a16:creationId xmlns:a16="http://schemas.microsoft.com/office/drawing/2014/main" id="{B6577BC9-FA6F-F301-705D-408E0432DE03}"/>
              </a:ext>
            </a:extLst>
          </p:cNvPr>
          <p:cNvSpPr/>
          <p:nvPr/>
        </p:nvSpPr>
        <p:spPr>
          <a:xfrm>
            <a:off x="4005264" y="2453394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6" name="Oval 185">
            <a:extLst>
              <a:ext uri="{FF2B5EF4-FFF2-40B4-BE49-F238E27FC236}">
                <a16:creationId xmlns:a16="http://schemas.microsoft.com/office/drawing/2014/main" id="{D276BBF6-7B62-F94C-E795-11B56FC96159}"/>
              </a:ext>
            </a:extLst>
          </p:cNvPr>
          <p:cNvSpPr/>
          <p:nvPr/>
        </p:nvSpPr>
        <p:spPr>
          <a:xfrm>
            <a:off x="4005264" y="2701569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7" name="Oval 186">
            <a:extLst>
              <a:ext uri="{FF2B5EF4-FFF2-40B4-BE49-F238E27FC236}">
                <a16:creationId xmlns:a16="http://schemas.microsoft.com/office/drawing/2014/main" id="{588D3A00-E1BB-3452-AADD-3B4422FE327D}"/>
              </a:ext>
            </a:extLst>
          </p:cNvPr>
          <p:cNvSpPr/>
          <p:nvPr/>
        </p:nvSpPr>
        <p:spPr>
          <a:xfrm>
            <a:off x="4005264" y="2949744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8" name="Oval 187">
            <a:extLst>
              <a:ext uri="{FF2B5EF4-FFF2-40B4-BE49-F238E27FC236}">
                <a16:creationId xmlns:a16="http://schemas.microsoft.com/office/drawing/2014/main" id="{7069D9C8-2B14-7E7B-A2AF-D82A2AFFEAC7}"/>
              </a:ext>
            </a:extLst>
          </p:cNvPr>
          <p:cNvSpPr/>
          <p:nvPr/>
        </p:nvSpPr>
        <p:spPr>
          <a:xfrm>
            <a:off x="4005264" y="3197919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9" name="Oval 188">
            <a:extLst>
              <a:ext uri="{FF2B5EF4-FFF2-40B4-BE49-F238E27FC236}">
                <a16:creationId xmlns:a16="http://schemas.microsoft.com/office/drawing/2014/main" id="{3DD23343-CBEE-D65D-AEAA-E5A41A549B83}"/>
              </a:ext>
            </a:extLst>
          </p:cNvPr>
          <p:cNvSpPr/>
          <p:nvPr/>
        </p:nvSpPr>
        <p:spPr>
          <a:xfrm>
            <a:off x="4005264" y="3446094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0" name="Oval 189">
            <a:extLst>
              <a:ext uri="{FF2B5EF4-FFF2-40B4-BE49-F238E27FC236}">
                <a16:creationId xmlns:a16="http://schemas.microsoft.com/office/drawing/2014/main" id="{838B4FEB-17F3-4CC6-94DC-036126D9323E}"/>
              </a:ext>
            </a:extLst>
          </p:cNvPr>
          <p:cNvSpPr/>
          <p:nvPr/>
        </p:nvSpPr>
        <p:spPr>
          <a:xfrm>
            <a:off x="4005264" y="369058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91" name="Gerade Verbindung 190">
            <a:extLst>
              <a:ext uri="{FF2B5EF4-FFF2-40B4-BE49-F238E27FC236}">
                <a16:creationId xmlns:a16="http://schemas.microsoft.com/office/drawing/2014/main" id="{1F384089-A483-3835-8A01-2F9C8257C561}"/>
              </a:ext>
            </a:extLst>
          </p:cNvPr>
          <p:cNvCxnSpPr>
            <a:cxnSpLocks/>
            <a:stCxn id="120" idx="6"/>
            <a:endCxn id="185" idx="2"/>
          </p:cNvCxnSpPr>
          <p:nvPr/>
        </p:nvCxnSpPr>
        <p:spPr>
          <a:xfrm flipV="1">
            <a:off x="2959181" y="2561394"/>
            <a:ext cx="1046083" cy="3307367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Gerade Verbindung 191">
            <a:extLst>
              <a:ext uri="{FF2B5EF4-FFF2-40B4-BE49-F238E27FC236}">
                <a16:creationId xmlns:a16="http://schemas.microsoft.com/office/drawing/2014/main" id="{BB5B4E53-E73C-BE39-8694-9C57C3F37D86}"/>
              </a:ext>
            </a:extLst>
          </p:cNvPr>
          <p:cNvCxnSpPr>
            <a:cxnSpLocks/>
            <a:stCxn id="120" idx="6"/>
            <a:endCxn id="190" idx="2"/>
          </p:cNvCxnSpPr>
          <p:nvPr/>
        </p:nvCxnSpPr>
        <p:spPr>
          <a:xfrm flipV="1">
            <a:off x="2959181" y="3798580"/>
            <a:ext cx="1046083" cy="2070181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Gerade Verbindung 192">
            <a:extLst>
              <a:ext uri="{FF2B5EF4-FFF2-40B4-BE49-F238E27FC236}">
                <a16:creationId xmlns:a16="http://schemas.microsoft.com/office/drawing/2014/main" id="{1F3602F1-B5B5-A2F9-7324-40DE64209676}"/>
              </a:ext>
            </a:extLst>
          </p:cNvPr>
          <p:cNvCxnSpPr>
            <a:cxnSpLocks/>
            <a:stCxn id="115" idx="6"/>
            <a:endCxn id="185" idx="2"/>
          </p:cNvCxnSpPr>
          <p:nvPr/>
        </p:nvCxnSpPr>
        <p:spPr>
          <a:xfrm flipV="1">
            <a:off x="2959181" y="2561394"/>
            <a:ext cx="1046083" cy="2066492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Textfeld 193">
            <a:extLst>
              <a:ext uri="{FF2B5EF4-FFF2-40B4-BE49-F238E27FC236}">
                <a16:creationId xmlns:a16="http://schemas.microsoft.com/office/drawing/2014/main" id="{EDE8C911-836B-97A5-EC76-572AB42D33FB}"/>
              </a:ext>
            </a:extLst>
          </p:cNvPr>
          <p:cNvSpPr txBox="1"/>
          <p:nvPr/>
        </p:nvSpPr>
        <p:spPr>
          <a:xfrm>
            <a:off x="3173350" y="3971690"/>
            <a:ext cx="615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W</a:t>
            </a:r>
            <a:r>
              <a:rPr lang="de-DE" b="1" baseline="-25000"/>
              <a:t>res</a:t>
            </a:r>
            <a:r>
              <a:rPr lang="de-DE" b="1"/>
              <a:t>b</a:t>
            </a:r>
            <a:r>
              <a:rPr lang="de-DE" b="1" baseline="-25000"/>
              <a:t>res</a:t>
            </a:r>
            <a:endParaRPr lang="de-DE"/>
          </a:p>
        </p:txBody>
      </p:sp>
      <p:sp>
        <p:nvSpPr>
          <p:cNvPr id="195" name="Rechteck 194">
            <a:extLst>
              <a:ext uri="{FF2B5EF4-FFF2-40B4-BE49-F238E27FC236}">
                <a16:creationId xmlns:a16="http://schemas.microsoft.com/office/drawing/2014/main" id="{80868F26-CCD1-DBAE-DAEB-85E04C9AEF84}"/>
              </a:ext>
            </a:extLst>
          </p:cNvPr>
          <p:cNvSpPr/>
          <p:nvPr/>
        </p:nvSpPr>
        <p:spPr>
          <a:xfrm>
            <a:off x="2695093" y="2532975"/>
            <a:ext cx="330200" cy="134832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6" name="Oval 195">
            <a:extLst>
              <a:ext uri="{FF2B5EF4-FFF2-40B4-BE49-F238E27FC236}">
                <a16:creationId xmlns:a16="http://schemas.microsoft.com/office/drawing/2014/main" id="{28D4CC2F-FE7D-DBFC-7ED0-EE32AC3B071A}"/>
              </a:ext>
            </a:extLst>
          </p:cNvPr>
          <p:cNvSpPr/>
          <p:nvPr/>
        </p:nvSpPr>
        <p:spPr>
          <a:xfrm>
            <a:off x="2752193" y="260162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7" name="Oval 196">
            <a:extLst>
              <a:ext uri="{FF2B5EF4-FFF2-40B4-BE49-F238E27FC236}">
                <a16:creationId xmlns:a16="http://schemas.microsoft.com/office/drawing/2014/main" id="{D7C4397C-F1E2-CBF2-C7E9-74D065DF96D2}"/>
              </a:ext>
            </a:extLst>
          </p:cNvPr>
          <p:cNvSpPr/>
          <p:nvPr/>
        </p:nvSpPr>
        <p:spPr>
          <a:xfrm>
            <a:off x="2752193" y="284979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8" name="Oval 197">
            <a:extLst>
              <a:ext uri="{FF2B5EF4-FFF2-40B4-BE49-F238E27FC236}">
                <a16:creationId xmlns:a16="http://schemas.microsoft.com/office/drawing/2014/main" id="{70FFB1EB-9F22-D327-7E46-89A4552BD941}"/>
              </a:ext>
            </a:extLst>
          </p:cNvPr>
          <p:cNvSpPr/>
          <p:nvPr/>
        </p:nvSpPr>
        <p:spPr>
          <a:xfrm>
            <a:off x="2752193" y="334614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9" name="Oval 198">
            <a:extLst>
              <a:ext uri="{FF2B5EF4-FFF2-40B4-BE49-F238E27FC236}">
                <a16:creationId xmlns:a16="http://schemas.microsoft.com/office/drawing/2014/main" id="{7BB706CA-44E6-0983-6CED-908680172E6E}"/>
              </a:ext>
            </a:extLst>
          </p:cNvPr>
          <p:cNvSpPr/>
          <p:nvPr/>
        </p:nvSpPr>
        <p:spPr>
          <a:xfrm>
            <a:off x="2752193" y="359432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0" name="Oval 199">
            <a:extLst>
              <a:ext uri="{FF2B5EF4-FFF2-40B4-BE49-F238E27FC236}">
                <a16:creationId xmlns:a16="http://schemas.microsoft.com/office/drawing/2014/main" id="{4828ED84-4FD6-FCB2-A1F2-EB713B45CB8A}"/>
              </a:ext>
            </a:extLst>
          </p:cNvPr>
          <p:cNvSpPr/>
          <p:nvPr/>
        </p:nvSpPr>
        <p:spPr>
          <a:xfrm>
            <a:off x="2752193" y="3101161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1" name="Textfeld 200">
            <a:extLst>
              <a:ext uri="{FF2B5EF4-FFF2-40B4-BE49-F238E27FC236}">
                <a16:creationId xmlns:a16="http://schemas.microsoft.com/office/drawing/2014/main" id="{03D1E9A8-4041-9E90-5AFB-FB210A8EEEF9}"/>
              </a:ext>
            </a:extLst>
          </p:cNvPr>
          <p:cNvSpPr txBox="1"/>
          <p:nvPr/>
        </p:nvSpPr>
        <p:spPr>
          <a:xfrm>
            <a:off x="2378285" y="1826299"/>
            <a:ext cx="1019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input</a:t>
            </a:r>
          </a:p>
          <a:p>
            <a:pPr algn="ctr"/>
            <a:r>
              <a:rPr lang="de-DE" b="1"/>
              <a:t>u</a:t>
            </a:r>
            <a:r>
              <a:rPr lang="de-DE"/>
              <a:t>(2)</a:t>
            </a:r>
          </a:p>
        </p:txBody>
      </p:sp>
      <p:cxnSp>
        <p:nvCxnSpPr>
          <p:cNvPr id="202" name="Gerade Verbindung 201">
            <a:extLst>
              <a:ext uri="{FF2B5EF4-FFF2-40B4-BE49-F238E27FC236}">
                <a16:creationId xmlns:a16="http://schemas.microsoft.com/office/drawing/2014/main" id="{7832BB98-52B9-9511-5719-24367242CE03}"/>
              </a:ext>
            </a:extLst>
          </p:cNvPr>
          <p:cNvCxnSpPr>
            <a:cxnSpLocks/>
            <a:stCxn id="196" idx="6"/>
            <a:endCxn id="185" idx="2"/>
          </p:cNvCxnSpPr>
          <p:nvPr/>
        </p:nvCxnSpPr>
        <p:spPr>
          <a:xfrm flipV="1">
            <a:off x="2968193" y="2561394"/>
            <a:ext cx="1037071" cy="148226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Gerade Verbindung 202">
            <a:extLst>
              <a:ext uri="{FF2B5EF4-FFF2-40B4-BE49-F238E27FC236}">
                <a16:creationId xmlns:a16="http://schemas.microsoft.com/office/drawing/2014/main" id="{116A0B2D-0F77-02CD-C16C-2E281C44C1D2}"/>
              </a:ext>
            </a:extLst>
          </p:cNvPr>
          <p:cNvCxnSpPr>
            <a:cxnSpLocks/>
            <a:endCxn id="190" idx="2"/>
          </p:cNvCxnSpPr>
          <p:nvPr/>
        </p:nvCxnSpPr>
        <p:spPr>
          <a:xfrm>
            <a:off x="2952263" y="2709620"/>
            <a:ext cx="1053001" cy="108896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Gerade Verbindung 203">
            <a:extLst>
              <a:ext uri="{FF2B5EF4-FFF2-40B4-BE49-F238E27FC236}">
                <a16:creationId xmlns:a16="http://schemas.microsoft.com/office/drawing/2014/main" id="{CDD7FE89-4DB4-3E34-7436-A4649AE06EA6}"/>
              </a:ext>
            </a:extLst>
          </p:cNvPr>
          <p:cNvCxnSpPr>
            <a:cxnSpLocks/>
            <a:stCxn id="199" idx="6"/>
          </p:cNvCxnSpPr>
          <p:nvPr/>
        </p:nvCxnSpPr>
        <p:spPr>
          <a:xfrm flipV="1">
            <a:off x="2968193" y="2560953"/>
            <a:ext cx="1027781" cy="1141367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Gerade Verbindung 204">
            <a:extLst>
              <a:ext uri="{FF2B5EF4-FFF2-40B4-BE49-F238E27FC236}">
                <a16:creationId xmlns:a16="http://schemas.microsoft.com/office/drawing/2014/main" id="{D064C907-2A65-9F9E-60DB-02E74C00FB67}"/>
              </a:ext>
            </a:extLst>
          </p:cNvPr>
          <p:cNvCxnSpPr>
            <a:cxnSpLocks/>
            <a:stCxn id="199" idx="6"/>
            <a:endCxn id="190" idx="2"/>
          </p:cNvCxnSpPr>
          <p:nvPr/>
        </p:nvCxnSpPr>
        <p:spPr>
          <a:xfrm>
            <a:off x="2968193" y="3702320"/>
            <a:ext cx="1037071" cy="9626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Textfeld 205">
            <a:extLst>
              <a:ext uri="{FF2B5EF4-FFF2-40B4-BE49-F238E27FC236}">
                <a16:creationId xmlns:a16="http://schemas.microsoft.com/office/drawing/2014/main" id="{730DDF45-E602-3EE0-7C9A-49076023A671}"/>
              </a:ext>
            </a:extLst>
          </p:cNvPr>
          <p:cNvSpPr txBox="1"/>
          <p:nvPr/>
        </p:nvSpPr>
        <p:spPr>
          <a:xfrm>
            <a:off x="3190946" y="2272626"/>
            <a:ext cx="615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W</a:t>
            </a:r>
            <a:r>
              <a:rPr lang="de-DE" b="1" baseline="-25000"/>
              <a:t>in</a:t>
            </a:r>
            <a:r>
              <a:rPr lang="de-DE" b="1"/>
              <a:t> b</a:t>
            </a:r>
            <a:r>
              <a:rPr lang="de-DE" b="1" baseline="-25000"/>
              <a:t>in</a:t>
            </a:r>
            <a:endParaRPr lang="de-DE"/>
          </a:p>
        </p:txBody>
      </p:sp>
      <p:cxnSp>
        <p:nvCxnSpPr>
          <p:cNvPr id="207" name="Gerade Verbindung 206">
            <a:extLst>
              <a:ext uri="{FF2B5EF4-FFF2-40B4-BE49-F238E27FC236}">
                <a16:creationId xmlns:a16="http://schemas.microsoft.com/office/drawing/2014/main" id="{6963236D-A6CD-F114-A419-2519B91347D6}"/>
              </a:ext>
            </a:extLst>
          </p:cNvPr>
          <p:cNvCxnSpPr>
            <a:cxnSpLocks/>
            <a:stCxn id="115" idx="6"/>
            <a:endCxn id="190" idx="2"/>
          </p:cNvCxnSpPr>
          <p:nvPr/>
        </p:nvCxnSpPr>
        <p:spPr>
          <a:xfrm flipV="1">
            <a:off x="2959181" y="3798580"/>
            <a:ext cx="1046083" cy="829306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Textfeld 207">
            <a:extLst>
              <a:ext uri="{FF2B5EF4-FFF2-40B4-BE49-F238E27FC236}">
                <a16:creationId xmlns:a16="http://schemas.microsoft.com/office/drawing/2014/main" id="{72CB6237-9822-9490-FF89-CF8309B1F1A3}"/>
              </a:ext>
            </a:extLst>
          </p:cNvPr>
          <p:cNvSpPr txBox="1"/>
          <p:nvPr/>
        </p:nvSpPr>
        <p:spPr>
          <a:xfrm>
            <a:off x="4577951" y="2916669"/>
            <a:ext cx="8175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/>
              <a:t>(…)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0" name="Textfeld 209">
                <a:extLst>
                  <a:ext uri="{FF2B5EF4-FFF2-40B4-BE49-F238E27FC236}">
                    <a16:creationId xmlns:a16="http://schemas.microsoft.com/office/drawing/2014/main" id="{66844086-4BA3-24E9-3300-5633B409E07F}"/>
                  </a:ext>
                </a:extLst>
              </p:cNvPr>
              <p:cNvSpPr txBox="1"/>
              <p:nvPr/>
            </p:nvSpPr>
            <p:spPr>
              <a:xfrm>
                <a:off x="1835458" y="3850816"/>
                <a:ext cx="6390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210" name="Textfeld 209">
                <a:extLst>
                  <a:ext uri="{FF2B5EF4-FFF2-40B4-BE49-F238E27FC236}">
                    <a16:creationId xmlns:a16="http://schemas.microsoft.com/office/drawing/2014/main" id="{66844086-4BA3-24E9-3300-5633B409E0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458" y="3850816"/>
                <a:ext cx="639096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1" name="Grafik 210">
            <a:extLst>
              <a:ext uri="{FF2B5EF4-FFF2-40B4-BE49-F238E27FC236}">
                <a16:creationId xmlns:a16="http://schemas.microsoft.com/office/drawing/2014/main" id="{E826B5BF-FCE4-477A-FE90-3F21A887ABB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367239" y="938878"/>
            <a:ext cx="9664700" cy="622300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2" name="Freihandform 1">
            <a:extLst>
              <a:ext uri="{FF2B5EF4-FFF2-40B4-BE49-F238E27FC236}">
                <a16:creationId xmlns:a16="http://schemas.microsoft.com/office/drawing/2014/main" id="{C589B776-3F97-7F8A-DE55-367F9876C7A8}"/>
              </a:ext>
            </a:extLst>
          </p:cNvPr>
          <p:cNvSpPr/>
          <p:nvPr/>
        </p:nvSpPr>
        <p:spPr>
          <a:xfrm>
            <a:off x="10007600" y="4299137"/>
            <a:ext cx="2159000" cy="2254063"/>
          </a:xfrm>
          <a:custGeom>
            <a:avLst/>
            <a:gdLst>
              <a:gd name="connsiteX0" fmla="*/ 812800 w 2159000"/>
              <a:gd name="connsiteY0" fmla="*/ 6163 h 2254063"/>
              <a:gd name="connsiteX1" fmla="*/ 558800 w 2159000"/>
              <a:gd name="connsiteY1" fmla="*/ 6163 h 2254063"/>
              <a:gd name="connsiteX2" fmla="*/ 482600 w 2159000"/>
              <a:gd name="connsiteY2" fmla="*/ 18863 h 2254063"/>
              <a:gd name="connsiteX3" fmla="*/ 381000 w 2159000"/>
              <a:gd name="connsiteY3" fmla="*/ 31563 h 2254063"/>
              <a:gd name="connsiteX4" fmla="*/ 342900 w 2159000"/>
              <a:gd name="connsiteY4" fmla="*/ 44263 h 2254063"/>
              <a:gd name="connsiteX5" fmla="*/ 266700 w 2159000"/>
              <a:gd name="connsiteY5" fmla="*/ 95063 h 2254063"/>
              <a:gd name="connsiteX6" fmla="*/ 215900 w 2159000"/>
              <a:gd name="connsiteY6" fmla="*/ 133163 h 2254063"/>
              <a:gd name="connsiteX7" fmla="*/ 177800 w 2159000"/>
              <a:gd name="connsiteY7" fmla="*/ 145863 h 2254063"/>
              <a:gd name="connsiteX8" fmla="*/ 165100 w 2159000"/>
              <a:gd name="connsiteY8" fmla="*/ 196663 h 2254063"/>
              <a:gd name="connsiteX9" fmla="*/ 152400 w 2159000"/>
              <a:gd name="connsiteY9" fmla="*/ 260163 h 2254063"/>
              <a:gd name="connsiteX10" fmla="*/ 101600 w 2159000"/>
              <a:gd name="connsiteY10" fmla="*/ 425263 h 2254063"/>
              <a:gd name="connsiteX11" fmla="*/ 88900 w 2159000"/>
              <a:gd name="connsiteY11" fmla="*/ 526863 h 2254063"/>
              <a:gd name="connsiteX12" fmla="*/ 76200 w 2159000"/>
              <a:gd name="connsiteY12" fmla="*/ 590363 h 2254063"/>
              <a:gd name="connsiteX13" fmla="*/ 63500 w 2159000"/>
              <a:gd name="connsiteY13" fmla="*/ 844363 h 2254063"/>
              <a:gd name="connsiteX14" fmla="*/ 25400 w 2159000"/>
              <a:gd name="connsiteY14" fmla="*/ 971363 h 2254063"/>
              <a:gd name="connsiteX15" fmla="*/ 12700 w 2159000"/>
              <a:gd name="connsiteY15" fmla="*/ 1047563 h 2254063"/>
              <a:gd name="connsiteX16" fmla="*/ 0 w 2159000"/>
              <a:gd name="connsiteY16" fmla="*/ 1606363 h 2254063"/>
              <a:gd name="connsiteX17" fmla="*/ 12700 w 2159000"/>
              <a:gd name="connsiteY17" fmla="*/ 2088963 h 2254063"/>
              <a:gd name="connsiteX18" fmla="*/ 25400 w 2159000"/>
              <a:gd name="connsiteY18" fmla="*/ 2139763 h 2254063"/>
              <a:gd name="connsiteX19" fmla="*/ 76200 w 2159000"/>
              <a:gd name="connsiteY19" fmla="*/ 2203263 h 2254063"/>
              <a:gd name="connsiteX20" fmla="*/ 152400 w 2159000"/>
              <a:gd name="connsiteY20" fmla="*/ 2215963 h 2254063"/>
              <a:gd name="connsiteX21" fmla="*/ 342900 w 2159000"/>
              <a:gd name="connsiteY21" fmla="*/ 2254063 h 2254063"/>
              <a:gd name="connsiteX22" fmla="*/ 533400 w 2159000"/>
              <a:gd name="connsiteY22" fmla="*/ 2241363 h 2254063"/>
              <a:gd name="connsiteX23" fmla="*/ 698500 w 2159000"/>
              <a:gd name="connsiteY23" fmla="*/ 2203263 h 2254063"/>
              <a:gd name="connsiteX24" fmla="*/ 749300 w 2159000"/>
              <a:gd name="connsiteY24" fmla="*/ 2177863 h 2254063"/>
              <a:gd name="connsiteX25" fmla="*/ 825500 w 2159000"/>
              <a:gd name="connsiteY25" fmla="*/ 2152463 h 2254063"/>
              <a:gd name="connsiteX26" fmla="*/ 863600 w 2159000"/>
              <a:gd name="connsiteY26" fmla="*/ 2114363 h 2254063"/>
              <a:gd name="connsiteX27" fmla="*/ 901700 w 2159000"/>
              <a:gd name="connsiteY27" fmla="*/ 2101663 h 2254063"/>
              <a:gd name="connsiteX28" fmla="*/ 977900 w 2159000"/>
              <a:gd name="connsiteY28" fmla="*/ 2050863 h 2254063"/>
              <a:gd name="connsiteX29" fmla="*/ 1016000 w 2159000"/>
              <a:gd name="connsiteY29" fmla="*/ 2012763 h 2254063"/>
              <a:gd name="connsiteX30" fmla="*/ 1117600 w 2159000"/>
              <a:gd name="connsiteY30" fmla="*/ 1949263 h 2254063"/>
              <a:gd name="connsiteX31" fmla="*/ 1193800 w 2159000"/>
              <a:gd name="connsiteY31" fmla="*/ 1923863 h 2254063"/>
              <a:gd name="connsiteX32" fmla="*/ 1270000 w 2159000"/>
              <a:gd name="connsiteY32" fmla="*/ 1885763 h 2254063"/>
              <a:gd name="connsiteX33" fmla="*/ 1320800 w 2159000"/>
              <a:gd name="connsiteY33" fmla="*/ 1847663 h 2254063"/>
              <a:gd name="connsiteX34" fmla="*/ 1371600 w 2159000"/>
              <a:gd name="connsiteY34" fmla="*/ 1822263 h 2254063"/>
              <a:gd name="connsiteX35" fmla="*/ 1409700 w 2159000"/>
              <a:gd name="connsiteY35" fmla="*/ 1784163 h 2254063"/>
              <a:gd name="connsiteX36" fmla="*/ 1460500 w 2159000"/>
              <a:gd name="connsiteY36" fmla="*/ 1758763 h 2254063"/>
              <a:gd name="connsiteX37" fmla="*/ 1524000 w 2159000"/>
              <a:gd name="connsiteY37" fmla="*/ 1682563 h 2254063"/>
              <a:gd name="connsiteX38" fmla="*/ 1612900 w 2159000"/>
              <a:gd name="connsiteY38" fmla="*/ 1606363 h 2254063"/>
              <a:gd name="connsiteX39" fmla="*/ 1663700 w 2159000"/>
              <a:gd name="connsiteY39" fmla="*/ 1530163 h 2254063"/>
              <a:gd name="connsiteX40" fmla="*/ 1701800 w 2159000"/>
              <a:gd name="connsiteY40" fmla="*/ 1453963 h 2254063"/>
              <a:gd name="connsiteX41" fmla="*/ 1778000 w 2159000"/>
              <a:gd name="connsiteY41" fmla="*/ 1403163 h 2254063"/>
              <a:gd name="connsiteX42" fmla="*/ 1816100 w 2159000"/>
              <a:gd name="connsiteY42" fmla="*/ 1377763 h 2254063"/>
              <a:gd name="connsiteX43" fmla="*/ 1879600 w 2159000"/>
              <a:gd name="connsiteY43" fmla="*/ 1263463 h 2254063"/>
              <a:gd name="connsiteX44" fmla="*/ 1905000 w 2159000"/>
              <a:gd name="connsiteY44" fmla="*/ 1225363 h 2254063"/>
              <a:gd name="connsiteX45" fmla="*/ 1968500 w 2159000"/>
              <a:gd name="connsiteY45" fmla="*/ 1149163 h 2254063"/>
              <a:gd name="connsiteX46" fmla="*/ 1993900 w 2159000"/>
              <a:gd name="connsiteY46" fmla="*/ 1047563 h 2254063"/>
              <a:gd name="connsiteX47" fmla="*/ 2044700 w 2159000"/>
              <a:gd name="connsiteY47" fmla="*/ 971363 h 2254063"/>
              <a:gd name="connsiteX48" fmla="*/ 2057400 w 2159000"/>
              <a:gd name="connsiteY48" fmla="*/ 933263 h 2254063"/>
              <a:gd name="connsiteX49" fmla="*/ 2095500 w 2159000"/>
              <a:gd name="connsiteY49" fmla="*/ 895163 h 2254063"/>
              <a:gd name="connsiteX50" fmla="*/ 2120900 w 2159000"/>
              <a:gd name="connsiteY50" fmla="*/ 717363 h 2254063"/>
              <a:gd name="connsiteX51" fmla="*/ 2133600 w 2159000"/>
              <a:gd name="connsiteY51" fmla="*/ 539563 h 2254063"/>
              <a:gd name="connsiteX52" fmla="*/ 2159000 w 2159000"/>
              <a:gd name="connsiteY52" fmla="*/ 412563 h 2254063"/>
              <a:gd name="connsiteX53" fmla="*/ 2133600 w 2159000"/>
              <a:gd name="connsiteY53" fmla="*/ 209363 h 2254063"/>
              <a:gd name="connsiteX54" fmla="*/ 2006600 w 2159000"/>
              <a:gd name="connsiteY54" fmla="*/ 82363 h 2254063"/>
              <a:gd name="connsiteX55" fmla="*/ 1905000 w 2159000"/>
              <a:gd name="connsiteY55" fmla="*/ 56963 h 2254063"/>
              <a:gd name="connsiteX56" fmla="*/ 1816100 w 2159000"/>
              <a:gd name="connsiteY56" fmla="*/ 31563 h 2254063"/>
              <a:gd name="connsiteX57" fmla="*/ 1587500 w 2159000"/>
              <a:gd name="connsiteY57" fmla="*/ 18863 h 2254063"/>
              <a:gd name="connsiteX58" fmla="*/ 1308100 w 2159000"/>
              <a:gd name="connsiteY58" fmla="*/ 6163 h 2254063"/>
              <a:gd name="connsiteX59" fmla="*/ 812800 w 2159000"/>
              <a:gd name="connsiteY59" fmla="*/ 6163 h 2254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2159000" h="2254063">
                <a:moveTo>
                  <a:pt x="812800" y="6163"/>
                </a:moveTo>
                <a:lnTo>
                  <a:pt x="558800" y="6163"/>
                </a:lnTo>
                <a:cubicBezTo>
                  <a:pt x="533050" y="6163"/>
                  <a:pt x="508092" y="15221"/>
                  <a:pt x="482600" y="18863"/>
                </a:cubicBezTo>
                <a:cubicBezTo>
                  <a:pt x="448813" y="23690"/>
                  <a:pt x="414867" y="27330"/>
                  <a:pt x="381000" y="31563"/>
                </a:cubicBezTo>
                <a:cubicBezTo>
                  <a:pt x="368300" y="35796"/>
                  <a:pt x="354602" y="37762"/>
                  <a:pt x="342900" y="44263"/>
                </a:cubicBezTo>
                <a:cubicBezTo>
                  <a:pt x="316215" y="59088"/>
                  <a:pt x="291122" y="76747"/>
                  <a:pt x="266700" y="95063"/>
                </a:cubicBezTo>
                <a:cubicBezTo>
                  <a:pt x="249767" y="107763"/>
                  <a:pt x="234278" y="122661"/>
                  <a:pt x="215900" y="133163"/>
                </a:cubicBezTo>
                <a:cubicBezTo>
                  <a:pt x="204277" y="139805"/>
                  <a:pt x="190500" y="141630"/>
                  <a:pt x="177800" y="145863"/>
                </a:cubicBezTo>
                <a:cubicBezTo>
                  <a:pt x="173567" y="162796"/>
                  <a:pt x="168886" y="179624"/>
                  <a:pt x="165100" y="196663"/>
                </a:cubicBezTo>
                <a:cubicBezTo>
                  <a:pt x="160417" y="217735"/>
                  <a:pt x="158080" y="239338"/>
                  <a:pt x="152400" y="260163"/>
                </a:cubicBezTo>
                <a:cubicBezTo>
                  <a:pt x="137477" y="314882"/>
                  <a:pt x="111017" y="368760"/>
                  <a:pt x="101600" y="425263"/>
                </a:cubicBezTo>
                <a:cubicBezTo>
                  <a:pt x="95989" y="458929"/>
                  <a:pt x="94090" y="493130"/>
                  <a:pt x="88900" y="526863"/>
                </a:cubicBezTo>
                <a:cubicBezTo>
                  <a:pt x="85618" y="548198"/>
                  <a:pt x="80433" y="569196"/>
                  <a:pt x="76200" y="590363"/>
                </a:cubicBezTo>
                <a:cubicBezTo>
                  <a:pt x="71967" y="675030"/>
                  <a:pt x="70540" y="759883"/>
                  <a:pt x="63500" y="844363"/>
                </a:cubicBezTo>
                <a:cubicBezTo>
                  <a:pt x="59819" y="888531"/>
                  <a:pt x="32524" y="928620"/>
                  <a:pt x="25400" y="971363"/>
                </a:cubicBezTo>
                <a:lnTo>
                  <a:pt x="12700" y="1047563"/>
                </a:lnTo>
                <a:cubicBezTo>
                  <a:pt x="8467" y="1233830"/>
                  <a:pt x="0" y="1420048"/>
                  <a:pt x="0" y="1606363"/>
                </a:cubicBezTo>
                <a:cubicBezTo>
                  <a:pt x="0" y="1767285"/>
                  <a:pt x="5046" y="1928223"/>
                  <a:pt x="12700" y="2088963"/>
                </a:cubicBezTo>
                <a:cubicBezTo>
                  <a:pt x="13530" y="2106398"/>
                  <a:pt x="20605" y="2122980"/>
                  <a:pt x="25400" y="2139763"/>
                </a:cubicBezTo>
                <a:cubicBezTo>
                  <a:pt x="35614" y="2175510"/>
                  <a:pt x="35300" y="2189630"/>
                  <a:pt x="76200" y="2203263"/>
                </a:cubicBezTo>
                <a:cubicBezTo>
                  <a:pt x="100629" y="2211406"/>
                  <a:pt x="127418" y="2209718"/>
                  <a:pt x="152400" y="2215963"/>
                </a:cubicBezTo>
                <a:cubicBezTo>
                  <a:pt x="332508" y="2260990"/>
                  <a:pt x="105287" y="2227662"/>
                  <a:pt x="342900" y="2254063"/>
                </a:cubicBezTo>
                <a:cubicBezTo>
                  <a:pt x="406400" y="2249830"/>
                  <a:pt x="470020" y="2247125"/>
                  <a:pt x="533400" y="2241363"/>
                </a:cubicBezTo>
                <a:cubicBezTo>
                  <a:pt x="586506" y="2236535"/>
                  <a:pt x="649623" y="2227701"/>
                  <a:pt x="698500" y="2203263"/>
                </a:cubicBezTo>
                <a:cubicBezTo>
                  <a:pt x="715433" y="2194796"/>
                  <a:pt x="731722" y="2184894"/>
                  <a:pt x="749300" y="2177863"/>
                </a:cubicBezTo>
                <a:cubicBezTo>
                  <a:pt x="774159" y="2167919"/>
                  <a:pt x="825500" y="2152463"/>
                  <a:pt x="825500" y="2152463"/>
                </a:cubicBezTo>
                <a:cubicBezTo>
                  <a:pt x="838200" y="2139763"/>
                  <a:pt x="848656" y="2124326"/>
                  <a:pt x="863600" y="2114363"/>
                </a:cubicBezTo>
                <a:cubicBezTo>
                  <a:pt x="874739" y="2106937"/>
                  <a:pt x="889998" y="2108164"/>
                  <a:pt x="901700" y="2101663"/>
                </a:cubicBezTo>
                <a:cubicBezTo>
                  <a:pt x="928385" y="2086838"/>
                  <a:pt x="956314" y="2072449"/>
                  <a:pt x="977900" y="2050863"/>
                </a:cubicBezTo>
                <a:cubicBezTo>
                  <a:pt x="990600" y="2038163"/>
                  <a:pt x="1002363" y="2024452"/>
                  <a:pt x="1016000" y="2012763"/>
                </a:cubicBezTo>
                <a:cubicBezTo>
                  <a:pt x="1049435" y="1984104"/>
                  <a:pt x="1076946" y="1965525"/>
                  <a:pt x="1117600" y="1949263"/>
                </a:cubicBezTo>
                <a:cubicBezTo>
                  <a:pt x="1142459" y="1939319"/>
                  <a:pt x="1171523" y="1938715"/>
                  <a:pt x="1193800" y="1923863"/>
                </a:cubicBezTo>
                <a:cubicBezTo>
                  <a:pt x="1243039" y="1891037"/>
                  <a:pt x="1217420" y="1903290"/>
                  <a:pt x="1270000" y="1885763"/>
                </a:cubicBezTo>
                <a:cubicBezTo>
                  <a:pt x="1286933" y="1873063"/>
                  <a:pt x="1302851" y="1858881"/>
                  <a:pt x="1320800" y="1847663"/>
                </a:cubicBezTo>
                <a:cubicBezTo>
                  <a:pt x="1336854" y="1837629"/>
                  <a:pt x="1356194" y="1833267"/>
                  <a:pt x="1371600" y="1822263"/>
                </a:cubicBezTo>
                <a:cubicBezTo>
                  <a:pt x="1386215" y="1811824"/>
                  <a:pt x="1395085" y="1794602"/>
                  <a:pt x="1409700" y="1784163"/>
                </a:cubicBezTo>
                <a:cubicBezTo>
                  <a:pt x="1425106" y="1773159"/>
                  <a:pt x="1445094" y="1769767"/>
                  <a:pt x="1460500" y="1758763"/>
                </a:cubicBezTo>
                <a:cubicBezTo>
                  <a:pt x="1509174" y="1723996"/>
                  <a:pt x="1488823" y="1723602"/>
                  <a:pt x="1524000" y="1682563"/>
                </a:cubicBezTo>
                <a:cubicBezTo>
                  <a:pt x="1565062" y="1634657"/>
                  <a:pt x="1567961" y="1636323"/>
                  <a:pt x="1612900" y="1606363"/>
                </a:cubicBezTo>
                <a:cubicBezTo>
                  <a:pt x="1629833" y="1580963"/>
                  <a:pt x="1654047" y="1559123"/>
                  <a:pt x="1663700" y="1530163"/>
                </a:cubicBezTo>
                <a:cubicBezTo>
                  <a:pt x="1672759" y="1502986"/>
                  <a:pt x="1678629" y="1474238"/>
                  <a:pt x="1701800" y="1453963"/>
                </a:cubicBezTo>
                <a:cubicBezTo>
                  <a:pt x="1724774" y="1433861"/>
                  <a:pt x="1752600" y="1420096"/>
                  <a:pt x="1778000" y="1403163"/>
                </a:cubicBezTo>
                <a:lnTo>
                  <a:pt x="1816100" y="1377763"/>
                </a:lnTo>
                <a:cubicBezTo>
                  <a:pt x="1838453" y="1310703"/>
                  <a:pt x="1821374" y="1350802"/>
                  <a:pt x="1879600" y="1263463"/>
                </a:cubicBezTo>
                <a:cubicBezTo>
                  <a:pt x="1888067" y="1250763"/>
                  <a:pt x="1894207" y="1236156"/>
                  <a:pt x="1905000" y="1225363"/>
                </a:cubicBezTo>
                <a:cubicBezTo>
                  <a:pt x="1933087" y="1197276"/>
                  <a:pt x="1950819" y="1184526"/>
                  <a:pt x="1968500" y="1149163"/>
                </a:cubicBezTo>
                <a:cubicBezTo>
                  <a:pt x="2023458" y="1039248"/>
                  <a:pt x="1921443" y="1206968"/>
                  <a:pt x="1993900" y="1047563"/>
                </a:cubicBezTo>
                <a:cubicBezTo>
                  <a:pt x="2006532" y="1019772"/>
                  <a:pt x="2035047" y="1000323"/>
                  <a:pt x="2044700" y="971363"/>
                </a:cubicBezTo>
                <a:cubicBezTo>
                  <a:pt x="2048933" y="958663"/>
                  <a:pt x="2049974" y="944402"/>
                  <a:pt x="2057400" y="933263"/>
                </a:cubicBezTo>
                <a:cubicBezTo>
                  <a:pt x="2067363" y="918319"/>
                  <a:pt x="2082800" y="907863"/>
                  <a:pt x="2095500" y="895163"/>
                </a:cubicBezTo>
                <a:cubicBezTo>
                  <a:pt x="2122358" y="814590"/>
                  <a:pt x="2109185" y="863805"/>
                  <a:pt x="2120900" y="717363"/>
                </a:cubicBezTo>
                <a:cubicBezTo>
                  <a:pt x="2125638" y="658135"/>
                  <a:pt x="2126230" y="598522"/>
                  <a:pt x="2133600" y="539563"/>
                </a:cubicBezTo>
                <a:cubicBezTo>
                  <a:pt x="2138955" y="496725"/>
                  <a:pt x="2159000" y="412563"/>
                  <a:pt x="2159000" y="412563"/>
                </a:cubicBezTo>
                <a:cubicBezTo>
                  <a:pt x="2158949" y="412103"/>
                  <a:pt x="2139263" y="224087"/>
                  <a:pt x="2133600" y="209363"/>
                </a:cubicBezTo>
                <a:cubicBezTo>
                  <a:pt x="2113678" y="157567"/>
                  <a:pt x="2060388" y="100292"/>
                  <a:pt x="2006600" y="82363"/>
                </a:cubicBezTo>
                <a:cubicBezTo>
                  <a:pt x="1919509" y="53333"/>
                  <a:pt x="2027603" y="87614"/>
                  <a:pt x="1905000" y="56963"/>
                </a:cubicBezTo>
                <a:cubicBezTo>
                  <a:pt x="1870633" y="48371"/>
                  <a:pt x="1853430" y="34957"/>
                  <a:pt x="1816100" y="31563"/>
                </a:cubicBezTo>
                <a:cubicBezTo>
                  <a:pt x="1740096" y="24654"/>
                  <a:pt x="1663722" y="22674"/>
                  <a:pt x="1587500" y="18863"/>
                </a:cubicBezTo>
                <a:lnTo>
                  <a:pt x="1308100" y="6163"/>
                </a:lnTo>
                <a:cubicBezTo>
                  <a:pt x="954488" y="-7704"/>
                  <a:pt x="937683" y="6163"/>
                  <a:pt x="812800" y="6163"/>
                </a:cubicBezTo>
                <a:close/>
              </a:path>
            </a:pathLst>
          </a:custGeom>
          <a:noFill/>
          <a:ln w="38100">
            <a:solidFill>
              <a:srgbClr val="FFC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Abgerundetes Rechteck 2">
            <a:extLst>
              <a:ext uri="{FF2B5EF4-FFF2-40B4-BE49-F238E27FC236}">
                <a16:creationId xmlns:a16="http://schemas.microsoft.com/office/drawing/2014/main" id="{175692E5-3568-9369-B0CC-19AAEC387441}"/>
              </a:ext>
            </a:extLst>
          </p:cNvPr>
          <p:cNvSpPr/>
          <p:nvPr/>
        </p:nvSpPr>
        <p:spPr>
          <a:xfrm>
            <a:off x="7039898" y="136525"/>
            <a:ext cx="3920546" cy="715718"/>
          </a:xfrm>
          <a:prstGeom prst="roundRect">
            <a:avLst/>
          </a:prstGeom>
          <a:noFill/>
          <a:ln w="38100">
            <a:solidFill>
              <a:srgbClr val="FFC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09" name="Grafik 208">
            <a:extLst>
              <a:ext uri="{FF2B5EF4-FFF2-40B4-BE49-F238E27FC236}">
                <a16:creationId xmlns:a16="http://schemas.microsoft.com/office/drawing/2014/main" id="{C2F06270-03E4-0C08-52E0-4E4E462FD01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132997" y="233506"/>
            <a:ext cx="3749440" cy="584775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904732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Rechteck 135">
            <a:extLst>
              <a:ext uri="{FF2B5EF4-FFF2-40B4-BE49-F238E27FC236}">
                <a16:creationId xmlns:a16="http://schemas.microsoft.com/office/drawing/2014/main" id="{9AE5D3E8-CE5C-5E11-D3B4-CAAE91024E5B}"/>
              </a:ext>
            </a:extLst>
          </p:cNvPr>
          <p:cNvSpPr/>
          <p:nvPr/>
        </p:nvSpPr>
        <p:spPr>
          <a:xfrm>
            <a:off x="10316410" y="4480237"/>
            <a:ext cx="330200" cy="1607408"/>
          </a:xfrm>
          <a:prstGeom prst="rect">
            <a:avLst/>
          </a:prstGeom>
          <a:solidFill>
            <a:srgbClr val="FC000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0DBC7218-53C8-9EF5-330D-77C5842D8EF3}"/>
              </a:ext>
            </a:extLst>
          </p:cNvPr>
          <p:cNvSpPr/>
          <p:nvPr/>
        </p:nvSpPr>
        <p:spPr>
          <a:xfrm>
            <a:off x="10373510" y="4797057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955C4063-4086-442E-40F7-08540A44465D}"/>
              </a:ext>
            </a:extLst>
          </p:cNvPr>
          <p:cNvSpPr/>
          <p:nvPr/>
        </p:nvSpPr>
        <p:spPr>
          <a:xfrm>
            <a:off x="10373510" y="5045232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2" name="Oval 141">
            <a:extLst>
              <a:ext uri="{FF2B5EF4-FFF2-40B4-BE49-F238E27FC236}">
                <a16:creationId xmlns:a16="http://schemas.microsoft.com/office/drawing/2014/main" id="{3F33031C-FC7B-294C-566A-69E5868ED52F}"/>
              </a:ext>
            </a:extLst>
          </p:cNvPr>
          <p:cNvSpPr/>
          <p:nvPr/>
        </p:nvSpPr>
        <p:spPr>
          <a:xfrm>
            <a:off x="10373510" y="5293407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6" name="Oval 175">
            <a:extLst>
              <a:ext uri="{FF2B5EF4-FFF2-40B4-BE49-F238E27FC236}">
                <a16:creationId xmlns:a16="http://schemas.microsoft.com/office/drawing/2014/main" id="{D1C58861-83C1-94DB-82BE-6F543364FCE5}"/>
              </a:ext>
            </a:extLst>
          </p:cNvPr>
          <p:cNvSpPr/>
          <p:nvPr/>
        </p:nvSpPr>
        <p:spPr>
          <a:xfrm>
            <a:off x="10373510" y="5541582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9" name="Oval 178">
            <a:extLst>
              <a:ext uri="{FF2B5EF4-FFF2-40B4-BE49-F238E27FC236}">
                <a16:creationId xmlns:a16="http://schemas.microsoft.com/office/drawing/2014/main" id="{FF06A8B7-AE8F-FB51-E723-DDDC18348C2B}"/>
              </a:ext>
            </a:extLst>
          </p:cNvPr>
          <p:cNvSpPr/>
          <p:nvPr/>
        </p:nvSpPr>
        <p:spPr>
          <a:xfrm>
            <a:off x="10373510" y="5789757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82" name="Gerade Verbindung 181">
            <a:extLst>
              <a:ext uri="{FF2B5EF4-FFF2-40B4-BE49-F238E27FC236}">
                <a16:creationId xmlns:a16="http://schemas.microsoft.com/office/drawing/2014/main" id="{D3A78D56-6E54-593C-4029-D14748680C59}"/>
              </a:ext>
            </a:extLst>
          </p:cNvPr>
          <p:cNvCxnSpPr>
            <a:cxnSpLocks/>
            <a:stCxn id="9" idx="2"/>
            <a:endCxn id="137" idx="6"/>
          </p:cNvCxnSpPr>
          <p:nvPr/>
        </p:nvCxnSpPr>
        <p:spPr>
          <a:xfrm flipH="1" flipV="1">
            <a:off x="10589510" y="4656882"/>
            <a:ext cx="1009942" cy="575354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hteck 50">
            <a:extLst>
              <a:ext uri="{FF2B5EF4-FFF2-40B4-BE49-F238E27FC236}">
                <a16:creationId xmlns:a16="http://schemas.microsoft.com/office/drawing/2014/main" id="{CBD2210A-CABB-4140-8992-0B763F5A2CF6}"/>
              </a:ext>
            </a:extLst>
          </p:cNvPr>
          <p:cNvSpPr/>
          <p:nvPr/>
        </p:nvSpPr>
        <p:spPr>
          <a:xfrm>
            <a:off x="9088094" y="2345619"/>
            <a:ext cx="330200" cy="1607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752BF9B-20ED-124C-8D78-032D3F29C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23</a:t>
            </a:fld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F8A926B-8B78-834F-BFBA-9405321487C6}"/>
              </a:ext>
            </a:extLst>
          </p:cNvPr>
          <p:cNvSpPr txBox="1"/>
          <p:nvPr/>
        </p:nvSpPr>
        <p:spPr>
          <a:xfrm>
            <a:off x="365769" y="302411"/>
            <a:ext cx="6674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baseESN: </a:t>
            </a:r>
            <a:r>
              <a:rPr lang="de-DE" sz="2400" dirty="0"/>
              <a:t>Feed inputs </a:t>
            </a:r>
            <a:r>
              <a:rPr lang="de-DE" sz="2400" b="1" dirty="0"/>
              <a:t>column-wise </a:t>
            </a:r>
            <a:r>
              <a:rPr lang="de-DE" sz="2400" dirty="0"/>
              <a:t>(or </a:t>
            </a:r>
            <a:r>
              <a:rPr lang="de-DE" sz="2400" b="1" dirty="0"/>
              <a:t>row-wise</a:t>
            </a:r>
            <a:r>
              <a:rPr lang="de-DE" sz="2400" dirty="0"/>
              <a:t>)</a:t>
            </a:r>
            <a:endParaRPr lang="de-DE" sz="2400" b="1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CE9CCA8-00CB-CF42-BEA2-FEC7EE6548FF}"/>
              </a:ext>
            </a:extLst>
          </p:cNvPr>
          <p:cNvSpPr/>
          <p:nvPr/>
        </p:nvSpPr>
        <p:spPr>
          <a:xfrm>
            <a:off x="11599452" y="5015992"/>
            <a:ext cx="432487" cy="432487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2" name="Gerade Verbindung 11">
            <a:extLst>
              <a:ext uri="{FF2B5EF4-FFF2-40B4-BE49-F238E27FC236}">
                <a16:creationId xmlns:a16="http://schemas.microsoft.com/office/drawing/2014/main" id="{EF02A917-D987-8346-ABD6-9EA0478289B1}"/>
              </a:ext>
            </a:extLst>
          </p:cNvPr>
          <p:cNvCxnSpPr>
            <a:cxnSpLocks/>
            <a:stCxn id="52" idx="6"/>
            <a:endCxn id="137" idx="2"/>
          </p:cNvCxnSpPr>
          <p:nvPr/>
        </p:nvCxnSpPr>
        <p:spPr>
          <a:xfrm>
            <a:off x="9361194" y="2522264"/>
            <a:ext cx="1012316" cy="2134618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A7E1DAC9-D24F-DC42-A4DB-4B6C547B4BEC}"/>
              </a:ext>
            </a:extLst>
          </p:cNvPr>
          <p:cNvSpPr txBox="1"/>
          <p:nvPr/>
        </p:nvSpPr>
        <p:spPr>
          <a:xfrm>
            <a:off x="11263173" y="4333716"/>
            <a:ext cx="11050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output y</a:t>
            </a:r>
            <a:r>
              <a:rPr lang="de-DE"/>
              <a:t>(T)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82CD48E7-65DA-2445-A2F8-13E7C4A2B126}"/>
              </a:ext>
            </a:extLst>
          </p:cNvPr>
          <p:cNvSpPr txBox="1"/>
          <p:nvPr/>
        </p:nvSpPr>
        <p:spPr>
          <a:xfrm>
            <a:off x="8732570" y="1933930"/>
            <a:ext cx="110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act</a:t>
            </a:r>
            <a:r>
              <a:rPr lang="de-DE"/>
              <a:t>(T)</a:t>
            </a:r>
          </a:p>
        </p:txBody>
      </p:sp>
      <p:cxnSp>
        <p:nvCxnSpPr>
          <p:cNvPr id="47" name="Gerade Verbindung 46">
            <a:extLst>
              <a:ext uri="{FF2B5EF4-FFF2-40B4-BE49-F238E27FC236}">
                <a16:creationId xmlns:a16="http://schemas.microsoft.com/office/drawing/2014/main" id="{9D3B0111-B9CC-284E-88F8-6069B3A830C6}"/>
              </a:ext>
            </a:extLst>
          </p:cNvPr>
          <p:cNvCxnSpPr>
            <a:cxnSpLocks/>
            <a:stCxn id="57" idx="6"/>
            <a:endCxn id="179" idx="2"/>
          </p:cNvCxnSpPr>
          <p:nvPr/>
        </p:nvCxnSpPr>
        <p:spPr>
          <a:xfrm>
            <a:off x="9361194" y="3763139"/>
            <a:ext cx="1012316" cy="2134618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feld 49">
            <a:extLst>
              <a:ext uri="{FF2B5EF4-FFF2-40B4-BE49-F238E27FC236}">
                <a16:creationId xmlns:a16="http://schemas.microsoft.com/office/drawing/2014/main" id="{9DA98980-9FC3-5744-9169-20B6EE977C49}"/>
              </a:ext>
            </a:extLst>
          </p:cNvPr>
          <p:cNvSpPr txBox="1"/>
          <p:nvPr/>
        </p:nvSpPr>
        <p:spPr>
          <a:xfrm>
            <a:off x="10693750" y="4861419"/>
            <a:ext cx="615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W</a:t>
            </a:r>
            <a:r>
              <a:rPr lang="de-DE" b="1" baseline="-25000"/>
              <a:t>out</a:t>
            </a:r>
            <a:r>
              <a:rPr lang="de-DE" b="1"/>
              <a:t> b</a:t>
            </a:r>
            <a:r>
              <a:rPr lang="de-DE" b="1" baseline="-25000"/>
              <a:t>out</a:t>
            </a:r>
            <a:endParaRPr lang="de-DE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89484473-8F1D-ED4F-8627-257EEB8AAB8E}"/>
              </a:ext>
            </a:extLst>
          </p:cNvPr>
          <p:cNvSpPr/>
          <p:nvPr/>
        </p:nvSpPr>
        <p:spPr>
          <a:xfrm>
            <a:off x="9145194" y="2414264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D9CC6283-5083-344B-BF32-657366DE5A3C}"/>
              </a:ext>
            </a:extLst>
          </p:cNvPr>
          <p:cNvSpPr/>
          <p:nvPr/>
        </p:nvSpPr>
        <p:spPr>
          <a:xfrm>
            <a:off x="9145194" y="2662439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158ED42A-FA6E-A14D-AEE3-CD2E442B645F}"/>
              </a:ext>
            </a:extLst>
          </p:cNvPr>
          <p:cNvSpPr/>
          <p:nvPr/>
        </p:nvSpPr>
        <p:spPr>
          <a:xfrm>
            <a:off x="9145194" y="2910614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78E9AB1A-1985-0246-8BCF-3B0B821E0AF6}"/>
              </a:ext>
            </a:extLst>
          </p:cNvPr>
          <p:cNvSpPr/>
          <p:nvPr/>
        </p:nvSpPr>
        <p:spPr>
          <a:xfrm>
            <a:off x="9145194" y="3158789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20B25EB6-04D6-6F43-B0BA-2E99B79F97E1}"/>
              </a:ext>
            </a:extLst>
          </p:cNvPr>
          <p:cNvSpPr/>
          <p:nvPr/>
        </p:nvSpPr>
        <p:spPr>
          <a:xfrm>
            <a:off x="9145194" y="3406964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3DD9A9CD-F9B4-4C4D-A27D-6501B9CA7769}"/>
              </a:ext>
            </a:extLst>
          </p:cNvPr>
          <p:cNvSpPr/>
          <p:nvPr/>
        </p:nvSpPr>
        <p:spPr>
          <a:xfrm>
            <a:off x="9145194" y="3655139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6A77A456-F1E0-0E4C-ACB4-A93AF8AE34B2}"/>
              </a:ext>
            </a:extLst>
          </p:cNvPr>
          <p:cNvSpPr/>
          <p:nvPr/>
        </p:nvSpPr>
        <p:spPr>
          <a:xfrm>
            <a:off x="7844313" y="4483416"/>
            <a:ext cx="330200" cy="1607408"/>
          </a:xfrm>
          <a:prstGeom prst="rect">
            <a:avLst/>
          </a:prstGeom>
          <a:solidFill>
            <a:srgbClr val="FC000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69965F7D-293A-334D-ACCD-2E2535E23856}"/>
              </a:ext>
            </a:extLst>
          </p:cNvPr>
          <p:cNvSpPr/>
          <p:nvPr/>
        </p:nvSpPr>
        <p:spPr>
          <a:xfrm>
            <a:off x="7901413" y="4552061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377E0615-D854-5A42-B752-540AEB36681E}"/>
              </a:ext>
            </a:extLst>
          </p:cNvPr>
          <p:cNvSpPr/>
          <p:nvPr/>
        </p:nvSpPr>
        <p:spPr>
          <a:xfrm>
            <a:off x="7901413" y="4800236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92145224-15A7-4C45-9EC9-4F51682189FB}"/>
              </a:ext>
            </a:extLst>
          </p:cNvPr>
          <p:cNvSpPr/>
          <p:nvPr/>
        </p:nvSpPr>
        <p:spPr>
          <a:xfrm>
            <a:off x="7901413" y="5048411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C649868F-7B8C-F049-8483-2B68CAE7AC34}"/>
              </a:ext>
            </a:extLst>
          </p:cNvPr>
          <p:cNvSpPr/>
          <p:nvPr/>
        </p:nvSpPr>
        <p:spPr>
          <a:xfrm>
            <a:off x="7901413" y="5296586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0964790E-290B-0247-B219-81FB87ED944C}"/>
              </a:ext>
            </a:extLst>
          </p:cNvPr>
          <p:cNvSpPr/>
          <p:nvPr/>
        </p:nvSpPr>
        <p:spPr>
          <a:xfrm>
            <a:off x="7901413" y="5544761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26EDE6EB-BB47-6149-85A3-4196BC80D43C}"/>
              </a:ext>
            </a:extLst>
          </p:cNvPr>
          <p:cNvSpPr/>
          <p:nvPr/>
        </p:nvSpPr>
        <p:spPr>
          <a:xfrm>
            <a:off x="7901413" y="5792936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5" name="Textfeld 64">
            <a:extLst>
              <a:ext uri="{FF2B5EF4-FFF2-40B4-BE49-F238E27FC236}">
                <a16:creationId xmlns:a16="http://schemas.microsoft.com/office/drawing/2014/main" id="{2DB37923-8E01-E143-BA8F-0B7742600A32}"/>
              </a:ext>
            </a:extLst>
          </p:cNvPr>
          <p:cNvSpPr txBox="1"/>
          <p:nvPr/>
        </p:nvSpPr>
        <p:spPr>
          <a:xfrm>
            <a:off x="7456891" y="6134387"/>
            <a:ext cx="110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x</a:t>
            </a:r>
            <a:r>
              <a:rPr lang="de-DE"/>
              <a:t>(T-1)</a:t>
            </a:r>
          </a:p>
        </p:txBody>
      </p:sp>
      <p:cxnSp>
        <p:nvCxnSpPr>
          <p:cNvPr id="66" name="Gerade Verbindung 65">
            <a:extLst>
              <a:ext uri="{FF2B5EF4-FFF2-40B4-BE49-F238E27FC236}">
                <a16:creationId xmlns:a16="http://schemas.microsoft.com/office/drawing/2014/main" id="{8E8EEFDB-EDDF-A948-9BAD-14A0F703BB32}"/>
              </a:ext>
            </a:extLst>
          </p:cNvPr>
          <p:cNvCxnSpPr>
            <a:cxnSpLocks/>
            <a:stCxn id="64" idx="6"/>
            <a:endCxn id="52" idx="2"/>
          </p:cNvCxnSpPr>
          <p:nvPr/>
        </p:nvCxnSpPr>
        <p:spPr>
          <a:xfrm flipV="1">
            <a:off x="8117413" y="2522264"/>
            <a:ext cx="1027781" cy="3378672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 Verbindung 68">
            <a:extLst>
              <a:ext uri="{FF2B5EF4-FFF2-40B4-BE49-F238E27FC236}">
                <a16:creationId xmlns:a16="http://schemas.microsoft.com/office/drawing/2014/main" id="{875551F6-9C4C-0340-B062-558C9005C451}"/>
              </a:ext>
            </a:extLst>
          </p:cNvPr>
          <p:cNvCxnSpPr>
            <a:cxnSpLocks/>
            <a:stCxn id="64" idx="6"/>
            <a:endCxn id="57" idx="2"/>
          </p:cNvCxnSpPr>
          <p:nvPr/>
        </p:nvCxnSpPr>
        <p:spPr>
          <a:xfrm flipV="1">
            <a:off x="8117413" y="3763139"/>
            <a:ext cx="1027781" cy="2137797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 Verbindung 72">
            <a:extLst>
              <a:ext uri="{FF2B5EF4-FFF2-40B4-BE49-F238E27FC236}">
                <a16:creationId xmlns:a16="http://schemas.microsoft.com/office/drawing/2014/main" id="{BEFFE542-A6B5-E643-B436-A452657A5E27}"/>
              </a:ext>
            </a:extLst>
          </p:cNvPr>
          <p:cNvCxnSpPr>
            <a:cxnSpLocks/>
            <a:stCxn id="59" idx="6"/>
            <a:endCxn id="52" idx="2"/>
          </p:cNvCxnSpPr>
          <p:nvPr/>
        </p:nvCxnSpPr>
        <p:spPr>
          <a:xfrm flipV="1">
            <a:off x="8117413" y="2522264"/>
            <a:ext cx="1027781" cy="2137797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75">
            <a:extLst>
              <a:ext uri="{FF2B5EF4-FFF2-40B4-BE49-F238E27FC236}">
                <a16:creationId xmlns:a16="http://schemas.microsoft.com/office/drawing/2014/main" id="{FEFE6CAC-4AC9-2844-9606-B875DB4F200D}"/>
              </a:ext>
            </a:extLst>
          </p:cNvPr>
          <p:cNvCxnSpPr>
            <a:cxnSpLocks/>
            <a:stCxn id="59" idx="6"/>
            <a:endCxn id="57" idx="2"/>
          </p:cNvCxnSpPr>
          <p:nvPr/>
        </p:nvCxnSpPr>
        <p:spPr>
          <a:xfrm flipV="1">
            <a:off x="8117413" y="3763139"/>
            <a:ext cx="1027781" cy="896922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feld 78">
            <a:extLst>
              <a:ext uri="{FF2B5EF4-FFF2-40B4-BE49-F238E27FC236}">
                <a16:creationId xmlns:a16="http://schemas.microsoft.com/office/drawing/2014/main" id="{2C813AEB-CA75-4746-B4F0-411D48F07828}"/>
              </a:ext>
            </a:extLst>
          </p:cNvPr>
          <p:cNvSpPr txBox="1"/>
          <p:nvPr/>
        </p:nvSpPr>
        <p:spPr>
          <a:xfrm>
            <a:off x="8327893" y="3973610"/>
            <a:ext cx="615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W</a:t>
            </a:r>
            <a:r>
              <a:rPr lang="de-DE" b="1" baseline="-25000"/>
              <a:t>res</a:t>
            </a:r>
            <a:r>
              <a:rPr lang="de-DE" b="1"/>
              <a:t>b</a:t>
            </a:r>
            <a:r>
              <a:rPr lang="de-DE" b="1" baseline="-25000"/>
              <a:t>res</a:t>
            </a:r>
            <a:endParaRPr lang="de-DE"/>
          </a:p>
        </p:txBody>
      </p:sp>
      <p:sp>
        <p:nvSpPr>
          <p:cNvPr id="80" name="Rechteck 79">
            <a:extLst>
              <a:ext uri="{FF2B5EF4-FFF2-40B4-BE49-F238E27FC236}">
                <a16:creationId xmlns:a16="http://schemas.microsoft.com/office/drawing/2014/main" id="{5DF7D383-0991-A946-8600-6FD768F369F8}"/>
              </a:ext>
            </a:extLst>
          </p:cNvPr>
          <p:cNvSpPr/>
          <p:nvPr/>
        </p:nvSpPr>
        <p:spPr>
          <a:xfrm>
            <a:off x="6617975" y="2377794"/>
            <a:ext cx="330200" cy="1607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1" name="Textfeld 80">
            <a:extLst>
              <a:ext uri="{FF2B5EF4-FFF2-40B4-BE49-F238E27FC236}">
                <a16:creationId xmlns:a16="http://schemas.microsoft.com/office/drawing/2014/main" id="{34049E12-D3A2-9847-8ADE-E45BC62D8CFC}"/>
              </a:ext>
            </a:extLst>
          </p:cNvPr>
          <p:cNvSpPr txBox="1"/>
          <p:nvPr/>
        </p:nvSpPr>
        <p:spPr>
          <a:xfrm>
            <a:off x="6262451" y="1946441"/>
            <a:ext cx="110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act</a:t>
            </a:r>
            <a:r>
              <a:rPr lang="de-DE"/>
              <a:t>(T-1)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5623AB2D-EBB5-8B4C-89D6-830057545A98}"/>
              </a:ext>
            </a:extLst>
          </p:cNvPr>
          <p:cNvSpPr/>
          <p:nvPr/>
        </p:nvSpPr>
        <p:spPr>
          <a:xfrm>
            <a:off x="6675075" y="2446439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B4B01D2C-7DBB-8842-ACC8-5F1A188835E4}"/>
              </a:ext>
            </a:extLst>
          </p:cNvPr>
          <p:cNvSpPr/>
          <p:nvPr/>
        </p:nvSpPr>
        <p:spPr>
          <a:xfrm>
            <a:off x="6675075" y="2694614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C228069C-C622-8449-AB87-0D930A11315C}"/>
              </a:ext>
            </a:extLst>
          </p:cNvPr>
          <p:cNvSpPr/>
          <p:nvPr/>
        </p:nvSpPr>
        <p:spPr>
          <a:xfrm>
            <a:off x="6675075" y="2942789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07E4EB25-1583-2942-968F-C28E04F311CC}"/>
              </a:ext>
            </a:extLst>
          </p:cNvPr>
          <p:cNvSpPr/>
          <p:nvPr/>
        </p:nvSpPr>
        <p:spPr>
          <a:xfrm>
            <a:off x="6675075" y="3190964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B5F985CD-0DD1-664A-B8F0-BF6D7EAD1753}"/>
              </a:ext>
            </a:extLst>
          </p:cNvPr>
          <p:cNvSpPr/>
          <p:nvPr/>
        </p:nvSpPr>
        <p:spPr>
          <a:xfrm>
            <a:off x="6675075" y="3439139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43923036-C931-5B45-AAD7-DD2A808561ED}"/>
              </a:ext>
            </a:extLst>
          </p:cNvPr>
          <p:cNvSpPr/>
          <p:nvPr/>
        </p:nvSpPr>
        <p:spPr>
          <a:xfrm>
            <a:off x="6675075" y="368362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8" name="Rechteck 87">
            <a:extLst>
              <a:ext uri="{FF2B5EF4-FFF2-40B4-BE49-F238E27FC236}">
                <a16:creationId xmlns:a16="http://schemas.microsoft.com/office/drawing/2014/main" id="{F754C481-FDF9-4C45-B042-10B68A90B2E3}"/>
              </a:ext>
            </a:extLst>
          </p:cNvPr>
          <p:cNvSpPr/>
          <p:nvPr/>
        </p:nvSpPr>
        <p:spPr>
          <a:xfrm>
            <a:off x="5374194" y="4483416"/>
            <a:ext cx="330200" cy="1607408"/>
          </a:xfrm>
          <a:prstGeom prst="rect">
            <a:avLst/>
          </a:prstGeom>
          <a:solidFill>
            <a:srgbClr val="FC000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B5226253-D5EA-234E-AF32-6CEF961769B4}"/>
              </a:ext>
            </a:extLst>
          </p:cNvPr>
          <p:cNvSpPr/>
          <p:nvPr/>
        </p:nvSpPr>
        <p:spPr>
          <a:xfrm>
            <a:off x="5431294" y="4552061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B4F1E42A-EF08-C942-94BF-39C29F869AEF}"/>
              </a:ext>
            </a:extLst>
          </p:cNvPr>
          <p:cNvSpPr/>
          <p:nvPr/>
        </p:nvSpPr>
        <p:spPr>
          <a:xfrm>
            <a:off x="5431294" y="4800236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5544AE04-8863-2442-BCC4-8301610CDB84}"/>
              </a:ext>
            </a:extLst>
          </p:cNvPr>
          <p:cNvSpPr/>
          <p:nvPr/>
        </p:nvSpPr>
        <p:spPr>
          <a:xfrm>
            <a:off x="5431294" y="5048411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896494BE-EC14-D94E-B304-695536E4F925}"/>
              </a:ext>
            </a:extLst>
          </p:cNvPr>
          <p:cNvSpPr/>
          <p:nvPr/>
        </p:nvSpPr>
        <p:spPr>
          <a:xfrm>
            <a:off x="5431294" y="5296586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28D3113E-C0F2-B040-A8E9-1594C32A804F}"/>
              </a:ext>
            </a:extLst>
          </p:cNvPr>
          <p:cNvSpPr/>
          <p:nvPr/>
        </p:nvSpPr>
        <p:spPr>
          <a:xfrm>
            <a:off x="5431294" y="5544761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1B8CD44E-FC4A-8943-8E89-F7B3C0CC8263}"/>
              </a:ext>
            </a:extLst>
          </p:cNvPr>
          <p:cNvSpPr/>
          <p:nvPr/>
        </p:nvSpPr>
        <p:spPr>
          <a:xfrm>
            <a:off x="5431294" y="5792936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5" name="Textfeld 94">
            <a:extLst>
              <a:ext uri="{FF2B5EF4-FFF2-40B4-BE49-F238E27FC236}">
                <a16:creationId xmlns:a16="http://schemas.microsoft.com/office/drawing/2014/main" id="{AA4AD857-BEB6-8C4F-8F88-D0070EBFC83F}"/>
              </a:ext>
            </a:extLst>
          </p:cNvPr>
          <p:cNvSpPr txBox="1"/>
          <p:nvPr/>
        </p:nvSpPr>
        <p:spPr>
          <a:xfrm>
            <a:off x="5021755" y="6134387"/>
            <a:ext cx="110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x</a:t>
            </a:r>
            <a:r>
              <a:rPr lang="de-DE"/>
              <a:t>(T-2)</a:t>
            </a:r>
          </a:p>
        </p:txBody>
      </p:sp>
      <p:cxnSp>
        <p:nvCxnSpPr>
          <p:cNvPr id="96" name="Gerade Verbindung 95">
            <a:extLst>
              <a:ext uri="{FF2B5EF4-FFF2-40B4-BE49-F238E27FC236}">
                <a16:creationId xmlns:a16="http://schemas.microsoft.com/office/drawing/2014/main" id="{DC9F3439-3FBC-7447-AFC2-D4EECE7C4B64}"/>
              </a:ext>
            </a:extLst>
          </p:cNvPr>
          <p:cNvCxnSpPr>
            <a:cxnSpLocks/>
            <a:stCxn id="94" idx="6"/>
            <a:endCxn id="82" idx="2"/>
          </p:cNvCxnSpPr>
          <p:nvPr/>
        </p:nvCxnSpPr>
        <p:spPr>
          <a:xfrm flipV="1">
            <a:off x="5647294" y="2554439"/>
            <a:ext cx="1027781" cy="3346497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96">
            <a:extLst>
              <a:ext uri="{FF2B5EF4-FFF2-40B4-BE49-F238E27FC236}">
                <a16:creationId xmlns:a16="http://schemas.microsoft.com/office/drawing/2014/main" id="{5C49AA5D-BF05-2545-8CA9-7CB081AD73F5}"/>
              </a:ext>
            </a:extLst>
          </p:cNvPr>
          <p:cNvCxnSpPr>
            <a:cxnSpLocks/>
            <a:stCxn id="94" idx="6"/>
            <a:endCxn id="87" idx="2"/>
          </p:cNvCxnSpPr>
          <p:nvPr/>
        </p:nvCxnSpPr>
        <p:spPr>
          <a:xfrm flipV="1">
            <a:off x="5647294" y="3791625"/>
            <a:ext cx="1027781" cy="2109311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 Verbindung 97">
            <a:extLst>
              <a:ext uri="{FF2B5EF4-FFF2-40B4-BE49-F238E27FC236}">
                <a16:creationId xmlns:a16="http://schemas.microsoft.com/office/drawing/2014/main" id="{0027CF2F-78E4-AF44-B933-3101EBFDE6AC}"/>
              </a:ext>
            </a:extLst>
          </p:cNvPr>
          <p:cNvCxnSpPr>
            <a:cxnSpLocks/>
            <a:stCxn id="89" idx="6"/>
            <a:endCxn id="82" idx="2"/>
          </p:cNvCxnSpPr>
          <p:nvPr/>
        </p:nvCxnSpPr>
        <p:spPr>
          <a:xfrm flipV="1">
            <a:off x="5647294" y="2554439"/>
            <a:ext cx="1027781" cy="2105622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 Verbindung 98">
            <a:extLst>
              <a:ext uri="{FF2B5EF4-FFF2-40B4-BE49-F238E27FC236}">
                <a16:creationId xmlns:a16="http://schemas.microsoft.com/office/drawing/2014/main" id="{7F8F60F6-4747-5344-99D2-E1BC78847E05}"/>
              </a:ext>
            </a:extLst>
          </p:cNvPr>
          <p:cNvCxnSpPr>
            <a:cxnSpLocks/>
            <a:stCxn id="89" idx="6"/>
            <a:endCxn id="87" idx="2"/>
          </p:cNvCxnSpPr>
          <p:nvPr/>
        </p:nvCxnSpPr>
        <p:spPr>
          <a:xfrm flipV="1">
            <a:off x="5647294" y="3791625"/>
            <a:ext cx="1027781" cy="868436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Gerade Verbindung 100">
            <a:extLst>
              <a:ext uri="{FF2B5EF4-FFF2-40B4-BE49-F238E27FC236}">
                <a16:creationId xmlns:a16="http://schemas.microsoft.com/office/drawing/2014/main" id="{0ACFD39F-36A8-2A40-84F1-79F375503AA2}"/>
              </a:ext>
            </a:extLst>
          </p:cNvPr>
          <p:cNvCxnSpPr>
            <a:cxnSpLocks/>
            <a:stCxn id="82" idx="6"/>
            <a:endCxn id="59" idx="2"/>
          </p:cNvCxnSpPr>
          <p:nvPr/>
        </p:nvCxnSpPr>
        <p:spPr>
          <a:xfrm>
            <a:off x="6891075" y="2554439"/>
            <a:ext cx="1010338" cy="2105622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Gerade Verbindung 101">
            <a:extLst>
              <a:ext uri="{FF2B5EF4-FFF2-40B4-BE49-F238E27FC236}">
                <a16:creationId xmlns:a16="http://schemas.microsoft.com/office/drawing/2014/main" id="{408A02D2-ABF0-3543-A994-38C1B86AA4DA}"/>
              </a:ext>
            </a:extLst>
          </p:cNvPr>
          <p:cNvCxnSpPr>
            <a:cxnSpLocks/>
            <a:stCxn id="87" idx="6"/>
            <a:endCxn id="64" idx="2"/>
          </p:cNvCxnSpPr>
          <p:nvPr/>
        </p:nvCxnSpPr>
        <p:spPr>
          <a:xfrm>
            <a:off x="6891075" y="3791625"/>
            <a:ext cx="1010338" cy="2109311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feld 108">
                <a:extLst>
                  <a:ext uri="{FF2B5EF4-FFF2-40B4-BE49-F238E27FC236}">
                    <a16:creationId xmlns:a16="http://schemas.microsoft.com/office/drawing/2014/main" id="{4305BC85-D5C7-BD47-988C-6E44A16B68D3}"/>
                  </a:ext>
                </a:extLst>
              </p:cNvPr>
              <p:cNvSpPr txBox="1"/>
              <p:nvPr/>
            </p:nvSpPr>
            <p:spPr>
              <a:xfrm>
                <a:off x="6967306" y="3808089"/>
                <a:ext cx="6390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109" name="Textfeld 108">
                <a:extLst>
                  <a:ext uri="{FF2B5EF4-FFF2-40B4-BE49-F238E27FC236}">
                    <a16:creationId xmlns:a16="http://schemas.microsoft.com/office/drawing/2014/main" id="{4305BC85-D5C7-BD47-988C-6E44A16B68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7306" y="3808089"/>
                <a:ext cx="63909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4" name="Rechteck 113">
            <a:extLst>
              <a:ext uri="{FF2B5EF4-FFF2-40B4-BE49-F238E27FC236}">
                <a16:creationId xmlns:a16="http://schemas.microsoft.com/office/drawing/2014/main" id="{DDD1E85C-36CC-E94F-8F36-3021D491B5CD}"/>
              </a:ext>
            </a:extLst>
          </p:cNvPr>
          <p:cNvSpPr/>
          <p:nvPr/>
        </p:nvSpPr>
        <p:spPr>
          <a:xfrm>
            <a:off x="2686081" y="4451241"/>
            <a:ext cx="330200" cy="1607408"/>
          </a:xfrm>
          <a:prstGeom prst="rect">
            <a:avLst/>
          </a:prstGeom>
          <a:solidFill>
            <a:srgbClr val="FC000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DF50C713-56AE-844E-8006-481AA6579962}"/>
              </a:ext>
            </a:extLst>
          </p:cNvPr>
          <p:cNvSpPr/>
          <p:nvPr/>
        </p:nvSpPr>
        <p:spPr>
          <a:xfrm>
            <a:off x="2743181" y="4519886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0231C535-AB5F-7648-9582-8B98829412F4}"/>
              </a:ext>
            </a:extLst>
          </p:cNvPr>
          <p:cNvSpPr/>
          <p:nvPr/>
        </p:nvSpPr>
        <p:spPr>
          <a:xfrm>
            <a:off x="2743181" y="4768061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7F88A641-F6F1-C143-BDB3-B039E69A58D9}"/>
              </a:ext>
            </a:extLst>
          </p:cNvPr>
          <p:cNvSpPr/>
          <p:nvPr/>
        </p:nvSpPr>
        <p:spPr>
          <a:xfrm>
            <a:off x="2743181" y="5016236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59D28175-ADF3-F840-A4C5-0475236654F7}"/>
              </a:ext>
            </a:extLst>
          </p:cNvPr>
          <p:cNvSpPr/>
          <p:nvPr/>
        </p:nvSpPr>
        <p:spPr>
          <a:xfrm>
            <a:off x="2743181" y="5264411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BC33EFE1-509F-2345-B089-9CCDBAB8EE9E}"/>
              </a:ext>
            </a:extLst>
          </p:cNvPr>
          <p:cNvSpPr/>
          <p:nvPr/>
        </p:nvSpPr>
        <p:spPr>
          <a:xfrm>
            <a:off x="2743181" y="5512586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320AC25A-5CB7-6642-8A35-EA1CD3BB0ADE}"/>
              </a:ext>
            </a:extLst>
          </p:cNvPr>
          <p:cNvSpPr/>
          <p:nvPr/>
        </p:nvSpPr>
        <p:spPr>
          <a:xfrm>
            <a:off x="2743181" y="5760761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1" name="Textfeld 120">
            <a:extLst>
              <a:ext uri="{FF2B5EF4-FFF2-40B4-BE49-F238E27FC236}">
                <a16:creationId xmlns:a16="http://schemas.microsoft.com/office/drawing/2014/main" id="{95F57BEB-8B60-104E-B18D-D0000190AEC2}"/>
              </a:ext>
            </a:extLst>
          </p:cNvPr>
          <p:cNvSpPr txBox="1"/>
          <p:nvPr/>
        </p:nvSpPr>
        <p:spPr>
          <a:xfrm>
            <a:off x="2333642" y="6102212"/>
            <a:ext cx="110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x</a:t>
            </a:r>
            <a:r>
              <a:rPr lang="de-DE"/>
              <a:t>(1)</a:t>
            </a:r>
          </a:p>
        </p:txBody>
      </p:sp>
      <p:sp>
        <p:nvSpPr>
          <p:cNvPr id="122" name="Rechteck 121">
            <a:extLst>
              <a:ext uri="{FF2B5EF4-FFF2-40B4-BE49-F238E27FC236}">
                <a16:creationId xmlns:a16="http://schemas.microsoft.com/office/drawing/2014/main" id="{CAB9751E-4DE6-2349-BFA5-B8974BA2B76A}"/>
              </a:ext>
            </a:extLst>
          </p:cNvPr>
          <p:cNvSpPr/>
          <p:nvPr/>
        </p:nvSpPr>
        <p:spPr>
          <a:xfrm>
            <a:off x="1469620" y="2384749"/>
            <a:ext cx="330200" cy="1607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3" name="Textfeld 122">
            <a:extLst>
              <a:ext uri="{FF2B5EF4-FFF2-40B4-BE49-F238E27FC236}">
                <a16:creationId xmlns:a16="http://schemas.microsoft.com/office/drawing/2014/main" id="{FDA75ED6-84C1-D04F-A5A7-525F1BEFB2EF}"/>
              </a:ext>
            </a:extLst>
          </p:cNvPr>
          <p:cNvSpPr txBox="1"/>
          <p:nvPr/>
        </p:nvSpPr>
        <p:spPr>
          <a:xfrm>
            <a:off x="1114096" y="1953396"/>
            <a:ext cx="110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act</a:t>
            </a:r>
            <a:r>
              <a:rPr lang="de-DE"/>
              <a:t>(1)</a:t>
            </a:r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7E5FB78B-5D46-DE40-A9AE-E01A22F5F0C8}"/>
              </a:ext>
            </a:extLst>
          </p:cNvPr>
          <p:cNvSpPr/>
          <p:nvPr/>
        </p:nvSpPr>
        <p:spPr>
          <a:xfrm>
            <a:off x="1526720" y="2453394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AD06D288-19AB-E144-ACE5-BA147169A5A9}"/>
              </a:ext>
            </a:extLst>
          </p:cNvPr>
          <p:cNvSpPr/>
          <p:nvPr/>
        </p:nvSpPr>
        <p:spPr>
          <a:xfrm>
            <a:off x="1526720" y="2701569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7F5445D0-768F-874F-B549-1DA1AD5406F4}"/>
              </a:ext>
            </a:extLst>
          </p:cNvPr>
          <p:cNvSpPr/>
          <p:nvPr/>
        </p:nvSpPr>
        <p:spPr>
          <a:xfrm>
            <a:off x="1526720" y="2949744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7CF3742C-5479-6147-BAB6-518D241F547E}"/>
              </a:ext>
            </a:extLst>
          </p:cNvPr>
          <p:cNvSpPr/>
          <p:nvPr/>
        </p:nvSpPr>
        <p:spPr>
          <a:xfrm>
            <a:off x="1526720" y="3197919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329B2CEF-D447-5843-B02E-8013AB6E80FF}"/>
              </a:ext>
            </a:extLst>
          </p:cNvPr>
          <p:cNvSpPr/>
          <p:nvPr/>
        </p:nvSpPr>
        <p:spPr>
          <a:xfrm>
            <a:off x="1526720" y="3446094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FF51399A-985D-B248-A4F5-B332B3D0F9FF}"/>
              </a:ext>
            </a:extLst>
          </p:cNvPr>
          <p:cNvSpPr/>
          <p:nvPr/>
        </p:nvSpPr>
        <p:spPr>
          <a:xfrm>
            <a:off x="1514827" y="3694269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30" name="Gerade Verbindung 129">
            <a:extLst>
              <a:ext uri="{FF2B5EF4-FFF2-40B4-BE49-F238E27FC236}">
                <a16:creationId xmlns:a16="http://schemas.microsoft.com/office/drawing/2014/main" id="{3023E243-D122-984A-A96D-957B4DE692A2}"/>
              </a:ext>
            </a:extLst>
          </p:cNvPr>
          <p:cNvCxnSpPr>
            <a:cxnSpLocks/>
            <a:stCxn id="124" idx="6"/>
            <a:endCxn id="115" idx="2"/>
          </p:cNvCxnSpPr>
          <p:nvPr/>
        </p:nvCxnSpPr>
        <p:spPr>
          <a:xfrm>
            <a:off x="1742720" y="2561394"/>
            <a:ext cx="1000461" cy="2066492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Gerade Verbindung 130">
            <a:extLst>
              <a:ext uri="{FF2B5EF4-FFF2-40B4-BE49-F238E27FC236}">
                <a16:creationId xmlns:a16="http://schemas.microsoft.com/office/drawing/2014/main" id="{9C16EA3A-82AF-5A4F-B20D-E6CD541CD24D}"/>
              </a:ext>
            </a:extLst>
          </p:cNvPr>
          <p:cNvCxnSpPr>
            <a:cxnSpLocks/>
            <a:stCxn id="129" idx="6"/>
            <a:endCxn id="120" idx="2"/>
          </p:cNvCxnSpPr>
          <p:nvPr/>
        </p:nvCxnSpPr>
        <p:spPr>
          <a:xfrm>
            <a:off x="1730827" y="3802269"/>
            <a:ext cx="1012354" cy="2066492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feld 112">
            <a:extLst>
              <a:ext uri="{FF2B5EF4-FFF2-40B4-BE49-F238E27FC236}">
                <a16:creationId xmlns:a16="http://schemas.microsoft.com/office/drawing/2014/main" id="{E6B36AB1-5FDA-EE45-A75F-AD3E6F669192}"/>
              </a:ext>
            </a:extLst>
          </p:cNvPr>
          <p:cNvSpPr txBox="1"/>
          <p:nvPr/>
        </p:nvSpPr>
        <p:spPr>
          <a:xfrm>
            <a:off x="3952768" y="5033578"/>
            <a:ext cx="8175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/>
              <a:t>(…)</a:t>
            </a:r>
          </a:p>
        </p:txBody>
      </p:sp>
      <p:cxnSp>
        <p:nvCxnSpPr>
          <p:cNvPr id="140" name="Gerade Verbindung 139">
            <a:extLst>
              <a:ext uri="{FF2B5EF4-FFF2-40B4-BE49-F238E27FC236}">
                <a16:creationId xmlns:a16="http://schemas.microsoft.com/office/drawing/2014/main" id="{3EF997ED-0B4B-7444-8F75-F68BBF71954F}"/>
              </a:ext>
            </a:extLst>
          </p:cNvPr>
          <p:cNvCxnSpPr>
            <a:cxnSpLocks/>
            <a:stCxn id="171" idx="6"/>
            <a:endCxn id="124" idx="2"/>
          </p:cNvCxnSpPr>
          <p:nvPr/>
        </p:nvCxnSpPr>
        <p:spPr>
          <a:xfrm flipV="1">
            <a:off x="441852" y="2561394"/>
            <a:ext cx="1084868" cy="60661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Gerade Verbindung 140">
            <a:extLst>
              <a:ext uri="{FF2B5EF4-FFF2-40B4-BE49-F238E27FC236}">
                <a16:creationId xmlns:a16="http://schemas.microsoft.com/office/drawing/2014/main" id="{9C346EAD-3610-1748-BAE6-8B4CF96FE386}"/>
              </a:ext>
            </a:extLst>
          </p:cNvPr>
          <p:cNvCxnSpPr>
            <a:cxnSpLocks/>
            <a:stCxn id="171" idx="6"/>
            <a:endCxn id="129" idx="2"/>
          </p:cNvCxnSpPr>
          <p:nvPr/>
        </p:nvCxnSpPr>
        <p:spPr>
          <a:xfrm>
            <a:off x="441852" y="2622055"/>
            <a:ext cx="1072975" cy="1180214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feld 152">
            <a:extLst>
              <a:ext uri="{FF2B5EF4-FFF2-40B4-BE49-F238E27FC236}">
                <a16:creationId xmlns:a16="http://schemas.microsoft.com/office/drawing/2014/main" id="{4E067EDE-B24A-9547-ADD8-99E8D96E70BA}"/>
              </a:ext>
            </a:extLst>
          </p:cNvPr>
          <p:cNvSpPr txBox="1"/>
          <p:nvPr/>
        </p:nvSpPr>
        <p:spPr>
          <a:xfrm>
            <a:off x="20466" y="1764934"/>
            <a:ext cx="6883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input</a:t>
            </a:r>
          </a:p>
          <a:p>
            <a:pPr algn="ctr"/>
            <a:r>
              <a:rPr lang="de-DE" b="1"/>
              <a:t>u</a:t>
            </a:r>
            <a:r>
              <a:rPr lang="de-DE"/>
              <a:t>(1)</a:t>
            </a:r>
          </a:p>
        </p:txBody>
      </p:sp>
      <p:sp>
        <p:nvSpPr>
          <p:cNvPr id="103" name="Rechteck 102">
            <a:extLst>
              <a:ext uri="{FF2B5EF4-FFF2-40B4-BE49-F238E27FC236}">
                <a16:creationId xmlns:a16="http://schemas.microsoft.com/office/drawing/2014/main" id="{7FC241FA-EEB3-F04B-994B-E08E45A5EF82}"/>
              </a:ext>
            </a:extLst>
          </p:cNvPr>
          <p:cNvSpPr/>
          <p:nvPr/>
        </p:nvSpPr>
        <p:spPr>
          <a:xfrm>
            <a:off x="7828383" y="2530744"/>
            <a:ext cx="330200" cy="134832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22D80F45-D2D9-ED46-A752-F1BD6E0F7B6A}"/>
              </a:ext>
            </a:extLst>
          </p:cNvPr>
          <p:cNvSpPr/>
          <p:nvPr/>
        </p:nvSpPr>
        <p:spPr>
          <a:xfrm>
            <a:off x="7885483" y="2599389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9B758EE4-501D-2448-84A9-FF46DFA66488}"/>
              </a:ext>
            </a:extLst>
          </p:cNvPr>
          <p:cNvSpPr/>
          <p:nvPr/>
        </p:nvSpPr>
        <p:spPr>
          <a:xfrm>
            <a:off x="7885483" y="2847564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6A377910-8BBE-A049-BB05-6D9D7E2A70D7}"/>
              </a:ext>
            </a:extLst>
          </p:cNvPr>
          <p:cNvSpPr/>
          <p:nvPr/>
        </p:nvSpPr>
        <p:spPr>
          <a:xfrm>
            <a:off x="7885483" y="3343914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5D377D21-3520-6E40-A65B-04C9D82B9FB6}"/>
              </a:ext>
            </a:extLst>
          </p:cNvPr>
          <p:cNvSpPr/>
          <p:nvPr/>
        </p:nvSpPr>
        <p:spPr>
          <a:xfrm>
            <a:off x="7885483" y="3592089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F1F4F13E-6D66-0C41-97C1-048A7908FE93}"/>
              </a:ext>
            </a:extLst>
          </p:cNvPr>
          <p:cNvSpPr/>
          <p:nvPr/>
        </p:nvSpPr>
        <p:spPr>
          <a:xfrm>
            <a:off x="7885483" y="309893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1" name="Textfeld 110">
            <a:extLst>
              <a:ext uri="{FF2B5EF4-FFF2-40B4-BE49-F238E27FC236}">
                <a16:creationId xmlns:a16="http://schemas.microsoft.com/office/drawing/2014/main" id="{6E886810-F8FD-204F-BC82-39C9186188C3}"/>
              </a:ext>
            </a:extLst>
          </p:cNvPr>
          <p:cNvSpPr txBox="1"/>
          <p:nvPr/>
        </p:nvSpPr>
        <p:spPr>
          <a:xfrm>
            <a:off x="7511575" y="1824068"/>
            <a:ext cx="1019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input</a:t>
            </a:r>
          </a:p>
          <a:p>
            <a:pPr algn="ctr"/>
            <a:r>
              <a:rPr lang="de-DE" b="1"/>
              <a:t>u</a:t>
            </a:r>
            <a:r>
              <a:rPr lang="de-DE"/>
              <a:t>(T)</a:t>
            </a:r>
          </a:p>
        </p:txBody>
      </p:sp>
      <p:cxnSp>
        <p:nvCxnSpPr>
          <p:cNvPr id="112" name="Gerade Verbindung 111">
            <a:extLst>
              <a:ext uri="{FF2B5EF4-FFF2-40B4-BE49-F238E27FC236}">
                <a16:creationId xmlns:a16="http://schemas.microsoft.com/office/drawing/2014/main" id="{FEE99C73-5E08-DA48-B701-558B397954E4}"/>
              </a:ext>
            </a:extLst>
          </p:cNvPr>
          <p:cNvCxnSpPr>
            <a:cxnSpLocks/>
            <a:stCxn id="104" idx="6"/>
            <a:endCxn id="52" idx="2"/>
          </p:cNvCxnSpPr>
          <p:nvPr/>
        </p:nvCxnSpPr>
        <p:spPr>
          <a:xfrm flipV="1">
            <a:off x="8101483" y="2522264"/>
            <a:ext cx="1043711" cy="185125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Gerade Verbindung 132">
            <a:extLst>
              <a:ext uri="{FF2B5EF4-FFF2-40B4-BE49-F238E27FC236}">
                <a16:creationId xmlns:a16="http://schemas.microsoft.com/office/drawing/2014/main" id="{63EBD094-827F-F242-95C1-0507BF9FE6A8}"/>
              </a:ext>
            </a:extLst>
          </p:cNvPr>
          <p:cNvCxnSpPr>
            <a:cxnSpLocks/>
          </p:cNvCxnSpPr>
          <p:nvPr/>
        </p:nvCxnSpPr>
        <p:spPr>
          <a:xfrm>
            <a:off x="8085553" y="2707389"/>
            <a:ext cx="1059641" cy="1091191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Gerade Verbindung 142">
            <a:extLst>
              <a:ext uri="{FF2B5EF4-FFF2-40B4-BE49-F238E27FC236}">
                <a16:creationId xmlns:a16="http://schemas.microsoft.com/office/drawing/2014/main" id="{CB08DAF7-0E75-9E4C-BD5B-24F66D838EE1}"/>
              </a:ext>
            </a:extLst>
          </p:cNvPr>
          <p:cNvCxnSpPr>
            <a:cxnSpLocks/>
            <a:stCxn id="107" idx="6"/>
            <a:endCxn id="52" idx="2"/>
          </p:cNvCxnSpPr>
          <p:nvPr/>
        </p:nvCxnSpPr>
        <p:spPr>
          <a:xfrm flipV="1">
            <a:off x="8101483" y="2522264"/>
            <a:ext cx="1043711" cy="1177825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Gerade Verbindung 144">
            <a:extLst>
              <a:ext uri="{FF2B5EF4-FFF2-40B4-BE49-F238E27FC236}">
                <a16:creationId xmlns:a16="http://schemas.microsoft.com/office/drawing/2014/main" id="{98A1C801-1CAB-394A-80D2-65E79907A0FA}"/>
              </a:ext>
            </a:extLst>
          </p:cNvPr>
          <p:cNvCxnSpPr>
            <a:cxnSpLocks/>
            <a:stCxn id="107" idx="6"/>
            <a:endCxn id="57" idx="2"/>
          </p:cNvCxnSpPr>
          <p:nvPr/>
        </p:nvCxnSpPr>
        <p:spPr>
          <a:xfrm>
            <a:off x="8101483" y="3700089"/>
            <a:ext cx="1043711" cy="6305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feld 145">
            <a:extLst>
              <a:ext uri="{FF2B5EF4-FFF2-40B4-BE49-F238E27FC236}">
                <a16:creationId xmlns:a16="http://schemas.microsoft.com/office/drawing/2014/main" id="{6A07AC57-7066-2945-8ED7-49E8460D3E67}"/>
              </a:ext>
            </a:extLst>
          </p:cNvPr>
          <p:cNvSpPr txBox="1"/>
          <p:nvPr/>
        </p:nvSpPr>
        <p:spPr>
          <a:xfrm>
            <a:off x="8324236" y="2270395"/>
            <a:ext cx="615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W</a:t>
            </a:r>
            <a:r>
              <a:rPr lang="de-DE" b="1" baseline="-25000"/>
              <a:t>in</a:t>
            </a:r>
            <a:r>
              <a:rPr lang="de-DE" b="1"/>
              <a:t> b</a:t>
            </a:r>
            <a:r>
              <a:rPr lang="de-DE" b="1" baseline="-25000"/>
              <a:t>in</a:t>
            </a:r>
            <a:endParaRPr lang="de-DE"/>
          </a:p>
        </p:txBody>
      </p:sp>
      <p:sp>
        <p:nvSpPr>
          <p:cNvPr id="147" name="Textfeld 146">
            <a:extLst>
              <a:ext uri="{FF2B5EF4-FFF2-40B4-BE49-F238E27FC236}">
                <a16:creationId xmlns:a16="http://schemas.microsoft.com/office/drawing/2014/main" id="{73D59D80-6177-4840-A95B-86287EFAE010}"/>
              </a:ext>
            </a:extLst>
          </p:cNvPr>
          <p:cNvSpPr txBox="1"/>
          <p:nvPr/>
        </p:nvSpPr>
        <p:spPr>
          <a:xfrm>
            <a:off x="5852993" y="3974567"/>
            <a:ext cx="615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W</a:t>
            </a:r>
            <a:r>
              <a:rPr lang="de-DE" b="1" baseline="-25000"/>
              <a:t>res</a:t>
            </a:r>
            <a:r>
              <a:rPr lang="de-DE" b="1"/>
              <a:t>b</a:t>
            </a:r>
            <a:r>
              <a:rPr lang="de-DE" b="1" baseline="-25000"/>
              <a:t>res</a:t>
            </a:r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Textfeld 147">
                <a:extLst>
                  <a:ext uri="{FF2B5EF4-FFF2-40B4-BE49-F238E27FC236}">
                    <a16:creationId xmlns:a16="http://schemas.microsoft.com/office/drawing/2014/main" id="{4AC485B7-9ED5-D64F-BE04-3616AEC0780C}"/>
                  </a:ext>
                </a:extLst>
              </p:cNvPr>
              <p:cNvSpPr txBox="1"/>
              <p:nvPr/>
            </p:nvSpPr>
            <p:spPr>
              <a:xfrm>
                <a:off x="9489939" y="3855979"/>
                <a:ext cx="6390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148" name="Textfeld 147">
                <a:extLst>
                  <a:ext uri="{FF2B5EF4-FFF2-40B4-BE49-F238E27FC236}">
                    <a16:creationId xmlns:a16="http://schemas.microsoft.com/office/drawing/2014/main" id="{4AC485B7-9ED5-D64F-BE04-3616AEC078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9939" y="3855979"/>
                <a:ext cx="63909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9" name="Gerade Verbindung 148">
            <a:extLst>
              <a:ext uri="{FF2B5EF4-FFF2-40B4-BE49-F238E27FC236}">
                <a16:creationId xmlns:a16="http://schemas.microsoft.com/office/drawing/2014/main" id="{EA573527-A50E-564F-92F5-F185B965064B}"/>
              </a:ext>
            </a:extLst>
          </p:cNvPr>
          <p:cNvCxnSpPr>
            <a:cxnSpLocks/>
            <a:stCxn id="59" idx="6"/>
            <a:endCxn id="137" idx="2"/>
          </p:cNvCxnSpPr>
          <p:nvPr/>
        </p:nvCxnSpPr>
        <p:spPr>
          <a:xfrm flipV="1">
            <a:off x="8117413" y="4656882"/>
            <a:ext cx="2256097" cy="3179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Gerade Verbindung 149">
            <a:extLst>
              <a:ext uri="{FF2B5EF4-FFF2-40B4-BE49-F238E27FC236}">
                <a16:creationId xmlns:a16="http://schemas.microsoft.com/office/drawing/2014/main" id="{38368B8B-14C1-344E-AEF9-6889977E77CD}"/>
              </a:ext>
            </a:extLst>
          </p:cNvPr>
          <p:cNvCxnSpPr>
            <a:cxnSpLocks/>
            <a:stCxn id="64" idx="6"/>
            <a:endCxn id="179" idx="2"/>
          </p:cNvCxnSpPr>
          <p:nvPr/>
        </p:nvCxnSpPr>
        <p:spPr>
          <a:xfrm flipV="1">
            <a:off x="8117413" y="5897757"/>
            <a:ext cx="2256097" cy="3179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Textfeld 150">
                <a:extLst>
                  <a:ext uri="{FF2B5EF4-FFF2-40B4-BE49-F238E27FC236}">
                    <a16:creationId xmlns:a16="http://schemas.microsoft.com/office/drawing/2014/main" id="{CA9760FB-BA36-1649-B79F-7B5604C23991}"/>
                  </a:ext>
                </a:extLst>
              </p:cNvPr>
              <p:cNvSpPr txBox="1"/>
              <p:nvPr/>
            </p:nvSpPr>
            <p:spPr>
              <a:xfrm>
                <a:off x="9007717" y="5523203"/>
                <a:ext cx="10277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(1−</m:t>
                      </m:r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de-DE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151" name="Textfeld 150">
                <a:extLst>
                  <a:ext uri="{FF2B5EF4-FFF2-40B4-BE49-F238E27FC236}">
                    <a16:creationId xmlns:a16="http://schemas.microsoft.com/office/drawing/2014/main" id="{CA9760FB-BA36-1649-B79F-7B5604C239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7717" y="5523203"/>
                <a:ext cx="1027781" cy="369332"/>
              </a:xfrm>
              <a:prstGeom prst="rect">
                <a:avLst/>
              </a:prstGeom>
              <a:blipFill>
                <a:blip r:embed="rId5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4" name="Gerade Verbindung 153">
            <a:extLst>
              <a:ext uri="{FF2B5EF4-FFF2-40B4-BE49-F238E27FC236}">
                <a16:creationId xmlns:a16="http://schemas.microsoft.com/office/drawing/2014/main" id="{118F157B-EB5C-0E48-88DB-7B32A964E7AF}"/>
              </a:ext>
            </a:extLst>
          </p:cNvPr>
          <p:cNvCxnSpPr>
            <a:cxnSpLocks/>
            <a:stCxn id="89" idx="6"/>
            <a:endCxn id="59" idx="2"/>
          </p:cNvCxnSpPr>
          <p:nvPr/>
        </p:nvCxnSpPr>
        <p:spPr>
          <a:xfrm>
            <a:off x="5647294" y="4660061"/>
            <a:ext cx="2254119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Gerade Verbindung 154">
            <a:extLst>
              <a:ext uri="{FF2B5EF4-FFF2-40B4-BE49-F238E27FC236}">
                <a16:creationId xmlns:a16="http://schemas.microsoft.com/office/drawing/2014/main" id="{F9E529CB-B2FC-7848-9264-699FB3E07DC8}"/>
              </a:ext>
            </a:extLst>
          </p:cNvPr>
          <p:cNvCxnSpPr>
            <a:cxnSpLocks/>
            <a:stCxn id="94" idx="6"/>
            <a:endCxn id="64" idx="2"/>
          </p:cNvCxnSpPr>
          <p:nvPr/>
        </p:nvCxnSpPr>
        <p:spPr>
          <a:xfrm>
            <a:off x="5647294" y="5900936"/>
            <a:ext cx="2254119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Textfeld 155">
                <a:extLst>
                  <a:ext uri="{FF2B5EF4-FFF2-40B4-BE49-F238E27FC236}">
                    <a16:creationId xmlns:a16="http://schemas.microsoft.com/office/drawing/2014/main" id="{3FA53F82-A571-B340-95A8-D3A1C9E4155C}"/>
                  </a:ext>
                </a:extLst>
              </p:cNvPr>
              <p:cNvSpPr txBox="1"/>
              <p:nvPr/>
            </p:nvSpPr>
            <p:spPr>
              <a:xfrm>
                <a:off x="6546844" y="5539531"/>
                <a:ext cx="10277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(1−</m:t>
                      </m:r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de-DE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156" name="Textfeld 155">
                <a:extLst>
                  <a:ext uri="{FF2B5EF4-FFF2-40B4-BE49-F238E27FC236}">
                    <a16:creationId xmlns:a16="http://schemas.microsoft.com/office/drawing/2014/main" id="{3FA53F82-A571-B340-95A8-D3A1C9E415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6844" y="5539531"/>
                <a:ext cx="1027781" cy="369332"/>
              </a:xfrm>
              <a:prstGeom prst="rect">
                <a:avLst/>
              </a:prstGeom>
              <a:blipFill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7" name="Rechteck 156">
            <a:extLst>
              <a:ext uri="{FF2B5EF4-FFF2-40B4-BE49-F238E27FC236}">
                <a16:creationId xmlns:a16="http://schemas.microsoft.com/office/drawing/2014/main" id="{B3218D6F-B358-274B-882F-E158C6A22895}"/>
              </a:ext>
            </a:extLst>
          </p:cNvPr>
          <p:cNvSpPr/>
          <p:nvPr/>
        </p:nvSpPr>
        <p:spPr>
          <a:xfrm>
            <a:off x="5364904" y="2526020"/>
            <a:ext cx="330200" cy="134832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8" name="Oval 157">
            <a:extLst>
              <a:ext uri="{FF2B5EF4-FFF2-40B4-BE49-F238E27FC236}">
                <a16:creationId xmlns:a16="http://schemas.microsoft.com/office/drawing/2014/main" id="{2433EAF2-4BD8-2847-A511-35EC3BA41D9E}"/>
              </a:ext>
            </a:extLst>
          </p:cNvPr>
          <p:cNvSpPr/>
          <p:nvPr/>
        </p:nvSpPr>
        <p:spPr>
          <a:xfrm>
            <a:off x="5422004" y="259466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9" name="Oval 158">
            <a:extLst>
              <a:ext uri="{FF2B5EF4-FFF2-40B4-BE49-F238E27FC236}">
                <a16:creationId xmlns:a16="http://schemas.microsoft.com/office/drawing/2014/main" id="{4F1617E2-2D62-3D4E-A68B-897AE6FBDE3B}"/>
              </a:ext>
            </a:extLst>
          </p:cNvPr>
          <p:cNvSpPr/>
          <p:nvPr/>
        </p:nvSpPr>
        <p:spPr>
          <a:xfrm>
            <a:off x="5422004" y="284284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0" name="Oval 159">
            <a:extLst>
              <a:ext uri="{FF2B5EF4-FFF2-40B4-BE49-F238E27FC236}">
                <a16:creationId xmlns:a16="http://schemas.microsoft.com/office/drawing/2014/main" id="{45C55ABA-F6BF-D544-97AC-EACE265AC3AA}"/>
              </a:ext>
            </a:extLst>
          </p:cNvPr>
          <p:cNvSpPr/>
          <p:nvPr/>
        </p:nvSpPr>
        <p:spPr>
          <a:xfrm>
            <a:off x="5422004" y="333919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1" name="Oval 160">
            <a:extLst>
              <a:ext uri="{FF2B5EF4-FFF2-40B4-BE49-F238E27FC236}">
                <a16:creationId xmlns:a16="http://schemas.microsoft.com/office/drawing/2014/main" id="{B2A51191-0E77-1746-8E13-CFAFC97F6061}"/>
              </a:ext>
            </a:extLst>
          </p:cNvPr>
          <p:cNvSpPr/>
          <p:nvPr/>
        </p:nvSpPr>
        <p:spPr>
          <a:xfrm>
            <a:off x="5422004" y="358736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2" name="Oval 161">
            <a:extLst>
              <a:ext uri="{FF2B5EF4-FFF2-40B4-BE49-F238E27FC236}">
                <a16:creationId xmlns:a16="http://schemas.microsoft.com/office/drawing/2014/main" id="{7A9ECB16-BE11-A649-B4FD-CA518B8B05F0}"/>
              </a:ext>
            </a:extLst>
          </p:cNvPr>
          <p:cNvSpPr/>
          <p:nvPr/>
        </p:nvSpPr>
        <p:spPr>
          <a:xfrm>
            <a:off x="5422004" y="3094206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3" name="Textfeld 162">
            <a:extLst>
              <a:ext uri="{FF2B5EF4-FFF2-40B4-BE49-F238E27FC236}">
                <a16:creationId xmlns:a16="http://schemas.microsoft.com/office/drawing/2014/main" id="{8A4F454D-F520-2A45-B82A-8306F9EF984D}"/>
              </a:ext>
            </a:extLst>
          </p:cNvPr>
          <p:cNvSpPr txBox="1"/>
          <p:nvPr/>
        </p:nvSpPr>
        <p:spPr>
          <a:xfrm>
            <a:off x="5048096" y="1819344"/>
            <a:ext cx="1019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input</a:t>
            </a:r>
          </a:p>
          <a:p>
            <a:pPr algn="ctr"/>
            <a:r>
              <a:rPr lang="de-DE" b="1"/>
              <a:t>u</a:t>
            </a:r>
            <a:r>
              <a:rPr lang="de-DE"/>
              <a:t>(T-1)</a:t>
            </a:r>
          </a:p>
        </p:txBody>
      </p:sp>
      <p:cxnSp>
        <p:nvCxnSpPr>
          <p:cNvPr id="164" name="Gerade Verbindung 163">
            <a:extLst>
              <a:ext uri="{FF2B5EF4-FFF2-40B4-BE49-F238E27FC236}">
                <a16:creationId xmlns:a16="http://schemas.microsoft.com/office/drawing/2014/main" id="{9B286F06-48A4-744C-ABC7-E8298E3F7708}"/>
              </a:ext>
            </a:extLst>
          </p:cNvPr>
          <p:cNvCxnSpPr>
            <a:cxnSpLocks/>
            <a:stCxn id="158" idx="6"/>
            <a:endCxn id="82" idx="2"/>
          </p:cNvCxnSpPr>
          <p:nvPr/>
        </p:nvCxnSpPr>
        <p:spPr>
          <a:xfrm flipV="1">
            <a:off x="5638004" y="2554439"/>
            <a:ext cx="1037071" cy="148226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Gerade Verbindung 164">
            <a:extLst>
              <a:ext uri="{FF2B5EF4-FFF2-40B4-BE49-F238E27FC236}">
                <a16:creationId xmlns:a16="http://schemas.microsoft.com/office/drawing/2014/main" id="{F199AC58-2285-B943-9E11-69A4E7A9F45C}"/>
              </a:ext>
            </a:extLst>
          </p:cNvPr>
          <p:cNvCxnSpPr>
            <a:cxnSpLocks/>
            <a:endCxn id="87" idx="2"/>
          </p:cNvCxnSpPr>
          <p:nvPr/>
        </p:nvCxnSpPr>
        <p:spPr>
          <a:xfrm>
            <a:off x="5622074" y="2702665"/>
            <a:ext cx="1053001" cy="108896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Gerade Verbindung 165">
            <a:extLst>
              <a:ext uri="{FF2B5EF4-FFF2-40B4-BE49-F238E27FC236}">
                <a16:creationId xmlns:a16="http://schemas.microsoft.com/office/drawing/2014/main" id="{D8EB24A1-03AF-464E-BC3D-285FC530D3BE}"/>
              </a:ext>
            </a:extLst>
          </p:cNvPr>
          <p:cNvCxnSpPr>
            <a:cxnSpLocks/>
            <a:stCxn id="161" idx="6"/>
          </p:cNvCxnSpPr>
          <p:nvPr/>
        </p:nvCxnSpPr>
        <p:spPr>
          <a:xfrm flipV="1">
            <a:off x="5638004" y="2553998"/>
            <a:ext cx="1027781" cy="1141367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Gerade Verbindung 166">
            <a:extLst>
              <a:ext uri="{FF2B5EF4-FFF2-40B4-BE49-F238E27FC236}">
                <a16:creationId xmlns:a16="http://schemas.microsoft.com/office/drawing/2014/main" id="{2D3A46B5-C172-D44F-A569-9A1327F238BD}"/>
              </a:ext>
            </a:extLst>
          </p:cNvPr>
          <p:cNvCxnSpPr>
            <a:cxnSpLocks/>
            <a:stCxn id="161" idx="6"/>
            <a:endCxn id="87" idx="2"/>
          </p:cNvCxnSpPr>
          <p:nvPr/>
        </p:nvCxnSpPr>
        <p:spPr>
          <a:xfrm>
            <a:off x="5638004" y="3695365"/>
            <a:ext cx="1037071" cy="9626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xtfeld 167">
            <a:extLst>
              <a:ext uri="{FF2B5EF4-FFF2-40B4-BE49-F238E27FC236}">
                <a16:creationId xmlns:a16="http://schemas.microsoft.com/office/drawing/2014/main" id="{713817D1-4009-3F4E-942A-7BF1E5631663}"/>
              </a:ext>
            </a:extLst>
          </p:cNvPr>
          <p:cNvSpPr txBox="1"/>
          <p:nvPr/>
        </p:nvSpPr>
        <p:spPr>
          <a:xfrm>
            <a:off x="5860757" y="2265671"/>
            <a:ext cx="615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W</a:t>
            </a:r>
            <a:r>
              <a:rPr lang="de-DE" b="1" baseline="-25000"/>
              <a:t>in</a:t>
            </a:r>
            <a:r>
              <a:rPr lang="de-DE" b="1"/>
              <a:t> b</a:t>
            </a:r>
            <a:r>
              <a:rPr lang="de-DE" b="1" baseline="-25000"/>
              <a:t>in</a:t>
            </a:r>
            <a:endParaRPr lang="de-DE"/>
          </a:p>
        </p:txBody>
      </p:sp>
      <p:sp>
        <p:nvSpPr>
          <p:cNvPr id="169" name="Textfeld 168">
            <a:extLst>
              <a:ext uri="{FF2B5EF4-FFF2-40B4-BE49-F238E27FC236}">
                <a16:creationId xmlns:a16="http://schemas.microsoft.com/office/drawing/2014/main" id="{53FBA8F8-7777-D94A-AB0B-D511EF9C4545}"/>
              </a:ext>
            </a:extLst>
          </p:cNvPr>
          <p:cNvSpPr txBox="1"/>
          <p:nvPr/>
        </p:nvSpPr>
        <p:spPr>
          <a:xfrm>
            <a:off x="695721" y="2267427"/>
            <a:ext cx="615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W</a:t>
            </a:r>
            <a:r>
              <a:rPr lang="de-DE" b="1" baseline="-25000"/>
              <a:t>in</a:t>
            </a:r>
            <a:r>
              <a:rPr lang="de-DE" b="1"/>
              <a:t> b</a:t>
            </a:r>
            <a:r>
              <a:rPr lang="de-DE" b="1" baseline="-25000"/>
              <a:t>in</a:t>
            </a:r>
            <a:endParaRPr lang="de-DE"/>
          </a:p>
        </p:txBody>
      </p:sp>
      <p:sp>
        <p:nvSpPr>
          <p:cNvPr id="170" name="Rechteck 169">
            <a:extLst>
              <a:ext uri="{FF2B5EF4-FFF2-40B4-BE49-F238E27FC236}">
                <a16:creationId xmlns:a16="http://schemas.microsoft.com/office/drawing/2014/main" id="{0E984CDA-86EE-F146-9AEE-CBD6FE90BCF2}"/>
              </a:ext>
            </a:extLst>
          </p:cNvPr>
          <p:cNvSpPr/>
          <p:nvPr/>
        </p:nvSpPr>
        <p:spPr>
          <a:xfrm>
            <a:off x="168752" y="2445410"/>
            <a:ext cx="330200" cy="134832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1" name="Oval 170">
            <a:extLst>
              <a:ext uri="{FF2B5EF4-FFF2-40B4-BE49-F238E27FC236}">
                <a16:creationId xmlns:a16="http://schemas.microsoft.com/office/drawing/2014/main" id="{5BBE36BE-4DCC-9A45-A963-6294397A14AA}"/>
              </a:ext>
            </a:extLst>
          </p:cNvPr>
          <p:cNvSpPr/>
          <p:nvPr/>
        </p:nvSpPr>
        <p:spPr>
          <a:xfrm>
            <a:off x="225852" y="251405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2" name="Oval 171">
            <a:extLst>
              <a:ext uri="{FF2B5EF4-FFF2-40B4-BE49-F238E27FC236}">
                <a16:creationId xmlns:a16="http://schemas.microsoft.com/office/drawing/2014/main" id="{998F8EC8-1E14-7147-8363-6E4888591AFB}"/>
              </a:ext>
            </a:extLst>
          </p:cNvPr>
          <p:cNvSpPr/>
          <p:nvPr/>
        </p:nvSpPr>
        <p:spPr>
          <a:xfrm>
            <a:off x="225852" y="276223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3" name="Oval 172">
            <a:extLst>
              <a:ext uri="{FF2B5EF4-FFF2-40B4-BE49-F238E27FC236}">
                <a16:creationId xmlns:a16="http://schemas.microsoft.com/office/drawing/2014/main" id="{5C73D923-D705-EF49-B6BD-C3E469C71A5A}"/>
              </a:ext>
            </a:extLst>
          </p:cNvPr>
          <p:cNvSpPr/>
          <p:nvPr/>
        </p:nvSpPr>
        <p:spPr>
          <a:xfrm>
            <a:off x="225852" y="325858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4" name="Oval 173">
            <a:extLst>
              <a:ext uri="{FF2B5EF4-FFF2-40B4-BE49-F238E27FC236}">
                <a16:creationId xmlns:a16="http://schemas.microsoft.com/office/drawing/2014/main" id="{2D0A0BB0-A8CA-654F-B59D-778E17C274C7}"/>
              </a:ext>
            </a:extLst>
          </p:cNvPr>
          <p:cNvSpPr/>
          <p:nvPr/>
        </p:nvSpPr>
        <p:spPr>
          <a:xfrm>
            <a:off x="225852" y="350675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9CBD473F-76BC-2949-98D9-3D7B3D3ECB07}"/>
              </a:ext>
            </a:extLst>
          </p:cNvPr>
          <p:cNvSpPr/>
          <p:nvPr/>
        </p:nvSpPr>
        <p:spPr>
          <a:xfrm>
            <a:off x="225852" y="3013596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77" name="Gerade Verbindung 176">
            <a:extLst>
              <a:ext uri="{FF2B5EF4-FFF2-40B4-BE49-F238E27FC236}">
                <a16:creationId xmlns:a16="http://schemas.microsoft.com/office/drawing/2014/main" id="{93F4A20C-3549-0B45-A6E6-4F44A38095C4}"/>
              </a:ext>
            </a:extLst>
          </p:cNvPr>
          <p:cNvCxnSpPr>
            <a:cxnSpLocks/>
            <a:stCxn id="174" idx="6"/>
            <a:endCxn id="124" idx="2"/>
          </p:cNvCxnSpPr>
          <p:nvPr/>
        </p:nvCxnSpPr>
        <p:spPr>
          <a:xfrm flipV="1">
            <a:off x="441852" y="2561394"/>
            <a:ext cx="1084868" cy="1053361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Gerade Verbindung 177">
            <a:extLst>
              <a:ext uri="{FF2B5EF4-FFF2-40B4-BE49-F238E27FC236}">
                <a16:creationId xmlns:a16="http://schemas.microsoft.com/office/drawing/2014/main" id="{F37A035D-D7CC-C04E-B051-57CFAA5D0CE3}"/>
              </a:ext>
            </a:extLst>
          </p:cNvPr>
          <p:cNvCxnSpPr>
            <a:cxnSpLocks/>
            <a:stCxn id="174" idx="6"/>
            <a:endCxn id="129" idx="2"/>
          </p:cNvCxnSpPr>
          <p:nvPr/>
        </p:nvCxnSpPr>
        <p:spPr>
          <a:xfrm>
            <a:off x="441852" y="3614755"/>
            <a:ext cx="1072975" cy="187514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Oval 136">
            <a:extLst>
              <a:ext uri="{FF2B5EF4-FFF2-40B4-BE49-F238E27FC236}">
                <a16:creationId xmlns:a16="http://schemas.microsoft.com/office/drawing/2014/main" id="{1BB06A1E-4527-E957-20F8-AF7C07EFAE66}"/>
              </a:ext>
            </a:extLst>
          </p:cNvPr>
          <p:cNvSpPr/>
          <p:nvPr/>
        </p:nvSpPr>
        <p:spPr>
          <a:xfrm>
            <a:off x="10373510" y="4548882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0" name="Textfeld 179">
            <a:extLst>
              <a:ext uri="{FF2B5EF4-FFF2-40B4-BE49-F238E27FC236}">
                <a16:creationId xmlns:a16="http://schemas.microsoft.com/office/drawing/2014/main" id="{A38C8799-DA86-59D5-04E3-C21C3CD84195}"/>
              </a:ext>
            </a:extLst>
          </p:cNvPr>
          <p:cNvSpPr txBox="1"/>
          <p:nvPr/>
        </p:nvSpPr>
        <p:spPr>
          <a:xfrm>
            <a:off x="9978166" y="6129596"/>
            <a:ext cx="110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x</a:t>
            </a:r>
            <a:r>
              <a:rPr lang="de-DE"/>
              <a:t>(T)</a:t>
            </a:r>
          </a:p>
        </p:txBody>
      </p:sp>
      <p:cxnSp>
        <p:nvCxnSpPr>
          <p:cNvPr id="181" name="Gerade Verbindung 180">
            <a:extLst>
              <a:ext uri="{FF2B5EF4-FFF2-40B4-BE49-F238E27FC236}">
                <a16:creationId xmlns:a16="http://schemas.microsoft.com/office/drawing/2014/main" id="{C45FD4FD-8393-C831-4667-425ABCDCADEA}"/>
              </a:ext>
            </a:extLst>
          </p:cNvPr>
          <p:cNvCxnSpPr>
            <a:cxnSpLocks/>
            <a:stCxn id="9" idx="2"/>
            <a:endCxn id="179" idx="6"/>
          </p:cNvCxnSpPr>
          <p:nvPr/>
        </p:nvCxnSpPr>
        <p:spPr>
          <a:xfrm flipH="1">
            <a:off x="10589510" y="5232236"/>
            <a:ext cx="1009942" cy="665521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Rechteck 182">
            <a:extLst>
              <a:ext uri="{FF2B5EF4-FFF2-40B4-BE49-F238E27FC236}">
                <a16:creationId xmlns:a16="http://schemas.microsoft.com/office/drawing/2014/main" id="{E58A347A-A193-7CD1-8FB8-795F791983EF}"/>
              </a:ext>
            </a:extLst>
          </p:cNvPr>
          <p:cNvSpPr/>
          <p:nvPr/>
        </p:nvSpPr>
        <p:spPr>
          <a:xfrm>
            <a:off x="3948164" y="2384749"/>
            <a:ext cx="330200" cy="1607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4" name="Textfeld 183">
            <a:extLst>
              <a:ext uri="{FF2B5EF4-FFF2-40B4-BE49-F238E27FC236}">
                <a16:creationId xmlns:a16="http://schemas.microsoft.com/office/drawing/2014/main" id="{67438EB9-C2BD-6002-27E9-2248ABB65449}"/>
              </a:ext>
            </a:extLst>
          </p:cNvPr>
          <p:cNvSpPr txBox="1"/>
          <p:nvPr/>
        </p:nvSpPr>
        <p:spPr>
          <a:xfrm>
            <a:off x="3592640" y="1953396"/>
            <a:ext cx="110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act</a:t>
            </a:r>
            <a:r>
              <a:rPr lang="de-DE"/>
              <a:t>(2)</a:t>
            </a:r>
          </a:p>
        </p:txBody>
      </p:sp>
      <p:sp>
        <p:nvSpPr>
          <p:cNvPr id="185" name="Oval 184">
            <a:extLst>
              <a:ext uri="{FF2B5EF4-FFF2-40B4-BE49-F238E27FC236}">
                <a16:creationId xmlns:a16="http://schemas.microsoft.com/office/drawing/2014/main" id="{B6577BC9-FA6F-F301-705D-408E0432DE03}"/>
              </a:ext>
            </a:extLst>
          </p:cNvPr>
          <p:cNvSpPr/>
          <p:nvPr/>
        </p:nvSpPr>
        <p:spPr>
          <a:xfrm>
            <a:off x="4005264" y="2453394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6" name="Oval 185">
            <a:extLst>
              <a:ext uri="{FF2B5EF4-FFF2-40B4-BE49-F238E27FC236}">
                <a16:creationId xmlns:a16="http://schemas.microsoft.com/office/drawing/2014/main" id="{D276BBF6-7B62-F94C-E795-11B56FC96159}"/>
              </a:ext>
            </a:extLst>
          </p:cNvPr>
          <p:cNvSpPr/>
          <p:nvPr/>
        </p:nvSpPr>
        <p:spPr>
          <a:xfrm>
            <a:off x="4005264" y="2701569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7" name="Oval 186">
            <a:extLst>
              <a:ext uri="{FF2B5EF4-FFF2-40B4-BE49-F238E27FC236}">
                <a16:creationId xmlns:a16="http://schemas.microsoft.com/office/drawing/2014/main" id="{588D3A00-E1BB-3452-AADD-3B4422FE327D}"/>
              </a:ext>
            </a:extLst>
          </p:cNvPr>
          <p:cNvSpPr/>
          <p:nvPr/>
        </p:nvSpPr>
        <p:spPr>
          <a:xfrm>
            <a:off x="4005264" y="2949744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8" name="Oval 187">
            <a:extLst>
              <a:ext uri="{FF2B5EF4-FFF2-40B4-BE49-F238E27FC236}">
                <a16:creationId xmlns:a16="http://schemas.microsoft.com/office/drawing/2014/main" id="{7069D9C8-2B14-7E7B-A2AF-D82A2AFFEAC7}"/>
              </a:ext>
            </a:extLst>
          </p:cNvPr>
          <p:cNvSpPr/>
          <p:nvPr/>
        </p:nvSpPr>
        <p:spPr>
          <a:xfrm>
            <a:off x="4005264" y="3197919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9" name="Oval 188">
            <a:extLst>
              <a:ext uri="{FF2B5EF4-FFF2-40B4-BE49-F238E27FC236}">
                <a16:creationId xmlns:a16="http://schemas.microsoft.com/office/drawing/2014/main" id="{3DD23343-CBEE-D65D-AEAA-E5A41A549B83}"/>
              </a:ext>
            </a:extLst>
          </p:cNvPr>
          <p:cNvSpPr/>
          <p:nvPr/>
        </p:nvSpPr>
        <p:spPr>
          <a:xfrm>
            <a:off x="4005264" y="3446094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0" name="Oval 189">
            <a:extLst>
              <a:ext uri="{FF2B5EF4-FFF2-40B4-BE49-F238E27FC236}">
                <a16:creationId xmlns:a16="http://schemas.microsoft.com/office/drawing/2014/main" id="{838B4FEB-17F3-4CC6-94DC-036126D9323E}"/>
              </a:ext>
            </a:extLst>
          </p:cNvPr>
          <p:cNvSpPr/>
          <p:nvPr/>
        </p:nvSpPr>
        <p:spPr>
          <a:xfrm>
            <a:off x="4005264" y="369058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91" name="Gerade Verbindung 190">
            <a:extLst>
              <a:ext uri="{FF2B5EF4-FFF2-40B4-BE49-F238E27FC236}">
                <a16:creationId xmlns:a16="http://schemas.microsoft.com/office/drawing/2014/main" id="{1F384089-A483-3835-8A01-2F9C8257C561}"/>
              </a:ext>
            </a:extLst>
          </p:cNvPr>
          <p:cNvCxnSpPr>
            <a:cxnSpLocks/>
            <a:stCxn id="120" idx="6"/>
            <a:endCxn id="185" idx="2"/>
          </p:cNvCxnSpPr>
          <p:nvPr/>
        </p:nvCxnSpPr>
        <p:spPr>
          <a:xfrm flipV="1">
            <a:off x="2959181" y="2561394"/>
            <a:ext cx="1046083" cy="3307367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Gerade Verbindung 191">
            <a:extLst>
              <a:ext uri="{FF2B5EF4-FFF2-40B4-BE49-F238E27FC236}">
                <a16:creationId xmlns:a16="http://schemas.microsoft.com/office/drawing/2014/main" id="{BB5B4E53-E73C-BE39-8694-9C57C3F37D86}"/>
              </a:ext>
            </a:extLst>
          </p:cNvPr>
          <p:cNvCxnSpPr>
            <a:cxnSpLocks/>
            <a:stCxn id="120" idx="6"/>
            <a:endCxn id="190" idx="2"/>
          </p:cNvCxnSpPr>
          <p:nvPr/>
        </p:nvCxnSpPr>
        <p:spPr>
          <a:xfrm flipV="1">
            <a:off x="2959181" y="3798580"/>
            <a:ext cx="1046083" cy="2070181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Gerade Verbindung 192">
            <a:extLst>
              <a:ext uri="{FF2B5EF4-FFF2-40B4-BE49-F238E27FC236}">
                <a16:creationId xmlns:a16="http://schemas.microsoft.com/office/drawing/2014/main" id="{1F3602F1-B5B5-A2F9-7324-40DE64209676}"/>
              </a:ext>
            </a:extLst>
          </p:cNvPr>
          <p:cNvCxnSpPr>
            <a:cxnSpLocks/>
            <a:stCxn id="115" idx="6"/>
            <a:endCxn id="185" idx="2"/>
          </p:cNvCxnSpPr>
          <p:nvPr/>
        </p:nvCxnSpPr>
        <p:spPr>
          <a:xfrm flipV="1">
            <a:off x="2959181" y="2561394"/>
            <a:ext cx="1046083" cy="2066492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Textfeld 193">
            <a:extLst>
              <a:ext uri="{FF2B5EF4-FFF2-40B4-BE49-F238E27FC236}">
                <a16:creationId xmlns:a16="http://schemas.microsoft.com/office/drawing/2014/main" id="{EDE8C911-836B-97A5-EC76-572AB42D33FB}"/>
              </a:ext>
            </a:extLst>
          </p:cNvPr>
          <p:cNvSpPr txBox="1"/>
          <p:nvPr/>
        </p:nvSpPr>
        <p:spPr>
          <a:xfrm>
            <a:off x="3173350" y="3971690"/>
            <a:ext cx="615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W</a:t>
            </a:r>
            <a:r>
              <a:rPr lang="de-DE" b="1" baseline="-25000"/>
              <a:t>res</a:t>
            </a:r>
            <a:r>
              <a:rPr lang="de-DE" b="1"/>
              <a:t>b</a:t>
            </a:r>
            <a:r>
              <a:rPr lang="de-DE" b="1" baseline="-25000"/>
              <a:t>res</a:t>
            </a:r>
            <a:endParaRPr lang="de-DE"/>
          </a:p>
        </p:txBody>
      </p:sp>
      <p:sp>
        <p:nvSpPr>
          <p:cNvPr id="195" name="Rechteck 194">
            <a:extLst>
              <a:ext uri="{FF2B5EF4-FFF2-40B4-BE49-F238E27FC236}">
                <a16:creationId xmlns:a16="http://schemas.microsoft.com/office/drawing/2014/main" id="{80868F26-CCD1-DBAE-DAEB-85E04C9AEF84}"/>
              </a:ext>
            </a:extLst>
          </p:cNvPr>
          <p:cNvSpPr/>
          <p:nvPr/>
        </p:nvSpPr>
        <p:spPr>
          <a:xfrm>
            <a:off x="2695093" y="2532975"/>
            <a:ext cx="330200" cy="134832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6" name="Oval 195">
            <a:extLst>
              <a:ext uri="{FF2B5EF4-FFF2-40B4-BE49-F238E27FC236}">
                <a16:creationId xmlns:a16="http://schemas.microsoft.com/office/drawing/2014/main" id="{28D4CC2F-FE7D-DBFC-7ED0-EE32AC3B071A}"/>
              </a:ext>
            </a:extLst>
          </p:cNvPr>
          <p:cNvSpPr/>
          <p:nvPr/>
        </p:nvSpPr>
        <p:spPr>
          <a:xfrm>
            <a:off x="2752193" y="260162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7" name="Oval 196">
            <a:extLst>
              <a:ext uri="{FF2B5EF4-FFF2-40B4-BE49-F238E27FC236}">
                <a16:creationId xmlns:a16="http://schemas.microsoft.com/office/drawing/2014/main" id="{D7C4397C-F1E2-CBF2-C7E9-74D065DF96D2}"/>
              </a:ext>
            </a:extLst>
          </p:cNvPr>
          <p:cNvSpPr/>
          <p:nvPr/>
        </p:nvSpPr>
        <p:spPr>
          <a:xfrm>
            <a:off x="2752193" y="284979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8" name="Oval 197">
            <a:extLst>
              <a:ext uri="{FF2B5EF4-FFF2-40B4-BE49-F238E27FC236}">
                <a16:creationId xmlns:a16="http://schemas.microsoft.com/office/drawing/2014/main" id="{70FFB1EB-9F22-D327-7E46-89A4552BD941}"/>
              </a:ext>
            </a:extLst>
          </p:cNvPr>
          <p:cNvSpPr/>
          <p:nvPr/>
        </p:nvSpPr>
        <p:spPr>
          <a:xfrm>
            <a:off x="2752193" y="334614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9" name="Oval 198">
            <a:extLst>
              <a:ext uri="{FF2B5EF4-FFF2-40B4-BE49-F238E27FC236}">
                <a16:creationId xmlns:a16="http://schemas.microsoft.com/office/drawing/2014/main" id="{7BB706CA-44E6-0983-6CED-908680172E6E}"/>
              </a:ext>
            </a:extLst>
          </p:cNvPr>
          <p:cNvSpPr/>
          <p:nvPr/>
        </p:nvSpPr>
        <p:spPr>
          <a:xfrm>
            <a:off x="2752193" y="359432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0" name="Oval 199">
            <a:extLst>
              <a:ext uri="{FF2B5EF4-FFF2-40B4-BE49-F238E27FC236}">
                <a16:creationId xmlns:a16="http://schemas.microsoft.com/office/drawing/2014/main" id="{4828ED84-4FD6-FCB2-A1F2-EB713B45CB8A}"/>
              </a:ext>
            </a:extLst>
          </p:cNvPr>
          <p:cNvSpPr/>
          <p:nvPr/>
        </p:nvSpPr>
        <p:spPr>
          <a:xfrm>
            <a:off x="2752193" y="3101161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1" name="Textfeld 200">
            <a:extLst>
              <a:ext uri="{FF2B5EF4-FFF2-40B4-BE49-F238E27FC236}">
                <a16:creationId xmlns:a16="http://schemas.microsoft.com/office/drawing/2014/main" id="{03D1E9A8-4041-9E90-5AFB-FB210A8EEEF9}"/>
              </a:ext>
            </a:extLst>
          </p:cNvPr>
          <p:cNvSpPr txBox="1"/>
          <p:nvPr/>
        </p:nvSpPr>
        <p:spPr>
          <a:xfrm>
            <a:off x="2378285" y="1826299"/>
            <a:ext cx="1019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input</a:t>
            </a:r>
          </a:p>
          <a:p>
            <a:pPr algn="ctr"/>
            <a:r>
              <a:rPr lang="de-DE" b="1"/>
              <a:t>u</a:t>
            </a:r>
            <a:r>
              <a:rPr lang="de-DE"/>
              <a:t>(2)</a:t>
            </a:r>
          </a:p>
        </p:txBody>
      </p:sp>
      <p:cxnSp>
        <p:nvCxnSpPr>
          <p:cNvPr id="202" name="Gerade Verbindung 201">
            <a:extLst>
              <a:ext uri="{FF2B5EF4-FFF2-40B4-BE49-F238E27FC236}">
                <a16:creationId xmlns:a16="http://schemas.microsoft.com/office/drawing/2014/main" id="{7832BB98-52B9-9511-5719-24367242CE03}"/>
              </a:ext>
            </a:extLst>
          </p:cNvPr>
          <p:cNvCxnSpPr>
            <a:cxnSpLocks/>
            <a:stCxn id="196" idx="6"/>
            <a:endCxn id="185" idx="2"/>
          </p:cNvCxnSpPr>
          <p:nvPr/>
        </p:nvCxnSpPr>
        <p:spPr>
          <a:xfrm flipV="1">
            <a:off x="2968193" y="2561394"/>
            <a:ext cx="1037071" cy="148226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Gerade Verbindung 202">
            <a:extLst>
              <a:ext uri="{FF2B5EF4-FFF2-40B4-BE49-F238E27FC236}">
                <a16:creationId xmlns:a16="http://schemas.microsoft.com/office/drawing/2014/main" id="{116A0B2D-0F77-02CD-C16C-2E281C44C1D2}"/>
              </a:ext>
            </a:extLst>
          </p:cNvPr>
          <p:cNvCxnSpPr>
            <a:cxnSpLocks/>
            <a:endCxn id="190" idx="2"/>
          </p:cNvCxnSpPr>
          <p:nvPr/>
        </p:nvCxnSpPr>
        <p:spPr>
          <a:xfrm>
            <a:off x="2952263" y="2709620"/>
            <a:ext cx="1053001" cy="108896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Gerade Verbindung 203">
            <a:extLst>
              <a:ext uri="{FF2B5EF4-FFF2-40B4-BE49-F238E27FC236}">
                <a16:creationId xmlns:a16="http://schemas.microsoft.com/office/drawing/2014/main" id="{CDD7FE89-4DB4-3E34-7436-A4649AE06EA6}"/>
              </a:ext>
            </a:extLst>
          </p:cNvPr>
          <p:cNvCxnSpPr>
            <a:cxnSpLocks/>
            <a:stCxn id="199" idx="6"/>
          </p:cNvCxnSpPr>
          <p:nvPr/>
        </p:nvCxnSpPr>
        <p:spPr>
          <a:xfrm flipV="1">
            <a:off x="2968193" y="2560953"/>
            <a:ext cx="1027781" cy="1141367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Gerade Verbindung 204">
            <a:extLst>
              <a:ext uri="{FF2B5EF4-FFF2-40B4-BE49-F238E27FC236}">
                <a16:creationId xmlns:a16="http://schemas.microsoft.com/office/drawing/2014/main" id="{D064C907-2A65-9F9E-60DB-02E74C00FB67}"/>
              </a:ext>
            </a:extLst>
          </p:cNvPr>
          <p:cNvCxnSpPr>
            <a:cxnSpLocks/>
            <a:stCxn id="199" idx="6"/>
            <a:endCxn id="190" idx="2"/>
          </p:cNvCxnSpPr>
          <p:nvPr/>
        </p:nvCxnSpPr>
        <p:spPr>
          <a:xfrm>
            <a:off x="2968193" y="3702320"/>
            <a:ext cx="1037071" cy="9626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Textfeld 205">
            <a:extLst>
              <a:ext uri="{FF2B5EF4-FFF2-40B4-BE49-F238E27FC236}">
                <a16:creationId xmlns:a16="http://schemas.microsoft.com/office/drawing/2014/main" id="{730DDF45-E602-3EE0-7C9A-49076023A671}"/>
              </a:ext>
            </a:extLst>
          </p:cNvPr>
          <p:cNvSpPr txBox="1"/>
          <p:nvPr/>
        </p:nvSpPr>
        <p:spPr>
          <a:xfrm>
            <a:off x="3190946" y="2272626"/>
            <a:ext cx="615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W</a:t>
            </a:r>
            <a:r>
              <a:rPr lang="de-DE" b="1" baseline="-25000"/>
              <a:t>in</a:t>
            </a:r>
            <a:r>
              <a:rPr lang="de-DE" b="1"/>
              <a:t> b</a:t>
            </a:r>
            <a:r>
              <a:rPr lang="de-DE" b="1" baseline="-25000"/>
              <a:t>in</a:t>
            </a:r>
            <a:endParaRPr lang="de-DE"/>
          </a:p>
        </p:txBody>
      </p:sp>
      <p:cxnSp>
        <p:nvCxnSpPr>
          <p:cNvPr id="207" name="Gerade Verbindung 206">
            <a:extLst>
              <a:ext uri="{FF2B5EF4-FFF2-40B4-BE49-F238E27FC236}">
                <a16:creationId xmlns:a16="http://schemas.microsoft.com/office/drawing/2014/main" id="{6963236D-A6CD-F114-A419-2519B91347D6}"/>
              </a:ext>
            </a:extLst>
          </p:cNvPr>
          <p:cNvCxnSpPr>
            <a:cxnSpLocks/>
            <a:stCxn id="115" idx="6"/>
            <a:endCxn id="190" idx="2"/>
          </p:cNvCxnSpPr>
          <p:nvPr/>
        </p:nvCxnSpPr>
        <p:spPr>
          <a:xfrm flipV="1">
            <a:off x="2959181" y="3798580"/>
            <a:ext cx="1046083" cy="829306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Textfeld 207">
            <a:extLst>
              <a:ext uri="{FF2B5EF4-FFF2-40B4-BE49-F238E27FC236}">
                <a16:creationId xmlns:a16="http://schemas.microsoft.com/office/drawing/2014/main" id="{72CB6237-9822-9490-FF89-CF8309B1F1A3}"/>
              </a:ext>
            </a:extLst>
          </p:cNvPr>
          <p:cNvSpPr txBox="1"/>
          <p:nvPr/>
        </p:nvSpPr>
        <p:spPr>
          <a:xfrm>
            <a:off x="4577951" y="2916669"/>
            <a:ext cx="8175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/>
              <a:t>(…)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0" name="Textfeld 209">
                <a:extLst>
                  <a:ext uri="{FF2B5EF4-FFF2-40B4-BE49-F238E27FC236}">
                    <a16:creationId xmlns:a16="http://schemas.microsoft.com/office/drawing/2014/main" id="{66844086-4BA3-24E9-3300-5633B409E07F}"/>
                  </a:ext>
                </a:extLst>
              </p:cNvPr>
              <p:cNvSpPr txBox="1"/>
              <p:nvPr/>
            </p:nvSpPr>
            <p:spPr>
              <a:xfrm>
                <a:off x="1835458" y="3850816"/>
                <a:ext cx="6390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210" name="Textfeld 209">
                <a:extLst>
                  <a:ext uri="{FF2B5EF4-FFF2-40B4-BE49-F238E27FC236}">
                    <a16:creationId xmlns:a16="http://schemas.microsoft.com/office/drawing/2014/main" id="{66844086-4BA3-24E9-3300-5633B409E0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458" y="3850816"/>
                <a:ext cx="63909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1" name="Grafik 210">
            <a:extLst>
              <a:ext uri="{FF2B5EF4-FFF2-40B4-BE49-F238E27FC236}">
                <a16:creationId xmlns:a16="http://schemas.microsoft.com/office/drawing/2014/main" id="{E826B5BF-FCE4-477A-FE90-3F21A887ABB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67239" y="938878"/>
            <a:ext cx="9664700" cy="622300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3" name="Abgerundetes Rechteck 2">
            <a:extLst>
              <a:ext uri="{FF2B5EF4-FFF2-40B4-BE49-F238E27FC236}">
                <a16:creationId xmlns:a16="http://schemas.microsoft.com/office/drawing/2014/main" id="{175692E5-3568-9369-B0CC-19AAEC387441}"/>
              </a:ext>
            </a:extLst>
          </p:cNvPr>
          <p:cNvSpPr/>
          <p:nvPr/>
        </p:nvSpPr>
        <p:spPr>
          <a:xfrm>
            <a:off x="3592640" y="885073"/>
            <a:ext cx="2111754" cy="715718"/>
          </a:xfrm>
          <a:prstGeom prst="roundRect">
            <a:avLst/>
          </a:prstGeom>
          <a:noFill/>
          <a:ln w="38100">
            <a:solidFill>
              <a:srgbClr val="00B0F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Abgerundetes Rechteck 4">
            <a:extLst>
              <a:ext uri="{FF2B5EF4-FFF2-40B4-BE49-F238E27FC236}">
                <a16:creationId xmlns:a16="http://schemas.microsoft.com/office/drawing/2014/main" id="{2EA0D22B-6D0E-9F50-A3CD-79D6702AB1B5}"/>
              </a:ext>
            </a:extLst>
          </p:cNvPr>
          <p:cNvSpPr/>
          <p:nvPr/>
        </p:nvSpPr>
        <p:spPr>
          <a:xfrm>
            <a:off x="2219140" y="4451241"/>
            <a:ext cx="7909895" cy="2047687"/>
          </a:xfrm>
          <a:prstGeom prst="roundRect">
            <a:avLst/>
          </a:prstGeom>
          <a:noFill/>
          <a:ln w="38100">
            <a:solidFill>
              <a:srgbClr val="00B0F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09" name="Grafik 208">
            <a:extLst>
              <a:ext uri="{FF2B5EF4-FFF2-40B4-BE49-F238E27FC236}">
                <a16:creationId xmlns:a16="http://schemas.microsoft.com/office/drawing/2014/main" id="{AF40A521-B84C-2B1D-202A-4FF9B94FB0E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132997" y="233506"/>
            <a:ext cx="3749440" cy="584775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004959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Rechteck 135">
            <a:extLst>
              <a:ext uri="{FF2B5EF4-FFF2-40B4-BE49-F238E27FC236}">
                <a16:creationId xmlns:a16="http://schemas.microsoft.com/office/drawing/2014/main" id="{9AE5D3E8-CE5C-5E11-D3B4-CAAE91024E5B}"/>
              </a:ext>
            </a:extLst>
          </p:cNvPr>
          <p:cNvSpPr/>
          <p:nvPr/>
        </p:nvSpPr>
        <p:spPr>
          <a:xfrm>
            <a:off x="10316410" y="4480237"/>
            <a:ext cx="330200" cy="1607408"/>
          </a:xfrm>
          <a:prstGeom prst="rect">
            <a:avLst/>
          </a:prstGeom>
          <a:solidFill>
            <a:srgbClr val="FC000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0DBC7218-53C8-9EF5-330D-77C5842D8EF3}"/>
              </a:ext>
            </a:extLst>
          </p:cNvPr>
          <p:cNvSpPr/>
          <p:nvPr/>
        </p:nvSpPr>
        <p:spPr>
          <a:xfrm>
            <a:off x="10373510" y="4797057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955C4063-4086-442E-40F7-08540A44465D}"/>
              </a:ext>
            </a:extLst>
          </p:cNvPr>
          <p:cNvSpPr/>
          <p:nvPr/>
        </p:nvSpPr>
        <p:spPr>
          <a:xfrm>
            <a:off x="10373510" y="5045232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2" name="Oval 141">
            <a:extLst>
              <a:ext uri="{FF2B5EF4-FFF2-40B4-BE49-F238E27FC236}">
                <a16:creationId xmlns:a16="http://schemas.microsoft.com/office/drawing/2014/main" id="{3F33031C-FC7B-294C-566A-69E5868ED52F}"/>
              </a:ext>
            </a:extLst>
          </p:cNvPr>
          <p:cNvSpPr/>
          <p:nvPr/>
        </p:nvSpPr>
        <p:spPr>
          <a:xfrm>
            <a:off x="10373510" y="5293407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6" name="Oval 175">
            <a:extLst>
              <a:ext uri="{FF2B5EF4-FFF2-40B4-BE49-F238E27FC236}">
                <a16:creationId xmlns:a16="http://schemas.microsoft.com/office/drawing/2014/main" id="{D1C58861-83C1-94DB-82BE-6F543364FCE5}"/>
              </a:ext>
            </a:extLst>
          </p:cNvPr>
          <p:cNvSpPr/>
          <p:nvPr/>
        </p:nvSpPr>
        <p:spPr>
          <a:xfrm>
            <a:off x="10373510" y="5541582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9" name="Oval 178">
            <a:extLst>
              <a:ext uri="{FF2B5EF4-FFF2-40B4-BE49-F238E27FC236}">
                <a16:creationId xmlns:a16="http://schemas.microsoft.com/office/drawing/2014/main" id="{FF06A8B7-AE8F-FB51-E723-DDDC18348C2B}"/>
              </a:ext>
            </a:extLst>
          </p:cNvPr>
          <p:cNvSpPr/>
          <p:nvPr/>
        </p:nvSpPr>
        <p:spPr>
          <a:xfrm>
            <a:off x="10373510" y="5789757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82" name="Gerade Verbindung 181">
            <a:extLst>
              <a:ext uri="{FF2B5EF4-FFF2-40B4-BE49-F238E27FC236}">
                <a16:creationId xmlns:a16="http://schemas.microsoft.com/office/drawing/2014/main" id="{D3A78D56-6E54-593C-4029-D14748680C59}"/>
              </a:ext>
            </a:extLst>
          </p:cNvPr>
          <p:cNvCxnSpPr>
            <a:cxnSpLocks/>
            <a:stCxn id="9" idx="2"/>
            <a:endCxn id="137" idx="6"/>
          </p:cNvCxnSpPr>
          <p:nvPr/>
        </p:nvCxnSpPr>
        <p:spPr>
          <a:xfrm flipH="1" flipV="1">
            <a:off x="10589510" y="4656882"/>
            <a:ext cx="1009942" cy="575354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hteck 50">
            <a:extLst>
              <a:ext uri="{FF2B5EF4-FFF2-40B4-BE49-F238E27FC236}">
                <a16:creationId xmlns:a16="http://schemas.microsoft.com/office/drawing/2014/main" id="{CBD2210A-CABB-4140-8992-0B763F5A2CF6}"/>
              </a:ext>
            </a:extLst>
          </p:cNvPr>
          <p:cNvSpPr/>
          <p:nvPr/>
        </p:nvSpPr>
        <p:spPr>
          <a:xfrm>
            <a:off x="9088094" y="2345619"/>
            <a:ext cx="330200" cy="1607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752BF9B-20ED-124C-8D78-032D3F29C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24</a:t>
            </a:fld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F8A926B-8B78-834F-BFBA-9405321487C6}"/>
              </a:ext>
            </a:extLst>
          </p:cNvPr>
          <p:cNvSpPr txBox="1"/>
          <p:nvPr/>
        </p:nvSpPr>
        <p:spPr>
          <a:xfrm>
            <a:off x="365769" y="302411"/>
            <a:ext cx="6674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baseESN: </a:t>
            </a:r>
            <a:r>
              <a:rPr lang="de-DE" sz="2400" dirty="0"/>
              <a:t>Feed inputs </a:t>
            </a:r>
            <a:r>
              <a:rPr lang="de-DE" sz="2400" b="1" dirty="0"/>
              <a:t>column-wise </a:t>
            </a:r>
            <a:r>
              <a:rPr lang="de-DE" sz="2400" dirty="0"/>
              <a:t>(or </a:t>
            </a:r>
            <a:r>
              <a:rPr lang="de-DE" sz="2400" b="1" dirty="0"/>
              <a:t>row-wise</a:t>
            </a:r>
            <a:r>
              <a:rPr lang="de-DE" sz="2400" dirty="0"/>
              <a:t>)</a:t>
            </a:r>
            <a:endParaRPr lang="de-DE" sz="2400" b="1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CE9CCA8-00CB-CF42-BEA2-FEC7EE6548FF}"/>
              </a:ext>
            </a:extLst>
          </p:cNvPr>
          <p:cNvSpPr/>
          <p:nvPr/>
        </p:nvSpPr>
        <p:spPr>
          <a:xfrm>
            <a:off x="11599452" y="5015992"/>
            <a:ext cx="432487" cy="432487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2" name="Gerade Verbindung 11">
            <a:extLst>
              <a:ext uri="{FF2B5EF4-FFF2-40B4-BE49-F238E27FC236}">
                <a16:creationId xmlns:a16="http://schemas.microsoft.com/office/drawing/2014/main" id="{EF02A917-D987-8346-ABD6-9EA0478289B1}"/>
              </a:ext>
            </a:extLst>
          </p:cNvPr>
          <p:cNvCxnSpPr>
            <a:cxnSpLocks/>
            <a:stCxn id="52" idx="6"/>
            <a:endCxn id="137" idx="2"/>
          </p:cNvCxnSpPr>
          <p:nvPr/>
        </p:nvCxnSpPr>
        <p:spPr>
          <a:xfrm>
            <a:off x="9361194" y="2522264"/>
            <a:ext cx="1012316" cy="2134618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A7E1DAC9-D24F-DC42-A4DB-4B6C547B4BEC}"/>
              </a:ext>
            </a:extLst>
          </p:cNvPr>
          <p:cNvSpPr txBox="1"/>
          <p:nvPr/>
        </p:nvSpPr>
        <p:spPr>
          <a:xfrm>
            <a:off x="11263173" y="4333716"/>
            <a:ext cx="11050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output y</a:t>
            </a:r>
            <a:r>
              <a:rPr lang="de-DE"/>
              <a:t>(T)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82CD48E7-65DA-2445-A2F8-13E7C4A2B126}"/>
              </a:ext>
            </a:extLst>
          </p:cNvPr>
          <p:cNvSpPr txBox="1"/>
          <p:nvPr/>
        </p:nvSpPr>
        <p:spPr>
          <a:xfrm>
            <a:off x="8732570" y="1933930"/>
            <a:ext cx="110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act</a:t>
            </a:r>
            <a:r>
              <a:rPr lang="de-DE"/>
              <a:t>(T)</a:t>
            </a:r>
          </a:p>
        </p:txBody>
      </p:sp>
      <p:cxnSp>
        <p:nvCxnSpPr>
          <p:cNvPr id="47" name="Gerade Verbindung 46">
            <a:extLst>
              <a:ext uri="{FF2B5EF4-FFF2-40B4-BE49-F238E27FC236}">
                <a16:creationId xmlns:a16="http://schemas.microsoft.com/office/drawing/2014/main" id="{9D3B0111-B9CC-284E-88F8-6069B3A830C6}"/>
              </a:ext>
            </a:extLst>
          </p:cNvPr>
          <p:cNvCxnSpPr>
            <a:cxnSpLocks/>
            <a:stCxn id="57" idx="6"/>
            <a:endCxn id="179" idx="2"/>
          </p:cNvCxnSpPr>
          <p:nvPr/>
        </p:nvCxnSpPr>
        <p:spPr>
          <a:xfrm>
            <a:off x="9361194" y="3763139"/>
            <a:ext cx="1012316" cy="2134618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feld 49">
            <a:extLst>
              <a:ext uri="{FF2B5EF4-FFF2-40B4-BE49-F238E27FC236}">
                <a16:creationId xmlns:a16="http://schemas.microsoft.com/office/drawing/2014/main" id="{9DA98980-9FC3-5744-9169-20B6EE977C49}"/>
              </a:ext>
            </a:extLst>
          </p:cNvPr>
          <p:cNvSpPr txBox="1"/>
          <p:nvPr/>
        </p:nvSpPr>
        <p:spPr>
          <a:xfrm>
            <a:off x="10693750" y="4861419"/>
            <a:ext cx="615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W</a:t>
            </a:r>
            <a:r>
              <a:rPr lang="de-DE" b="1" baseline="-25000"/>
              <a:t>out</a:t>
            </a:r>
            <a:r>
              <a:rPr lang="de-DE" b="1"/>
              <a:t> b</a:t>
            </a:r>
            <a:r>
              <a:rPr lang="de-DE" b="1" baseline="-25000"/>
              <a:t>out</a:t>
            </a:r>
            <a:endParaRPr lang="de-DE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89484473-8F1D-ED4F-8627-257EEB8AAB8E}"/>
              </a:ext>
            </a:extLst>
          </p:cNvPr>
          <p:cNvSpPr/>
          <p:nvPr/>
        </p:nvSpPr>
        <p:spPr>
          <a:xfrm>
            <a:off x="9145194" y="2414264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D9CC6283-5083-344B-BF32-657366DE5A3C}"/>
              </a:ext>
            </a:extLst>
          </p:cNvPr>
          <p:cNvSpPr/>
          <p:nvPr/>
        </p:nvSpPr>
        <p:spPr>
          <a:xfrm>
            <a:off x="9145194" y="2662439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158ED42A-FA6E-A14D-AEE3-CD2E442B645F}"/>
              </a:ext>
            </a:extLst>
          </p:cNvPr>
          <p:cNvSpPr/>
          <p:nvPr/>
        </p:nvSpPr>
        <p:spPr>
          <a:xfrm>
            <a:off x="9145194" y="2910614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78E9AB1A-1985-0246-8BCF-3B0B821E0AF6}"/>
              </a:ext>
            </a:extLst>
          </p:cNvPr>
          <p:cNvSpPr/>
          <p:nvPr/>
        </p:nvSpPr>
        <p:spPr>
          <a:xfrm>
            <a:off x="9145194" y="3158789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20B25EB6-04D6-6F43-B0BA-2E99B79F97E1}"/>
              </a:ext>
            </a:extLst>
          </p:cNvPr>
          <p:cNvSpPr/>
          <p:nvPr/>
        </p:nvSpPr>
        <p:spPr>
          <a:xfrm>
            <a:off x="9145194" y="3406964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3DD9A9CD-F9B4-4C4D-A27D-6501B9CA7769}"/>
              </a:ext>
            </a:extLst>
          </p:cNvPr>
          <p:cNvSpPr/>
          <p:nvPr/>
        </p:nvSpPr>
        <p:spPr>
          <a:xfrm>
            <a:off x="9145194" y="3655139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6A77A456-F1E0-0E4C-ACB4-A93AF8AE34B2}"/>
              </a:ext>
            </a:extLst>
          </p:cNvPr>
          <p:cNvSpPr/>
          <p:nvPr/>
        </p:nvSpPr>
        <p:spPr>
          <a:xfrm>
            <a:off x="7844313" y="4483416"/>
            <a:ext cx="330200" cy="1607408"/>
          </a:xfrm>
          <a:prstGeom prst="rect">
            <a:avLst/>
          </a:prstGeom>
          <a:solidFill>
            <a:srgbClr val="FC000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69965F7D-293A-334D-ACCD-2E2535E23856}"/>
              </a:ext>
            </a:extLst>
          </p:cNvPr>
          <p:cNvSpPr/>
          <p:nvPr/>
        </p:nvSpPr>
        <p:spPr>
          <a:xfrm>
            <a:off x="7901413" y="4552061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377E0615-D854-5A42-B752-540AEB36681E}"/>
              </a:ext>
            </a:extLst>
          </p:cNvPr>
          <p:cNvSpPr/>
          <p:nvPr/>
        </p:nvSpPr>
        <p:spPr>
          <a:xfrm>
            <a:off x="7901413" y="4800236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92145224-15A7-4C45-9EC9-4F51682189FB}"/>
              </a:ext>
            </a:extLst>
          </p:cNvPr>
          <p:cNvSpPr/>
          <p:nvPr/>
        </p:nvSpPr>
        <p:spPr>
          <a:xfrm>
            <a:off x="7901413" y="5048411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C649868F-7B8C-F049-8483-2B68CAE7AC34}"/>
              </a:ext>
            </a:extLst>
          </p:cNvPr>
          <p:cNvSpPr/>
          <p:nvPr/>
        </p:nvSpPr>
        <p:spPr>
          <a:xfrm>
            <a:off x="7901413" y="5296586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0964790E-290B-0247-B219-81FB87ED944C}"/>
              </a:ext>
            </a:extLst>
          </p:cNvPr>
          <p:cNvSpPr/>
          <p:nvPr/>
        </p:nvSpPr>
        <p:spPr>
          <a:xfrm>
            <a:off x="7901413" y="5544761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26EDE6EB-BB47-6149-85A3-4196BC80D43C}"/>
              </a:ext>
            </a:extLst>
          </p:cNvPr>
          <p:cNvSpPr/>
          <p:nvPr/>
        </p:nvSpPr>
        <p:spPr>
          <a:xfrm>
            <a:off x="7901413" y="5792936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5" name="Textfeld 64">
            <a:extLst>
              <a:ext uri="{FF2B5EF4-FFF2-40B4-BE49-F238E27FC236}">
                <a16:creationId xmlns:a16="http://schemas.microsoft.com/office/drawing/2014/main" id="{2DB37923-8E01-E143-BA8F-0B7742600A32}"/>
              </a:ext>
            </a:extLst>
          </p:cNvPr>
          <p:cNvSpPr txBox="1"/>
          <p:nvPr/>
        </p:nvSpPr>
        <p:spPr>
          <a:xfrm>
            <a:off x="7456891" y="6134387"/>
            <a:ext cx="110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x</a:t>
            </a:r>
            <a:r>
              <a:rPr lang="de-DE"/>
              <a:t>(T-1)</a:t>
            </a:r>
          </a:p>
        </p:txBody>
      </p:sp>
      <p:cxnSp>
        <p:nvCxnSpPr>
          <p:cNvPr id="66" name="Gerade Verbindung 65">
            <a:extLst>
              <a:ext uri="{FF2B5EF4-FFF2-40B4-BE49-F238E27FC236}">
                <a16:creationId xmlns:a16="http://schemas.microsoft.com/office/drawing/2014/main" id="{8E8EEFDB-EDDF-A948-9BAD-14A0F703BB32}"/>
              </a:ext>
            </a:extLst>
          </p:cNvPr>
          <p:cNvCxnSpPr>
            <a:cxnSpLocks/>
            <a:stCxn id="64" idx="6"/>
            <a:endCxn id="52" idx="2"/>
          </p:cNvCxnSpPr>
          <p:nvPr/>
        </p:nvCxnSpPr>
        <p:spPr>
          <a:xfrm flipV="1">
            <a:off x="8117413" y="2522264"/>
            <a:ext cx="1027781" cy="3378672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 Verbindung 68">
            <a:extLst>
              <a:ext uri="{FF2B5EF4-FFF2-40B4-BE49-F238E27FC236}">
                <a16:creationId xmlns:a16="http://schemas.microsoft.com/office/drawing/2014/main" id="{875551F6-9C4C-0340-B062-558C9005C451}"/>
              </a:ext>
            </a:extLst>
          </p:cNvPr>
          <p:cNvCxnSpPr>
            <a:cxnSpLocks/>
            <a:stCxn id="64" idx="6"/>
            <a:endCxn id="57" idx="2"/>
          </p:cNvCxnSpPr>
          <p:nvPr/>
        </p:nvCxnSpPr>
        <p:spPr>
          <a:xfrm flipV="1">
            <a:off x="8117413" y="3763139"/>
            <a:ext cx="1027781" cy="2137797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 Verbindung 72">
            <a:extLst>
              <a:ext uri="{FF2B5EF4-FFF2-40B4-BE49-F238E27FC236}">
                <a16:creationId xmlns:a16="http://schemas.microsoft.com/office/drawing/2014/main" id="{BEFFE542-A6B5-E643-B436-A452657A5E27}"/>
              </a:ext>
            </a:extLst>
          </p:cNvPr>
          <p:cNvCxnSpPr>
            <a:cxnSpLocks/>
            <a:stCxn id="59" idx="6"/>
            <a:endCxn id="52" idx="2"/>
          </p:cNvCxnSpPr>
          <p:nvPr/>
        </p:nvCxnSpPr>
        <p:spPr>
          <a:xfrm flipV="1">
            <a:off x="8117413" y="2522264"/>
            <a:ext cx="1027781" cy="2137797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75">
            <a:extLst>
              <a:ext uri="{FF2B5EF4-FFF2-40B4-BE49-F238E27FC236}">
                <a16:creationId xmlns:a16="http://schemas.microsoft.com/office/drawing/2014/main" id="{FEFE6CAC-4AC9-2844-9606-B875DB4F200D}"/>
              </a:ext>
            </a:extLst>
          </p:cNvPr>
          <p:cNvCxnSpPr>
            <a:cxnSpLocks/>
            <a:stCxn id="59" idx="6"/>
            <a:endCxn id="57" idx="2"/>
          </p:cNvCxnSpPr>
          <p:nvPr/>
        </p:nvCxnSpPr>
        <p:spPr>
          <a:xfrm flipV="1">
            <a:off x="8117413" y="3763139"/>
            <a:ext cx="1027781" cy="896922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feld 78">
            <a:extLst>
              <a:ext uri="{FF2B5EF4-FFF2-40B4-BE49-F238E27FC236}">
                <a16:creationId xmlns:a16="http://schemas.microsoft.com/office/drawing/2014/main" id="{2C813AEB-CA75-4746-B4F0-411D48F07828}"/>
              </a:ext>
            </a:extLst>
          </p:cNvPr>
          <p:cNvSpPr txBox="1"/>
          <p:nvPr/>
        </p:nvSpPr>
        <p:spPr>
          <a:xfrm>
            <a:off x="8327893" y="3973610"/>
            <a:ext cx="615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W</a:t>
            </a:r>
            <a:r>
              <a:rPr lang="de-DE" b="1" baseline="-25000"/>
              <a:t>res</a:t>
            </a:r>
            <a:r>
              <a:rPr lang="de-DE" b="1"/>
              <a:t>b</a:t>
            </a:r>
            <a:r>
              <a:rPr lang="de-DE" b="1" baseline="-25000"/>
              <a:t>res</a:t>
            </a:r>
            <a:endParaRPr lang="de-DE"/>
          </a:p>
        </p:txBody>
      </p:sp>
      <p:sp>
        <p:nvSpPr>
          <p:cNvPr id="80" name="Rechteck 79">
            <a:extLst>
              <a:ext uri="{FF2B5EF4-FFF2-40B4-BE49-F238E27FC236}">
                <a16:creationId xmlns:a16="http://schemas.microsoft.com/office/drawing/2014/main" id="{5DF7D383-0991-A946-8600-6FD768F369F8}"/>
              </a:ext>
            </a:extLst>
          </p:cNvPr>
          <p:cNvSpPr/>
          <p:nvPr/>
        </p:nvSpPr>
        <p:spPr>
          <a:xfrm>
            <a:off x="6617975" y="2377794"/>
            <a:ext cx="330200" cy="1607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1" name="Textfeld 80">
            <a:extLst>
              <a:ext uri="{FF2B5EF4-FFF2-40B4-BE49-F238E27FC236}">
                <a16:creationId xmlns:a16="http://schemas.microsoft.com/office/drawing/2014/main" id="{34049E12-D3A2-9847-8ADE-E45BC62D8CFC}"/>
              </a:ext>
            </a:extLst>
          </p:cNvPr>
          <p:cNvSpPr txBox="1"/>
          <p:nvPr/>
        </p:nvSpPr>
        <p:spPr>
          <a:xfrm>
            <a:off x="6262451" y="1946441"/>
            <a:ext cx="110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act</a:t>
            </a:r>
            <a:r>
              <a:rPr lang="de-DE"/>
              <a:t>(T-1)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5623AB2D-EBB5-8B4C-89D6-830057545A98}"/>
              </a:ext>
            </a:extLst>
          </p:cNvPr>
          <p:cNvSpPr/>
          <p:nvPr/>
        </p:nvSpPr>
        <p:spPr>
          <a:xfrm>
            <a:off x="6675075" y="2446439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B4B01D2C-7DBB-8842-ACC8-5F1A188835E4}"/>
              </a:ext>
            </a:extLst>
          </p:cNvPr>
          <p:cNvSpPr/>
          <p:nvPr/>
        </p:nvSpPr>
        <p:spPr>
          <a:xfrm>
            <a:off x="6675075" y="2694614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C228069C-C622-8449-AB87-0D930A11315C}"/>
              </a:ext>
            </a:extLst>
          </p:cNvPr>
          <p:cNvSpPr/>
          <p:nvPr/>
        </p:nvSpPr>
        <p:spPr>
          <a:xfrm>
            <a:off x="6675075" y="2942789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07E4EB25-1583-2942-968F-C28E04F311CC}"/>
              </a:ext>
            </a:extLst>
          </p:cNvPr>
          <p:cNvSpPr/>
          <p:nvPr/>
        </p:nvSpPr>
        <p:spPr>
          <a:xfrm>
            <a:off x="6675075" y="3190964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B5F985CD-0DD1-664A-B8F0-BF6D7EAD1753}"/>
              </a:ext>
            </a:extLst>
          </p:cNvPr>
          <p:cNvSpPr/>
          <p:nvPr/>
        </p:nvSpPr>
        <p:spPr>
          <a:xfrm>
            <a:off x="6675075" y="3439139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43923036-C931-5B45-AAD7-DD2A808561ED}"/>
              </a:ext>
            </a:extLst>
          </p:cNvPr>
          <p:cNvSpPr/>
          <p:nvPr/>
        </p:nvSpPr>
        <p:spPr>
          <a:xfrm>
            <a:off x="6675075" y="368362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8" name="Rechteck 87">
            <a:extLst>
              <a:ext uri="{FF2B5EF4-FFF2-40B4-BE49-F238E27FC236}">
                <a16:creationId xmlns:a16="http://schemas.microsoft.com/office/drawing/2014/main" id="{F754C481-FDF9-4C45-B042-10B68A90B2E3}"/>
              </a:ext>
            </a:extLst>
          </p:cNvPr>
          <p:cNvSpPr/>
          <p:nvPr/>
        </p:nvSpPr>
        <p:spPr>
          <a:xfrm>
            <a:off x="5374194" y="4483416"/>
            <a:ext cx="330200" cy="1607408"/>
          </a:xfrm>
          <a:prstGeom prst="rect">
            <a:avLst/>
          </a:prstGeom>
          <a:solidFill>
            <a:srgbClr val="FC000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B5226253-D5EA-234E-AF32-6CEF961769B4}"/>
              </a:ext>
            </a:extLst>
          </p:cNvPr>
          <p:cNvSpPr/>
          <p:nvPr/>
        </p:nvSpPr>
        <p:spPr>
          <a:xfrm>
            <a:off x="5431294" y="4552061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B4F1E42A-EF08-C942-94BF-39C29F869AEF}"/>
              </a:ext>
            </a:extLst>
          </p:cNvPr>
          <p:cNvSpPr/>
          <p:nvPr/>
        </p:nvSpPr>
        <p:spPr>
          <a:xfrm>
            <a:off x="5431294" y="4800236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5544AE04-8863-2442-BCC4-8301610CDB84}"/>
              </a:ext>
            </a:extLst>
          </p:cNvPr>
          <p:cNvSpPr/>
          <p:nvPr/>
        </p:nvSpPr>
        <p:spPr>
          <a:xfrm>
            <a:off x="5431294" y="5048411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896494BE-EC14-D94E-B304-695536E4F925}"/>
              </a:ext>
            </a:extLst>
          </p:cNvPr>
          <p:cNvSpPr/>
          <p:nvPr/>
        </p:nvSpPr>
        <p:spPr>
          <a:xfrm>
            <a:off x="5431294" y="5296586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28D3113E-C0F2-B040-A8E9-1594C32A804F}"/>
              </a:ext>
            </a:extLst>
          </p:cNvPr>
          <p:cNvSpPr/>
          <p:nvPr/>
        </p:nvSpPr>
        <p:spPr>
          <a:xfrm>
            <a:off x="5431294" y="5544761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1B8CD44E-FC4A-8943-8E89-F7B3C0CC8263}"/>
              </a:ext>
            </a:extLst>
          </p:cNvPr>
          <p:cNvSpPr/>
          <p:nvPr/>
        </p:nvSpPr>
        <p:spPr>
          <a:xfrm>
            <a:off x="5431294" y="5792936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5" name="Textfeld 94">
            <a:extLst>
              <a:ext uri="{FF2B5EF4-FFF2-40B4-BE49-F238E27FC236}">
                <a16:creationId xmlns:a16="http://schemas.microsoft.com/office/drawing/2014/main" id="{AA4AD857-BEB6-8C4F-8F88-D0070EBFC83F}"/>
              </a:ext>
            </a:extLst>
          </p:cNvPr>
          <p:cNvSpPr txBox="1"/>
          <p:nvPr/>
        </p:nvSpPr>
        <p:spPr>
          <a:xfrm>
            <a:off x="5021755" y="6134387"/>
            <a:ext cx="110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x</a:t>
            </a:r>
            <a:r>
              <a:rPr lang="de-DE"/>
              <a:t>(T-2)</a:t>
            </a:r>
          </a:p>
        </p:txBody>
      </p:sp>
      <p:cxnSp>
        <p:nvCxnSpPr>
          <p:cNvPr id="96" name="Gerade Verbindung 95">
            <a:extLst>
              <a:ext uri="{FF2B5EF4-FFF2-40B4-BE49-F238E27FC236}">
                <a16:creationId xmlns:a16="http://schemas.microsoft.com/office/drawing/2014/main" id="{DC9F3439-3FBC-7447-AFC2-D4EECE7C4B64}"/>
              </a:ext>
            </a:extLst>
          </p:cNvPr>
          <p:cNvCxnSpPr>
            <a:cxnSpLocks/>
            <a:stCxn id="94" idx="6"/>
            <a:endCxn id="82" idx="2"/>
          </p:cNvCxnSpPr>
          <p:nvPr/>
        </p:nvCxnSpPr>
        <p:spPr>
          <a:xfrm flipV="1">
            <a:off x="5647294" y="2554439"/>
            <a:ext cx="1027781" cy="3346497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96">
            <a:extLst>
              <a:ext uri="{FF2B5EF4-FFF2-40B4-BE49-F238E27FC236}">
                <a16:creationId xmlns:a16="http://schemas.microsoft.com/office/drawing/2014/main" id="{5C49AA5D-BF05-2545-8CA9-7CB081AD73F5}"/>
              </a:ext>
            </a:extLst>
          </p:cNvPr>
          <p:cNvCxnSpPr>
            <a:cxnSpLocks/>
            <a:stCxn id="94" idx="6"/>
            <a:endCxn id="87" idx="2"/>
          </p:cNvCxnSpPr>
          <p:nvPr/>
        </p:nvCxnSpPr>
        <p:spPr>
          <a:xfrm flipV="1">
            <a:off x="5647294" y="3791625"/>
            <a:ext cx="1027781" cy="2109311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 Verbindung 97">
            <a:extLst>
              <a:ext uri="{FF2B5EF4-FFF2-40B4-BE49-F238E27FC236}">
                <a16:creationId xmlns:a16="http://schemas.microsoft.com/office/drawing/2014/main" id="{0027CF2F-78E4-AF44-B933-3101EBFDE6AC}"/>
              </a:ext>
            </a:extLst>
          </p:cNvPr>
          <p:cNvCxnSpPr>
            <a:cxnSpLocks/>
            <a:stCxn id="89" idx="6"/>
            <a:endCxn id="82" idx="2"/>
          </p:cNvCxnSpPr>
          <p:nvPr/>
        </p:nvCxnSpPr>
        <p:spPr>
          <a:xfrm flipV="1">
            <a:off x="5647294" y="2554439"/>
            <a:ext cx="1027781" cy="2105622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 Verbindung 98">
            <a:extLst>
              <a:ext uri="{FF2B5EF4-FFF2-40B4-BE49-F238E27FC236}">
                <a16:creationId xmlns:a16="http://schemas.microsoft.com/office/drawing/2014/main" id="{7F8F60F6-4747-5344-99D2-E1BC78847E05}"/>
              </a:ext>
            </a:extLst>
          </p:cNvPr>
          <p:cNvCxnSpPr>
            <a:cxnSpLocks/>
            <a:stCxn id="89" idx="6"/>
            <a:endCxn id="87" idx="2"/>
          </p:cNvCxnSpPr>
          <p:nvPr/>
        </p:nvCxnSpPr>
        <p:spPr>
          <a:xfrm flipV="1">
            <a:off x="5647294" y="3791625"/>
            <a:ext cx="1027781" cy="868436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Gerade Verbindung 100">
            <a:extLst>
              <a:ext uri="{FF2B5EF4-FFF2-40B4-BE49-F238E27FC236}">
                <a16:creationId xmlns:a16="http://schemas.microsoft.com/office/drawing/2014/main" id="{0ACFD39F-36A8-2A40-84F1-79F375503AA2}"/>
              </a:ext>
            </a:extLst>
          </p:cNvPr>
          <p:cNvCxnSpPr>
            <a:cxnSpLocks/>
            <a:stCxn id="82" idx="6"/>
            <a:endCxn id="59" idx="2"/>
          </p:cNvCxnSpPr>
          <p:nvPr/>
        </p:nvCxnSpPr>
        <p:spPr>
          <a:xfrm>
            <a:off x="6891075" y="2554439"/>
            <a:ext cx="1010338" cy="2105622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Gerade Verbindung 101">
            <a:extLst>
              <a:ext uri="{FF2B5EF4-FFF2-40B4-BE49-F238E27FC236}">
                <a16:creationId xmlns:a16="http://schemas.microsoft.com/office/drawing/2014/main" id="{408A02D2-ABF0-3543-A994-38C1B86AA4DA}"/>
              </a:ext>
            </a:extLst>
          </p:cNvPr>
          <p:cNvCxnSpPr>
            <a:cxnSpLocks/>
            <a:stCxn id="87" idx="6"/>
            <a:endCxn id="64" idx="2"/>
          </p:cNvCxnSpPr>
          <p:nvPr/>
        </p:nvCxnSpPr>
        <p:spPr>
          <a:xfrm>
            <a:off x="6891075" y="3791625"/>
            <a:ext cx="1010338" cy="2109311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feld 108">
                <a:extLst>
                  <a:ext uri="{FF2B5EF4-FFF2-40B4-BE49-F238E27FC236}">
                    <a16:creationId xmlns:a16="http://schemas.microsoft.com/office/drawing/2014/main" id="{4305BC85-D5C7-BD47-988C-6E44A16B68D3}"/>
                  </a:ext>
                </a:extLst>
              </p:cNvPr>
              <p:cNvSpPr txBox="1"/>
              <p:nvPr/>
            </p:nvSpPr>
            <p:spPr>
              <a:xfrm>
                <a:off x="6967306" y="3808089"/>
                <a:ext cx="6390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109" name="Textfeld 108">
                <a:extLst>
                  <a:ext uri="{FF2B5EF4-FFF2-40B4-BE49-F238E27FC236}">
                    <a16:creationId xmlns:a16="http://schemas.microsoft.com/office/drawing/2014/main" id="{4305BC85-D5C7-BD47-988C-6E44A16B68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7306" y="3808089"/>
                <a:ext cx="63909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4" name="Rechteck 113">
            <a:extLst>
              <a:ext uri="{FF2B5EF4-FFF2-40B4-BE49-F238E27FC236}">
                <a16:creationId xmlns:a16="http://schemas.microsoft.com/office/drawing/2014/main" id="{DDD1E85C-36CC-E94F-8F36-3021D491B5CD}"/>
              </a:ext>
            </a:extLst>
          </p:cNvPr>
          <p:cNvSpPr/>
          <p:nvPr/>
        </p:nvSpPr>
        <p:spPr>
          <a:xfrm>
            <a:off x="2686081" y="4451241"/>
            <a:ext cx="330200" cy="1607408"/>
          </a:xfrm>
          <a:prstGeom prst="rect">
            <a:avLst/>
          </a:prstGeom>
          <a:solidFill>
            <a:srgbClr val="FC000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DF50C713-56AE-844E-8006-481AA6579962}"/>
              </a:ext>
            </a:extLst>
          </p:cNvPr>
          <p:cNvSpPr/>
          <p:nvPr/>
        </p:nvSpPr>
        <p:spPr>
          <a:xfrm>
            <a:off x="2743181" y="4519886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0231C535-AB5F-7648-9582-8B98829412F4}"/>
              </a:ext>
            </a:extLst>
          </p:cNvPr>
          <p:cNvSpPr/>
          <p:nvPr/>
        </p:nvSpPr>
        <p:spPr>
          <a:xfrm>
            <a:off x="2743181" y="4768061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7F88A641-F6F1-C143-BDB3-B039E69A58D9}"/>
              </a:ext>
            </a:extLst>
          </p:cNvPr>
          <p:cNvSpPr/>
          <p:nvPr/>
        </p:nvSpPr>
        <p:spPr>
          <a:xfrm>
            <a:off x="2743181" y="5016236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59D28175-ADF3-F840-A4C5-0475236654F7}"/>
              </a:ext>
            </a:extLst>
          </p:cNvPr>
          <p:cNvSpPr/>
          <p:nvPr/>
        </p:nvSpPr>
        <p:spPr>
          <a:xfrm>
            <a:off x="2743181" y="5264411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BC33EFE1-509F-2345-B089-9CCDBAB8EE9E}"/>
              </a:ext>
            </a:extLst>
          </p:cNvPr>
          <p:cNvSpPr/>
          <p:nvPr/>
        </p:nvSpPr>
        <p:spPr>
          <a:xfrm>
            <a:off x="2743181" y="5512586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320AC25A-5CB7-6642-8A35-EA1CD3BB0ADE}"/>
              </a:ext>
            </a:extLst>
          </p:cNvPr>
          <p:cNvSpPr/>
          <p:nvPr/>
        </p:nvSpPr>
        <p:spPr>
          <a:xfrm>
            <a:off x="2743181" y="5760761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1" name="Textfeld 120">
            <a:extLst>
              <a:ext uri="{FF2B5EF4-FFF2-40B4-BE49-F238E27FC236}">
                <a16:creationId xmlns:a16="http://schemas.microsoft.com/office/drawing/2014/main" id="{95F57BEB-8B60-104E-B18D-D0000190AEC2}"/>
              </a:ext>
            </a:extLst>
          </p:cNvPr>
          <p:cNvSpPr txBox="1"/>
          <p:nvPr/>
        </p:nvSpPr>
        <p:spPr>
          <a:xfrm>
            <a:off x="2333642" y="6102212"/>
            <a:ext cx="110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x</a:t>
            </a:r>
            <a:r>
              <a:rPr lang="de-DE"/>
              <a:t>(1)</a:t>
            </a:r>
          </a:p>
        </p:txBody>
      </p:sp>
      <p:sp>
        <p:nvSpPr>
          <p:cNvPr id="122" name="Rechteck 121">
            <a:extLst>
              <a:ext uri="{FF2B5EF4-FFF2-40B4-BE49-F238E27FC236}">
                <a16:creationId xmlns:a16="http://schemas.microsoft.com/office/drawing/2014/main" id="{CAB9751E-4DE6-2349-BFA5-B8974BA2B76A}"/>
              </a:ext>
            </a:extLst>
          </p:cNvPr>
          <p:cNvSpPr/>
          <p:nvPr/>
        </p:nvSpPr>
        <p:spPr>
          <a:xfrm>
            <a:off x="1469620" y="2384749"/>
            <a:ext cx="330200" cy="1607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3" name="Textfeld 122">
            <a:extLst>
              <a:ext uri="{FF2B5EF4-FFF2-40B4-BE49-F238E27FC236}">
                <a16:creationId xmlns:a16="http://schemas.microsoft.com/office/drawing/2014/main" id="{FDA75ED6-84C1-D04F-A5A7-525F1BEFB2EF}"/>
              </a:ext>
            </a:extLst>
          </p:cNvPr>
          <p:cNvSpPr txBox="1"/>
          <p:nvPr/>
        </p:nvSpPr>
        <p:spPr>
          <a:xfrm>
            <a:off x="1114096" y="1953396"/>
            <a:ext cx="110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act</a:t>
            </a:r>
            <a:r>
              <a:rPr lang="de-DE"/>
              <a:t>(1)</a:t>
            </a:r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7E5FB78B-5D46-DE40-A9AE-E01A22F5F0C8}"/>
              </a:ext>
            </a:extLst>
          </p:cNvPr>
          <p:cNvSpPr/>
          <p:nvPr/>
        </p:nvSpPr>
        <p:spPr>
          <a:xfrm>
            <a:off x="1526720" y="2453394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AD06D288-19AB-E144-ACE5-BA147169A5A9}"/>
              </a:ext>
            </a:extLst>
          </p:cNvPr>
          <p:cNvSpPr/>
          <p:nvPr/>
        </p:nvSpPr>
        <p:spPr>
          <a:xfrm>
            <a:off x="1526720" y="2701569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7F5445D0-768F-874F-B549-1DA1AD5406F4}"/>
              </a:ext>
            </a:extLst>
          </p:cNvPr>
          <p:cNvSpPr/>
          <p:nvPr/>
        </p:nvSpPr>
        <p:spPr>
          <a:xfrm>
            <a:off x="1526720" y="2949744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7CF3742C-5479-6147-BAB6-518D241F547E}"/>
              </a:ext>
            </a:extLst>
          </p:cNvPr>
          <p:cNvSpPr/>
          <p:nvPr/>
        </p:nvSpPr>
        <p:spPr>
          <a:xfrm>
            <a:off x="1526720" y="3197919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329B2CEF-D447-5843-B02E-8013AB6E80FF}"/>
              </a:ext>
            </a:extLst>
          </p:cNvPr>
          <p:cNvSpPr/>
          <p:nvPr/>
        </p:nvSpPr>
        <p:spPr>
          <a:xfrm>
            <a:off x="1526720" y="3446094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FF51399A-985D-B248-A4F5-B332B3D0F9FF}"/>
              </a:ext>
            </a:extLst>
          </p:cNvPr>
          <p:cNvSpPr/>
          <p:nvPr/>
        </p:nvSpPr>
        <p:spPr>
          <a:xfrm>
            <a:off x="1514827" y="3694269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30" name="Gerade Verbindung 129">
            <a:extLst>
              <a:ext uri="{FF2B5EF4-FFF2-40B4-BE49-F238E27FC236}">
                <a16:creationId xmlns:a16="http://schemas.microsoft.com/office/drawing/2014/main" id="{3023E243-D122-984A-A96D-957B4DE692A2}"/>
              </a:ext>
            </a:extLst>
          </p:cNvPr>
          <p:cNvCxnSpPr>
            <a:cxnSpLocks/>
            <a:stCxn id="124" idx="6"/>
            <a:endCxn id="115" idx="2"/>
          </p:cNvCxnSpPr>
          <p:nvPr/>
        </p:nvCxnSpPr>
        <p:spPr>
          <a:xfrm>
            <a:off x="1742720" y="2561394"/>
            <a:ext cx="1000461" cy="2066492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Gerade Verbindung 130">
            <a:extLst>
              <a:ext uri="{FF2B5EF4-FFF2-40B4-BE49-F238E27FC236}">
                <a16:creationId xmlns:a16="http://schemas.microsoft.com/office/drawing/2014/main" id="{9C16EA3A-82AF-5A4F-B20D-E6CD541CD24D}"/>
              </a:ext>
            </a:extLst>
          </p:cNvPr>
          <p:cNvCxnSpPr>
            <a:cxnSpLocks/>
            <a:stCxn id="129" idx="6"/>
            <a:endCxn id="120" idx="2"/>
          </p:cNvCxnSpPr>
          <p:nvPr/>
        </p:nvCxnSpPr>
        <p:spPr>
          <a:xfrm>
            <a:off x="1730827" y="3802269"/>
            <a:ext cx="1012354" cy="2066492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feld 112">
            <a:extLst>
              <a:ext uri="{FF2B5EF4-FFF2-40B4-BE49-F238E27FC236}">
                <a16:creationId xmlns:a16="http://schemas.microsoft.com/office/drawing/2014/main" id="{E6B36AB1-5FDA-EE45-A75F-AD3E6F669192}"/>
              </a:ext>
            </a:extLst>
          </p:cNvPr>
          <p:cNvSpPr txBox="1"/>
          <p:nvPr/>
        </p:nvSpPr>
        <p:spPr>
          <a:xfrm>
            <a:off x="3952768" y="5033578"/>
            <a:ext cx="8175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/>
              <a:t>(…)</a:t>
            </a:r>
          </a:p>
        </p:txBody>
      </p:sp>
      <p:cxnSp>
        <p:nvCxnSpPr>
          <p:cNvPr id="140" name="Gerade Verbindung 139">
            <a:extLst>
              <a:ext uri="{FF2B5EF4-FFF2-40B4-BE49-F238E27FC236}">
                <a16:creationId xmlns:a16="http://schemas.microsoft.com/office/drawing/2014/main" id="{3EF997ED-0B4B-7444-8F75-F68BBF71954F}"/>
              </a:ext>
            </a:extLst>
          </p:cNvPr>
          <p:cNvCxnSpPr>
            <a:cxnSpLocks/>
            <a:stCxn id="171" idx="6"/>
            <a:endCxn id="124" idx="2"/>
          </p:cNvCxnSpPr>
          <p:nvPr/>
        </p:nvCxnSpPr>
        <p:spPr>
          <a:xfrm flipV="1">
            <a:off x="441852" y="2561394"/>
            <a:ext cx="1084868" cy="60661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Gerade Verbindung 140">
            <a:extLst>
              <a:ext uri="{FF2B5EF4-FFF2-40B4-BE49-F238E27FC236}">
                <a16:creationId xmlns:a16="http://schemas.microsoft.com/office/drawing/2014/main" id="{9C346EAD-3610-1748-BAE6-8B4CF96FE386}"/>
              </a:ext>
            </a:extLst>
          </p:cNvPr>
          <p:cNvCxnSpPr>
            <a:cxnSpLocks/>
            <a:stCxn id="171" idx="6"/>
            <a:endCxn id="129" idx="2"/>
          </p:cNvCxnSpPr>
          <p:nvPr/>
        </p:nvCxnSpPr>
        <p:spPr>
          <a:xfrm>
            <a:off x="441852" y="2622055"/>
            <a:ext cx="1072975" cy="1180214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feld 152">
            <a:extLst>
              <a:ext uri="{FF2B5EF4-FFF2-40B4-BE49-F238E27FC236}">
                <a16:creationId xmlns:a16="http://schemas.microsoft.com/office/drawing/2014/main" id="{4E067EDE-B24A-9547-ADD8-99E8D96E70BA}"/>
              </a:ext>
            </a:extLst>
          </p:cNvPr>
          <p:cNvSpPr txBox="1"/>
          <p:nvPr/>
        </p:nvSpPr>
        <p:spPr>
          <a:xfrm>
            <a:off x="20466" y="1764934"/>
            <a:ext cx="6883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input</a:t>
            </a:r>
          </a:p>
          <a:p>
            <a:pPr algn="ctr"/>
            <a:r>
              <a:rPr lang="de-DE" b="1"/>
              <a:t>u</a:t>
            </a:r>
            <a:r>
              <a:rPr lang="de-DE"/>
              <a:t>(1)</a:t>
            </a:r>
          </a:p>
        </p:txBody>
      </p:sp>
      <p:sp>
        <p:nvSpPr>
          <p:cNvPr id="103" name="Rechteck 102">
            <a:extLst>
              <a:ext uri="{FF2B5EF4-FFF2-40B4-BE49-F238E27FC236}">
                <a16:creationId xmlns:a16="http://schemas.microsoft.com/office/drawing/2014/main" id="{7FC241FA-EEB3-F04B-994B-E08E45A5EF82}"/>
              </a:ext>
            </a:extLst>
          </p:cNvPr>
          <p:cNvSpPr/>
          <p:nvPr/>
        </p:nvSpPr>
        <p:spPr>
          <a:xfrm>
            <a:off x="7828383" y="2530744"/>
            <a:ext cx="330200" cy="134832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22D80F45-D2D9-ED46-A752-F1BD6E0F7B6A}"/>
              </a:ext>
            </a:extLst>
          </p:cNvPr>
          <p:cNvSpPr/>
          <p:nvPr/>
        </p:nvSpPr>
        <p:spPr>
          <a:xfrm>
            <a:off x="7885483" y="2599389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9B758EE4-501D-2448-84A9-FF46DFA66488}"/>
              </a:ext>
            </a:extLst>
          </p:cNvPr>
          <p:cNvSpPr/>
          <p:nvPr/>
        </p:nvSpPr>
        <p:spPr>
          <a:xfrm>
            <a:off x="7885483" y="2847564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6A377910-8BBE-A049-BB05-6D9D7E2A70D7}"/>
              </a:ext>
            </a:extLst>
          </p:cNvPr>
          <p:cNvSpPr/>
          <p:nvPr/>
        </p:nvSpPr>
        <p:spPr>
          <a:xfrm>
            <a:off x="7885483" y="3343914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5D377D21-3520-6E40-A65B-04C9D82B9FB6}"/>
              </a:ext>
            </a:extLst>
          </p:cNvPr>
          <p:cNvSpPr/>
          <p:nvPr/>
        </p:nvSpPr>
        <p:spPr>
          <a:xfrm>
            <a:off x="7885483" y="3592089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F1F4F13E-6D66-0C41-97C1-048A7908FE93}"/>
              </a:ext>
            </a:extLst>
          </p:cNvPr>
          <p:cNvSpPr/>
          <p:nvPr/>
        </p:nvSpPr>
        <p:spPr>
          <a:xfrm>
            <a:off x="7885483" y="309893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1" name="Textfeld 110">
            <a:extLst>
              <a:ext uri="{FF2B5EF4-FFF2-40B4-BE49-F238E27FC236}">
                <a16:creationId xmlns:a16="http://schemas.microsoft.com/office/drawing/2014/main" id="{6E886810-F8FD-204F-BC82-39C9186188C3}"/>
              </a:ext>
            </a:extLst>
          </p:cNvPr>
          <p:cNvSpPr txBox="1"/>
          <p:nvPr/>
        </p:nvSpPr>
        <p:spPr>
          <a:xfrm>
            <a:off x="7511575" y="1824068"/>
            <a:ext cx="1019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input</a:t>
            </a:r>
          </a:p>
          <a:p>
            <a:pPr algn="ctr"/>
            <a:r>
              <a:rPr lang="de-DE" b="1"/>
              <a:t>u</a:t>
            </a:r>
            <a:r>
              <a:rPr lang="de-DE"/>
              <a:t>(T)</a:t>
            </a:r>
          </a:p>
        </p:txBody>
      </p:sp>
      <p:cxnSp>
        <p:nvCxnSpPr>
          <p:cNvPr id="112" name="Gerade Verbindung 111">
            <a:extLst>
              <a:ext uri="{FF2B5EF4-FFF2-40B4-BE49-F238E27FC236}">
                <a16:creationId xmlns:a16="http://schemas.microsoft.com/office/drawing/2014/main" id="{FEE99C73-5E08-DA48-B701-558B397954E4}"/>
              </a:ext>
            </a:extLst>
          </p:cNvPr>
          <p:cNvCxnSpPr>
            <a:cxnSpLocks/>
            <a:stCxn id="104" idx="6"/>
            <a:endCxn id="52" idx="2"/>
          </p:cNvCxnSpPr>
          <p:nvPr/>
        </p:nvCxnSpPr>
        <p:spPr>
          <a:xfrm flipV="1">
            <a:off x="8101483" y="2522264"/>
            <a:ext cx="1043711" cy="185125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Gerade Verbindung 132">
            <a:extLst>
              <a:ext uri="{FF2B5EF4-FFF2-40B4-BE49-F238E27FC236}">
                <a16:creationId xmlns:a16="http://schemas.microsoft.com/office/drawing/2014/main" id="{63EBD094-827F-F242-95C1-0507BF9FE6A8}"/>
              </a:ext>
            </a:extLst>
          </p:cNvPr>
          <p:cNvCxnSpPr>
            <a:cxnSpLocks/>
          </p:cNvCxnSpPr>
          <p:nvPr/>
        </p:nvCxnSpPr>
        <p:spPr>
          <a:xfrm>
            <a:off x="8085553" y="2707389"/>
            <a:ext cx="1059641" cy="1091191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Gerade Verbindung 142">
            <a:extLst>
              <a:ext uri="{FF2B5EF4-FFF2-40B4-BE49-F238E27FC236}">
                <a16:creationId xmlns:a16="http://schemas.microsoft.com/office/drawing/2014/main" id="{CB08DAF7-0E75-9E4C-BD5B-24F66D838EE1}"/>
              </a:ext>
            </a:extLst>
          </p:cNvPr>
          <p:cNvCxnSpPr>
            <a:cxnSpLocks/>
            <a:stCxn id="107" idx="6"/>
            <a:endCxn id="52" idx="2"/>
          </p:cNvCxnSpPr>
          <p:nvPr/>
        </p:nvCxnSpPr>
        <p:spPr>
          <a:xfrm flipV="1">
            <a:off x="8101483" y="2522264"/>
            <a:ext cx="1043711" cy="1177825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Gerade Verbindung 144">
            <a:extLst>
              <a:ext uri="{FF2B5EF4-FFF2-40B4-BE49-F238E27FC236}">
                <a16:creationId xmlns:a16="http://schemas.microsoft.com/office/drawing/2014/main" id="{98A1C801-1CAB-394A-80D2-65E79907A0FA}"/>
              </a:ext>
            </a:extLst>
          </p:cNvPr>
          <p:cNvCxnSpPr>
            <a:cxnSpLocks/>
            <a:stCxn id="107" idx="6"/>
            <a:endCxn id="57" idx="2"/>
          </p:cNvCxnSpPr>
          <p:nvPr/>
        </p:nvCxnSpPr>
        <p:spPr>
          <a:xfrm>
            <a:off x="8101483" y="3700089"/>
            <a:ext cx="1043711" cy="6305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feld 145">
            <a:extLst>
              <a:ext uri="{FF2B5EF4-FFF2-40B4-BE49-F238E27FC236}">
                <a16:creationId xmlns:a16="http://schemas.microsoft.com/office/drawing/2014/main" id="{6A07AC57-7066-2945-8ED7-49E8460D3E67}"/>
              </a:ext>
            </a:extLst>
          </p:cNvPr>
          <p:cNvSpPr txBox="1"/>
          <p:nvPr/>
        </p:nvSpPr>
        <p:spPr>
          <a:xfrm>
            <a:off x="8324236" y="2270395"/>
            <a:ext cx="615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W</a:t>
            </a:r>
            <a:r>
              <a:rPr lang="de-DE" b="1" baseline="-25000"/>
              <a:t>in</a:t>
            </a:r>
            <a:r>
              <a:rPr lang="de-DE" b="1"/>
              <a:t> b</a:t>
            </a:r>
            <a:r>
              <a:rPr lang="de-DE" b="1" baseline="-25000"/>
              <a:t>in</a:t>
            </a:r>
            <a:endParaRPr lang="de-DE"/>
          </a:p>
        </p:txBody>
      </p:sp>
      <p:sp>
        <p:nvSpPr>
          <p:cNvPr id="147" name="Textfeld 146">
            <a:extLst>
              <a:ext uri="{FF2B5EF4-FFF2-40B4-BE49-F238E27FC236}">
                <a16:creationId xmlns:a16="http://schemas.microsoft.com/office/drawing/2014/main" id="{73D59D80-6177-4840-A95B-86287EFAE010}"/>
              </a:ext>
            </a:extLst>
          </p:cNvPr>
          <p:cNvSpPr txBox="1"/>
          <p:nvPr/>
        </p:nvSpPr>
        <p:spPr>
          <a:xfrm>
            <a:off x="5852993" y="3974567"/>
            <a:ext cx="615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W</a:t>
            </a:r>
            <a:r>
              <a:rPr lang="de-DE" b="1" baseline="-25000"/>
              <a:t>res</a:t>
            </a:r>
            <a:r>
              <a:rPr lang="de-DE" b="1"/>
              <a:t>b</a:t>
            </a:r>
            <a:r>
              <a:rPr lang="de-DE" b="1" baseline="-25000"/>
              <a:t>res</a:t>
            </a:r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Textfeld 147">
                <a:extLst>
                  <a:ext uri="{FF2B5EF4-FFF2-40B4-BE49-F238E27FC236}">
                    <a16:creationId xmlns:a16="http://schemas.microsoft.com/office/drawing/2014/main" id="{4AC485B7-9ED5-D64F-BE04-3616AEC0780C}"/>
                  </a:ext>
                </a:extLst>
              </p:cNvPr>
              <p:cNvSpPr txBox="1"/>
              <p:nvPr/>
            </p:nvSpPr>
            <p:spPr>
              <a:xfrm>
                <a:off x="9489939" y="3855979"/>
                <a:ext cx="6390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148" name="Textfeld 147">
                <a:extLst>
                  <a:ext uri="{FF2B5EF4-FFF2-40B4-BE49-F238E27FC236}">
                    <a16:creationId xmlns:a16="http://schemas.microsoft.com/office/drawing/2014/main" id="{4AC485B7-9ED5-D64F-BE04-3616AEC078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9939" y="3855979"/>
                <a:ext cx="63909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9" name="Gerade Verbindung 148">
            <a:extLst>
              <a:ext uri="{FF2B5EF4-FFF2-40B4-BE49-F238E27FC236}">
                <a16:creationId xmlns:a16="http://schemas.microsoft.com/office/drawing/2014/main" id="{EA573527-A50E-564F-92F5-F185B965064B}"/>
              </a:ext>
            </a:extLst>
          </p:cNvPr>
          <p:cNvCxnSpPr>
            <a:cxnSpLocks/>
            <a:stCxn id="59" idx="6"/>
            <a:endCxn id="137" idx="2"/>
          </p:cNvCxnSpPr>
          <p:nvPr/>
        </p:nvCxnSpPr>
        <p:spPr>
          <a:xfrm flipV="1">
            <a:off x="8117413" y="4656882"/>
            <a:ext cx="2256097" cy="3179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Gerade Verbindung 149">
            <a:extLst>
              <a:ext uri="{FF2B5EF4-FFF2-40B4-BE49-F238E27FC236}">
                <a16:creationId xmlns:a16="http://schemas.microsoft.com/office/drawing/2014/main" id="{38368B8B-14C1-344E-AEF9-6889977E77CD}"/>
              </a:ext>
            </a:extLst>
          </p:cNvPr>
          <p:cNvCxnSpPr>
            <a:cxnSpLocks/>
            <a:stCxn id="64" idx="6"/>
            <a:endCxn id="179" idx="2"/>
          </p:cNvCxnSpPr>
          <p:nvPr/>
        </p:nvCxnSpPr>
        <p:spPr>
          <a:xfrm flipV="1">
            <a:off x="8117413" y="5897757"/>
            <a:ext cx="2256097" cy="3179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Textfeld 150">
                <a:extLst>
                  <a:ext uri="{FF2B5EF4-FFF2-40B4-BE49-F238E27FC236}">
                    <a16:creationId xmlns:a16="http://schemas.microsoft.com/office/drawing/2014/main" id="{CA9760FB-BA36-1649-B79F-7B5604C23991}"/>
                  </a:ext>
                </a:extLst>
              </p:cNvPr>
              <p:cNvSpPr txBox="1"/>
              <p:nvPr/>
            </p:nvSpPr>
            <p:spPr>
              <a:xfrm>
                <a:off x="9007717" y="5523203"/>
                <a:ext cx="10277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(1−</m:t>
                      </m:r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de-DE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151" name="Textfeld 150">
                <a:extLst>
                  <a:ext uri="{FF2B5EF4-FFF2-40B4-BE49-F238E27FC236}">
                    <a16:creationId xmlns:a16="http://schemas.microsoft.com/office/drawing/2014/main" id="{CA9760FB-BA36-1649-B79F-7B5604C239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7717" y="5523203"/>
                <a:ext cx="1027781" cy="369332"/>
              </a:xfrm>
              <a:prstGeom prst="rect">
                <a:avLst/>
              </a:prstGeom>
              <a:blipFill>
                <a:blip r:embed="rId5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4" name="Gerade Verbindung 153">
            <a:extLst>
              <a:ext uri="{FF2B5EF4-FFF2-40B4-BE49-F238E27FC236}">
                <a16:creationId xmlns:a16="http://schemas.microsoft.com/office/drawing/2014/main" id="{118F157B-EB5C-0E48-88DB-7B32A964E7AF}"/>
              </a:ext>
            </a:extLst>
          </p:cNvPr>
          <p:cNvCxnSpPr>
            <a:cxnSpLocks/>
            <a:stCxn id="89" idx="6"/>
            <a:endCxn id="59" idx="2"/>
          </p:cNvCxnSpPr>
          <p:nvPr/>
        </p:nvCxnSpPr>
        <p:spPr>
          <a:xfrm>
            <a:off x="5647294" y="4660061"/>
            <a:ext cx="2254119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Gerade Verbindung 154">
            <a:extLst>
              <a:ext uri="{FF2B5EF4-FFF2-40B4-BE49-F238E27FC236}">
                <a16:creationId xmlns:a16="http://schemas.microsoft.com/office/drawing/2014/main" id="{F9E529CB-B2FC-7848-9264-699FB3E07DC8}"/>
              </a:ext>
            </a:extLst>
          </p:cNvPr>
          <p:cNvCxnSpPr>
            <a:cxnSpLocks/>
            <a:stCxn id="94" idx="6"/>
            <a:endCxn id="64" idx="2"/>
          </p:cNvCxnSpPr>
          <p:nvPr/>
        </p:nvCxnSpPr>
        <p:spPr>
          <a:xfrm>
            <a:off x="5647294" y="5900936"/>
            <a:ext cx="2254119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Textfeld 155">
                <a:extLst>
                  <a:ext uri="{FF2B5EF4-FFF2-40B4-BE49-F238E27FC236}">
                    <a16:creationId xmlns:a16="http://schemas.microsoft.com/office/drawing/2014/main" id="{3FA53F82-A571-B340-95A8-D3A1C9E4155C}"/>
                  </a:ext>
                </a:extLst>
              </p:cNvPr>
              <p:cNvSpPr txBox="1"/>
              <p:nvPr/>
            </p:nvSpPr>
            <p:spPr>
              <a:xfrm>
                <a:off x="6546844" y="5539531"/>
                <a:ext cx="10277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(1−</m:t>
                      </m:r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de-DE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156" name="Textfeld 155">
                <a:extLst>
                  <a:ext uri="{FF2B5EF4-FFF2-40B4-BE49-F238E27FC236}">
                    <a16:creationId xmlns:a16="http://schemas.microsoft.com/office/drawing/2014/main" id="{3FA53F82-A571-B340-95A8-D3A1C9E415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6844" y="5539531"/>
                <a:ext cx="1027781" cy="369332"/>
              </a:xfrm>
              <a:prstGeom prst="rect">
                <a:avLst/>
              </a:prstGeom>
              <a:blipFill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7" name="Rechteck 156">
            <a:extLst>
              <a:ext uri="{FF2B5EF4-FFF2-40B4-BE49-F238E27FC236}">
                <a16:creationId xmlns:a16="http://schemas.microsoft.com/office/drawing/2014/main" id="{B3218D6F-B358-274B-882F-E158C6A22895}"/>
              </a:ext>
            </a:extLst>
          </p:cNvPr>
          <p:cNvSpPr/>
          <p:nvPr/>
        </p:nvSpPr>
        <p:spPr>
          <a:xfrm>
            <a:off x="5364904" y="2526020"/>
            <a:ext cx="330200" cy="134832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8" name="Oval 157">
            <a:extLst>
              <a:ext uri="{FF2B5EF4-FFF2-40B4-BE49-F238E27FC236}">
                <a16:creationId xmlns:a16="http://schemas.microsoft.com/office/drawing/2014/main" id="{2433EAF2-4BD8-2847-A511-35EC3BA41D9E}"/>
              </a:ext>
            </a:extLst>
          </p:cNvPr>
          <p:cNvSpPr/>
          <p:nvPr/>
        </p:nvSpPr>
        <p:spPr>
          <a:xfrm>
            <a:off x="5422004" y="259466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9" name="Oval 158">
            <a:extLst>
              <a:ext uri="{FF2B5EF4-FFF2-40B4-BE49-F238E27FC236}">
                <a16:creationId xmlns:a16="http://schemas.microsoft.com/office/drawing/2014/main" id="{4F1617E2-2D62-3D4E-A68B-897AE6FBDE3B}"/>
              </a:ext>
            </a:extLst>
          </p:cNvPr>
          <p:cNvSpPr/>
          <p:nvPr/>
        </p:nvSpPr>
        <p:spPr>
          <a:xfrm>
            <a:off x="5422004" y="284284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0" name="Oval 159">
            <a:extLst>
              <a:ext uri="{FF2B5EF4-FFF2-40B4-BE49-F238E27FC236}">
                <a16:creationId xmlns:a16="http://schemas.microsoft.com/office/drawing/2014/main" id="{45C55ABA-F6BF-D544-97AC-EACE265AC3AA}"/>
              </a:ext>
            </a:extLst>
          </p:cNvPr>
          <p:cNvSpPr/>
          <p:nvPr/>
        </p:nvSpPr>
        <p:spPr>
          <a:xfrm>
            <a:off x="5422004" y="333919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1" name="Oval 160">
            <a:extLst>
              <a:ext uri="{FF2B5EF4-FFF2-40B4-BE49-F238E27FC236}">
                <a16:creationId xmlns:a16="http://schemas.microsoft.com/office/drawing/2014/main" id="{B2A51191-0E77-1746-8E13-CFAFC97F6061}"/>
              </a:ext>
            </a:extLst>
          </p:cNvPr>
          <p:cNvSpPr/>
          <p:nvPr/>
        </p:nvSpPr>
        <p:spPr>
          <a:xfrm>
            <a:off x="5422004" y="358736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2" name="Oval 161">
            <a:extLst>
              <a:ext uri="{FF2B5EF4-FFF2-40B4-BE49-F238E27FC236}">
                <a16:creationId xmlns:a16="http://schemas.microsoft.com/office/drawing/2014/main" id="{7A9ECB16-BE11-A649-B4FD-CA518B8B05F0}"/>
              </a:ext>
            </a:extLst>
          </p:cNvPr>
          <p:cNvSpPr/>
          <p:nvPr/>
        </p:nvSpPr>
        <p:spPr>
          <a:xfrm>
            <a:off x="5422004" y="3094206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3" name="Textfeld 162">
            <a:extLst>
              <a:ext uri="{FF2B5EF4-FFF2-40B4-BE49-F238E27FC236}">
                <a16:creationId xmlns:a16="http://schemas.microsoft.com/office/drawing/2014/main" id="{8A4F454D-F520-2A45-B82A-8306F9EF984D}"/>
              </a:ext>
            </a:extLst>
          </p:cNvPr>
          <p:cNvSpPr txBox="1"/>
          <p:nvPr/>
        </p:nvSpPr>
        <p:spPr>
          <a:xfrm>
            <a:off x="5048096" y="1819344"/>
            <a:ext cx="1019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input</a:t>
            </a:r>
          </a:p>
          <a:p>
            <a:pPr algn="ctr"/>
            <a:r>
              <a:rPr lang="de-DE" b="1"/>
              <a:t>u</a:t>
            </a:r>
            <a:r>
              <a:rPr lang="de-DE"/>
              <a:t>(T-1)</a:t>
            </a:r>
          </a:p>
        </p:txBody>
      </p:sp>
      <p:cxnSp>
        <p:nvCxnSpPr>
          <p:cNvPr id="164" name="Gerade Verbindung 163">
            <a:extLst>
              <a:ext uri="{FF2B5EF4-FFF2-40B4-BE49-F238E27FC236}">
                <a16:creationId xmlns:a16="http://schemas.microsoft.com/office/drawing/2014/main" id="{9B286F06-48A4-744C-ABC7-E8298E3F7708}"/>
              </a:ext>
            </a:extLst>
          </p:cNvPr>
          <p:cNvCxnSpPr>
            <a:cxnSpLocks/>
            <a:stCxn id="158" idx="6"/>
            <a:endCxn id="82" idx="2"/>
          </p:cNvCxnSpPr>
          <p:nvPr/>
        </p:nvCxnSpPr>
        <p:spPr>
          <a:xfrm flipV="1">
            <a:off x="5638004" y="2554439"/>
            <a:ext cx="1037071" cy="148226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Gerade Verbindung 164">
            <a:extLst>
              <a:ext uri="{FF2B5EF4-FFF2-40B4-BE49-F238E27FC236}">
                <a16:creationId xmlns:a16="http://schemas.microsoft.com/office/drawing/2014/main" id="{F199AC58-2285-B943-9E11-69A4E7A9F45C}"/>
              </a:ext>
            </a:extLst>
          </p:cNvPr>
          <p:cNvCxnSpPr>
            <a:cxnSpLocks/>
            <a:endCxn id="87" idx="2"/>
          </p:cNvCxnSpPr>
          <p:nvPr/>
        </p:nvCxnSpPr>
        <p:spPr>
          <a:xfrm>
            <a:off x="5622074" y="2702665"/>
            <a:ext cx="1053001" cy="108896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Gerade Verbindung 165">
            <a:extLst>
              <a:ext uri="{FF2B5EF4-FFF2-40B4-BE49-F238E27FC236}">
                <a16:creationId xmlns:a16="http://schemas.microsoft.com/office/drawing/2014/main" id="{D8EB24A1-03AF-464E-BC3D-285FC530D3BE}"/>
              </a:ext>
            </a:extLst>
          </p:cNvPr>
          <p:cNvCxnSpPr>
            <a:cxnSpLocks/>
            <a:stCxn id="161" idx="6"/>
          </p:cNvCxnSpPr>
          <p:nvPr/>
        </p:nvCxnSpPr>
        <p:spPr>
          <a:xfrm flipV="1">
            <a:off x="5638004" y="2553998"/>
            <a:ext cx="1027781" cy="1141367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Gerade Verbindung 166">
            <a:extLst>
              <a:ext uri="{FF2B5EF4-FFF2-40B4-BE49-F238E27FC236}">
                <a16:creationId xmlns:a16="http://schemas.microsoft.com/office/drawing/2014/main" id="{2D3A46B5-C172-D44F-A569-9A1327F238BD}"/>
              </a:ext>
            </a:extLst>
          </p:cNvPr>
          <p:cNvCxnSpPr>
            <a:cxnSpLocks/>
            <a:stCxn id="161" idx="6"/>
            <a:endCxn id="87" idx="2"/>
          </p:cNvCxnSpPr>
          <p:nvPr/>
        </p:nvCxnSpPr>
        <p:spPr>
          <a:xfrm>
            <a:off x="5638004" y="3695365"/>
            <a:ext cx="1037071" cy="9626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xtfeld 167">
            <a:extLst>
              <a:ext uri="{FF2B5EF4-FFF2-40B4-BE49-F238E27FC236}">
                <a16:creationId xmlns:a16="http://schemas.microsoft.com/office/drawing/2014/main" id="{713817D1-4009-3F4E-942A-7BF1E5631663}"/>
              </a:ext>
            </a:extLst>
          </p:cNvPr>
          <p:cNvSpPr txBox="1"/>
          <p:nvPr/>
        </p:nvSpPr>
        <p:spPr>
          <a:xfrm>
            <a:off x="5860757" y="2265671"/>
            <a:ext cx="615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W</a:t>
            </a:r>
            <a:r>
              <a:rPr lang="de-DE" b="1" baseline="-25000"/>
              <a:t>in</a:t>
            </a:r>
            <a:r>
              <a:rPr lang="de-DE" b="1"/>
              <a:t> b</a:t>
            </a:r>
            <a:r>
              <a:rPr lang="de-DE" b="1" baseline="-25000"/>
              <a:t>in</a:t>
            </a:r>
            <a:endParaRPr lang="de-DE"/>
          </a:p>
        </p:txBody>
      </p:sp>
      <p:sp>
        <p:nvSpPr>
          <p:cNvPr id="169" name="Textfeld 168">
            <a:extLst>
              <a:ext uri="{FF2B5EF4-FFF2-40B4-BE49-F238E27FC236}">
                <a16:creationId xmlns:a16="http://schemas.microsoft.com/office/drawing/2014/main" id="{53FBA8F8-7777-D94A-AB0B-D511EF9C4545}"/>
              </a:ext>
            </a:extLst>
          </p:cNvPr>
          <p:cNvSpPr txBox="1"/>
          <p:nvPr/>
        </p:nvSpPr>
        <p:spPr>
          <a:xfrm>
            <a:off x="695721" y="2267427"/>
            <a:ext cx="615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W</a:t>
            </a:r>
            <a:r>
              <a:rPr lang="de-DE" b="1" baseline="-25000"/>
              <a:t>in</a:t>
            </a:r>
            <a:r>
              <a:rPr lang="de-DE" b="1"/>
              <a:t> b</a:t>
            </a:r>
            <a:r>
              <a:rPr lang="de-DE" b="1" baseline="-25000"/>
              <a:t>in</a:t>
            </a:r>
            <a:endParaRPr lang="de-DE"/>
          </a:p>
        </p:txBody>
      </p:sp>
      <p:sp>
        <p:nvSpPr>
          <p:cNvPr id="170" name="Rechteck 169">
            <a:extLst>
              <a:ext uri="{FF2B5EF4-FFF2-40B4-BE49-F238E27FC236}">
                <a16:creationId xmlns:a16="http://schemas.microsoft.com/office/drawing/2014/main" id="{0E984CDA-86EE-F146-9AEE-CBD6FE90BCF2}"/>
              </a:ext>
            </a:extLst>
          </p:cNvPr>
          <p:cNvSpPr/>
          <p:nvPr/>
        </p:nvSpPr>
        <p:spPr>
          <a:xfrm>
            <a:off x="168752" y="2445410"/>
            <a:ext cx="330200" cy="134832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1" name="Oval 170">
            <a:extLst>
              <a:ext uri="{FF2B5EF4-FFF2-40B4-BE49-F238E27FC236}">
                <a16:creationId xmlns:a16="http://schemas.microsoft.com/office/drawing/2014/main" id="{5BBE36BE-4DCC-9A45-A963-6294397A14AA}"/>
              </a:ext>
            </a:extLst>
          </p:cNvPr>
          <p:cNvSpPr/>
          <p:nvPr/>
        </p:nvSpPr>
        <p:spPr>
          <a:xfrm>
            <a:off x="225852" y="251405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2" name="Oval 171">
            <a:extLst>
              <a:ext uri="{FF2B5EF4-FFF2-40B4-BE49-F238E27FC236}">
                <a16:creationId xmlns:a16="http://schemas.microsoft.com/office/drawing/2014/main" id="{998F8EC8-1E14-7147-8363-6E4888591AFB}"/>
              </a:ext>
            </a:extLst>
          </p:cNvPr>
          <p:cNvSpPr/>
          <p:nvPr/>
        </p:nvSpPr>
        <p:spPr>
          <a:xfrm>
            <a:off x="225852" y="276223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3" name="Oval 172">
            <a:extLst>
              <a:ext uri="{FF2B5EF4-FFF2-40B4-BE49-F238E27FC236}">
                <a16:creationId xmlns:a16="http://schemas.microsoft.com/office/drawing/2014/main" id="{5C73D923-D705-EF49-B6BD-C3E469C71A5A}"/>
              </a:ext>
            </a:extLst>
          </p:cNvPr>
          <p:cNvSpPr/>
          <p:nvPr/>
        </p:nvSpPr>
        <p:spPr>
          <a:xfrm>
            <a:off x="225852" y="325858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4" name="Oval 173">
            <a:extLst>
              <a:ext uri="{FF2B5EF4-FFF2-40B4-BE49-F238E27FC236}">
                <a16:creationId xmlns:a16="http://schemas.microsoft.com/office/drawing/2014/main" id="{2D0A0BB0-A8CA-654F-B59D-778E17C274C7}"/>
              </a:ext>
            </a:extLst>
          </p:cNvPr>
          <p:cNvSpPr/>
          <p:nvPr/>
        </p:nvSpPr>
        <p:spPr>
          <a:xfrm>
            <a:off x="225852" y="350675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9CBD473F-76BC-2949-98D9-3D7B3D3ECB07}"/>
              </a:ext>
            </a:extLst>
          </p:cNvPr>
          <p:cNvSpPr/>
          <p:nvPr/>
        </p:nvSpPr>
        <p:spPr>
          <a:xfrm>
            <a:off x="225852" y="3013596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77" name="Gerade Verbindung 176">
            <a:extLst>
              <a:ext uri="{FF2B5EF4-FFF2-40B4-BE49-F238E27FC236}">
                <a16:creationId xmlns:a16="http://schemas.microsoft.com/office/drawing/2014/main" id="{93F4A20C-3549-0B45-A6E6-4F44A38095C4}"/>
              </a:ext>
            </a:extLst>
          </p:cNvPr>
          <p:cNvCxnSpPr>
            <a:cxnSpLocks/>
            <a:stCxn id="174" idx="6"/>
            <a:endCxn id="124" idx="2"/>
          </p:cNvCxnSpPr>
          <p:nvPr/>
        </p:nvCxnSpPr>
        <p:spPr>
          <a:xfrm flipV="1">
            <a:off x="441852" y="2561394"/>
            <a:ext cx="1084868" cy="1053361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Gerade Verbindung 177">
            <a:extLst>
              <a:ext uri="{FF2B5EF4-FFF2-40B4-BE49-F238E27FC236}">
                <a16:creationId xmlns:a16="http://schemas.microsoft.com/office/drawing/2014/main" id="{F37A035D-D7CC-C04E-B051-57CFAA5D0CE3}"/>
              </a:ext>
            </a:extLst>
          </p:cNvPr>
          <p:cNvCxnSpPr>
            <a:cxnSpLocks/>
            <a:stCxn id="174" idx="6"/>
            <a:endCxn id="129" idx="2"/>
          </p:cNvCxnSpPr>
          <p:nvPr/>
        </p:nvCxnSpPr>
        <p:spPr>
          <a:xfrm>
            <a:off x="441852" y="3614755"/>
            <a:ext cx="1072975" cy="187514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Oval 136">
            <a:extLst>
              <a:ext uri="{FF2B5EF4-FFF2-40B4-BE49-F238E27FC236}">
                <a16:creationId xmlns:a16="http://schemas.microsoft.com/office/drawing/2014/main" id="{1BB06A1E-4527-E957-20F8-AF7C07EFAE66}"/>
              </a:ext>
            </a:extLst>
          </p:cNvPr>
          <p:cNvSpPr/>
          <p:nvPr/>
        </p:nvSpPr>
        <p:spPr>
          <a:xfrm>
            <a:off x="10373510" y="4548882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0" name="Textfeld 179">
            <a:extLst>
              <a:ext uri="{FF2B5EF4-FFF2-40B4-BE49-F238E27FC236}">
                <a16:creationId xmlns:a16="http://schemas.microsoft.com/office/drawing/2014/main" id="{A38C8799-DA86-59D5-04E3-C21C3CD84195}"/>
              </a:ext>
            </a:extLst>
          </p:cNvPr>
          <p:cNvSpPr txBox="1"/>
          <p:nvPr/>
        </p:nvSpPr>
        <p:spPr>
          <a:xfrm>
            <a:off x="9978166" y="6129596"/>
            <a:ext cx="110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x</a:t>
            </a:r>
            <a:r>
              <a:rPr lang="de-DE"/>
              <a:t>(T)</a:t>
            </a:r>
          </a:p>
        </p:txBody>
      </p:sp>
      <p:cxnSp>
        <p:nvCxnSpPr>
          <p:cNvPr id="181" name="Gerade Verbindung 180">
            <a:extLst>
              <a:ext uri="{FF2B5EF4-FFF2-40B4-BE49-F238E27FC236}">
                <a16:creationId xmlns:a16="http://schemas.microsoft.com/office/drawing/2014/main" id="{C45FD4FD-8393-C831-4667-425ABCDCADEA}"/>
              </a:ext>
            </a:extLst>
          </p:cNvPr>
          <p:cNvCxnSpPr>
            <a:cxnSpLocks/>
            <a:stCxn id="9" idx="2"/>
            <a:endCxn id="179" idx="6"/>
          </p:cNvCxnSpPr>
          <p:nvPr/>
        </p:nvCxnSpPr>
        <p:spPr>
          <a:xfrm flipH="1">
            <a:off x="10589510" y="5232236"/>
            <a:ext cx="1009942" cy="665521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Rechteck 182">
            <a:extLst>
              <a:ext uri="{FF2B5EF4-FFF2-40B4-BE49-F238E27FC236}">
                <a16:creationId xmlns:a16="http://schemas.microsoft.com/office/drawing/2014/main" id="{E58A347A-A193-7CD1-8FB8-795F791983EF}"/>
              </a:ext>
            </a:extLst>
          </p:cNvPr>
          <p:cNvSpPr/>
          <p:nvPr/>
        </p:nvSpPr>
        <p:spPr>
          <a:xfrm>
            <a:off x="3948164" y="2384749"/>
            <a:ext cx="330200" cy="1607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4" name="Textfeld 183">
            <a:extLst>
              <a:ext uri="{FF2B5EF4-FFF2-40B4-BE49-F238E27FC236}">
                <a16:creationId xmlns:a16="http://schemas.microsoft.com/office/drawing/2014/main" id="{67438EB9-C2BD-6002-27E9-2248ABB65449}"/>
              </a:ext>
            </a:extLst>
          </p:cNvPr>
          <p:cNvSpPr txBox="1"/>
          <p:nvPr/>
        </p:nvSpPr>
        <p:spPr>
          <a:xfrm>
            <a:off x="3592640" y="1953396"/>
            <a:ext cx="110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act</a:t>
            </a:r>
            <a:r>
              <a:rPr lang="de-DE"/>
              <a:t>(2)</a:t>
            </a:r>
          </a:p>
        </p:txBody>
      </p:sp>
      <p:sp>
        <p:nvSpPr>
          <p:cNvPr id="185" name="Oval 184">
            <a:extLst>
              <a:ext uri="{FF2B5EF4-FFF2-40B4-BE49-F238E27FC236}">
                <a16:creationId xmlns:a16="http://schemas.microsoft.com/office/drawing/2014/main" id="{B6577BC9-FA6F-F301-705D-408E0432DE03}"/>
              </a:ext>
            </a:extLst>
          </p:cNvPr>
          <p:cNvSpPr/>
          <p:nvPr/>
        </p:nvSpPr>
        <p:spPr>
          <a:xfrm>
            <a:off x="4005264" y="2453394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6" name="Oval 185">
            <a:extLst>
              <a:ext uri="{FF2B5EF4-FFF2-40B4-BE49-F238E27FC236}">
                <a16:creationId xmlns:a16="http://schemas.microsoft.com/office/drawing/2014/main" id="{D276BBF6-7B62-F94C-E795-11B56FC96159}"/>
              </a:ext>
            </a:extLst>
          </p:cNvPr>
          <p:cNvSpPr/>
          <p:nvPr/>
        </p:nvSpPr>
        <p:spPr>
          <a:xfrm>
            <a:off x="4005264" y="2701569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7" name="Oval 186">
            <a:extLst>
              <a:ext uri="{FF2B5EF4-FFF2-40B4-BE49-F238E27FC236}">
                <a16:creationId xmlns:a16="http://schemas.microsoft.com/office/drawing/2014/main" id="{588D3A00-E1BB-3452-AADD-3B4422FE327D}"/>
              </a:ext>
            </a:extLst>
          </p:cNvPr>
          <p:cNvSpPr/>
          <p:nvPr/>
        </p:nvSpPr>
        <p:spPr>
          <a:xfrm>
            <a:off x="4005264" y="2949744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8" name="Oval 187">
            <a:extLst>
              <a:ext uri="{FF2B5EF4-FFF2-40B4-BE49-F238E27FC236}">
                <a16:creationId xmlns:a16="http://schemas.microsoft.com/office/drawing/2014/main" id="{7069D9C8-2B14-7E7B-A2AF-D82A2AFFEAC7}"/>
              </a:ext>
            </a:extLst>
          </p:cNvPr>
          <p:cNvSpPr/>
          <p:nvPr/>
        </p:nvSpPr>
        <p:spPr>
          <a:xfrm>
            <a:off x="4005264" y="3197919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9" name="Oval 188">
            <a:extLst>
              <a:ext uri="{FF2B5EF4-FFF2-40B4-BE49-F238E27FC236}">
                <a16:creationId xmlns:a16="http://schemas.microsoft.com/office/drawing/2014/main" id="{3DD23343-CBEE-D65D-AEAA-E5A41A549B83}"/>
              </a:ext>
            </a:extLst>
          </p:cNvPr>
          <p:cNvSpPr/>
          <p:nvPr/>
        </p:nvSpPr>
        <p:spPr>
          <a:xfrm>
            <a:off x="4005264" y="3446094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0" name="Oval 189">
            <a:extLst>
              <a:ext uri="{FF2B5EF4-FFF2-40B4-BE49-F238E27FC236}">
                <a16:creationId xmlns:a16="http://schemas.microsoft.com/office/drawing/2014/main" id="{838B4FEB-17F3-4CC6-94DC-036126D9323E}"/>
              </a:ext>
            </a:extLst>
          </p:cNvPr>
          <p:cNvSpPr/>
          <p:nvPr/>
        </p:nvSpPr>
        <p:spPr>
          <a:xfrm>
            <a:off x="4005264" y="369058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91" name="Gerade Verbindung 190">
            <a:extLst>
              <a:ext uri="{FF2B5EF4-FFF2-40B4-BE49-F238E27FC236}">
                <a16:creationId xmlns:a16="http://schemas.microsoft.com/office/drawing/2014/main" id="{1F384089-A483-3835-8A01-2F9C8257C561}"/>
              </a:ext>
            </a:extLst>
          </p:cNvPr>
          <p:cNvCxnSpPr>
            <a:cxnSpLocks/>
            <a:stCxn id="120" idx="6"/>
            <a:endCxn id="185" idx="2"/>
          </p:cNvCxnSpPr>
          <p:nvPr/>
        </p:nvCxnSpPr>
        <p:spPr>
          <a:xfrm flipV="1">
            <a:off x="2959181" y="2561394"/>
            <a:ext cx="1046083" cy="3307367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Gerade Verbindung 191">
            <a:extLst>
              <a:ext uri="{FF2B5EF4-FFF2-40B4-BE49-F238E27FC236}">
                <a16:creationId xmlns:a16="http://schemas.microsoft.com/office/drawing/2014/main" id="{BB5B4E53-E73C-BE39-8694-9C57C3F37D86}"/>
              </a:ext>
            </a:extLst>
          </p:cNvPr>
          <p:cNvCxnSpPr>
            <a:cxnSpLocks/>
            <a:stCxn id="120" idx="6"/>
            <a:endCxn id="190" idx="2"/>
          </p:cNvCxnSpPr>
          <p:nvPr/>
        </p:nvCxnSpPr>
        <p:spPr>
          <a:xfrm flipV="1">
            <a:off x="2959181" y="3798580"/>
            <a:ext cx="1046083" cy="2070181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Gerade Verbindung 192">
            <a:extLst>
              <a:ext uri="{FF2B5EF4-FFF2-40B4-BE49-F238E27FC236}">
                <a16:creationId xmlns:a16="http://schemas.microsoft.com/office/drawing/2014/main" id="{1F3602F1-B5B5-A2F9-7324-40DE64209676}"/>
              </a:ext>
            </a:extLst>
          </p:cNvPr>
          <p:cNvCxnSpPr>
            <a:cxnSpLocks/>
            <a:stCxn id="115" idx="6"/>
            <a:endCxn id="185" idx="2"/>
          </p:cNvCxnSpPr>
          <p:nvPr/>
        </p:nvCxnSpPr>
        <p:spPr>
          <a:xfrm flipV="1">
            <a:off x="2959181" y="2561394"/>
            <a:ext cx="1046083" cy="2066492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Textfeld 193">
            <a:extLst>
              <a:ext uri="{FF2B5EF4-FFF2-40B4-BE49-F238E27FC236}">
                <a16:creationId xmlns:a16="http://schemas.microsoft.com/office/drawing/2014/main" id="{EDE8C911-836B-97A5-EC76-572AB42D33FB}"/>
              </a:ext>
            </a:extLst>
          </p:cNvPr>
          <p:cNvSpPr txBox="1"/>
          <p:nvPr/>
        </p:nvSpPr>
        <p:spPr>
          <a:xfrm>
            <a:off x="3173350" y="3971690"/>
            <a:ext cx="615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W</a:t>
            </a:r>
            <a:r>
              <a:rPr lang="de-DE" b="1" baseline="-25000"/>
              <a:t>res</a:t>
            </a:r>
            <a:r>
              <a:rPr lang="de-DE" b="1"/>
              <a:t>b</a:t>
            </a:r>
            <a:r>
              <a:rPr lang="de-DE" b="1" baseline="-25000"/>
              <a:t>res</a:t>
            </a:r>
            <a:endParaRPr lang="de-DE"/>
          </a:p>
        </p:txBody>
      </p:sp>
      <p:sp>
        <p:nvSpPr>
          <p:cNvPr id="195" name="Rechteck 194">
            <a:extLst>
              <a:ext uri="{FF2B5EF4-FFF2-40B4-BE49-F238E27FC236}">
                <a16:creationId xmlns:a16="http://schemas.microsoft.com/office/drawing/2014/main" id="{80868F26-CCD1-DBAE-DAEB-85E04C9AEF84}"/>
              </a:ext>
            </a:extLst>
          </p:cNvPr>
          <p:cNvSpPr/>
          <p:nvPr/>
        </p:nvSpPr>
        <p:spPr>
          <a:xfrm>
            <a:off x="2695093" y="2532975"/>
            <a:ext cx="330200" cy="134832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6" name="Oval 195">
            <a:extLst>
              <a:ext uri="{FF2B5EF4-FFF2-40B4-BE49-F238E27FC236}">
                <a16:creationId xmlns:a16="http://schemas.microsoft.com/office/drawing/2014/main" id="{28D4CC2F-FE7D-DBFC-7ED0-EE32AC3B071A}"/>
              </a:ext>
            </a:extLst>
          </p:cNvPr>
          <p:cNvSpPr/>
          <p:nvPr/>
        </p:nvSpPr>
        <p:spPr>
          <a:xfrm>
            <a:off x="2752193" y="260162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7" name="Oval 196">
            <a:extLst>
              <a:ext uri="{FF2B5EF4-FFF2-40B4-BE49-F238E27FC236}">
                <a16:creationId xmlns:a16="http://schemas.microsoft.com/office/drawing/2014/main" id="{D7C4397C-F1E2-CBF2-C7E9-74D065DF96D2}"/>
              </a:ext>
            </a:extLst>
          </p:cNvPr>
          <p:cNvSpPr/>
          <p:nvPr/>
        </p:nvSpPr>
        <p:spPr>
          <a:xfrm>
            <a:off x="2752193" y="284979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8" name="Oval 197">
            <a:extLst>
              <a:ext uri="{FF2B5EF4-FFF2-40B4-BE49-F238E27FC236}">
                <a16:creationId xmlns:a16="http://schemas.microsoft.com/office/drawing/2014/main" id="{70FFB1EB-9F22-D327-7E46-89A4552BD941}"/>
              </a:ext>
            </a:extLst>
          </p:cNvPr>
          <p:cNvSpPr/>
          <p:nvPr/>
        </p:nvSpPr>
        <p:spPr>
          <a:xfrm>
            <a:off x="2752193" y="334614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9" name="Oval 198">
            <a:extLst>
              <a:ext uri="{FF2B5EF4-FFF2-40B4-BE49-F238E27FC236}">
                <a16:creationId xmlns:a16="http://schemas.microsoft.com/office/drawing/2014/main" id="{7BB706CA-44E6-0983-6CED-908680172E6E}"/>
              </a:ext>
            </a:extLst>
          </p:cNvPr>
          <p:cNvSpPr/>
          <p:nvPr/>
        </p:nvSpPr>
        <p:spPr>
          <a:xfrm>
            <a:off x="2752193" y="359432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0" name="Oval 199">
            <a:extLst>
              <a:ext uri="{FF2B5EF4-FFF2-40B4-BE49-F238E27FC236}">
                <a16:creationId xmlns:a16="http://schemas.microsoft.com/office/drawing/2014/main" id="{4828ED84-4FD6-FCB2-A1F2-EB713B45CB8A}"/>
              </a:ext>
            </a:extLst>
          </p:cNvPr>
          <p:cNvSpPr/>
          <p:nvPr/>
        </p:nvSpPr>
        <p:spPr>
          <a:xfrm>
            <a:off x="2752193" y="3101161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1" name="Textfeld 200">
            <a:extLst>
              <a:ext uri="{FF2B5EF4-FFF2-40B4-BE49-F238E27FC236}">
                <a16:creationId xmlns:a16="http://schemas.microsoft.com/office/drawing/2014/main" id="{03D1E9A8-4041-9E90-5AFB-FB210A8EEEF9}"/>
              </a:ext>
            </a:extLst>
          </p:cNvPr>
          <p:cNvSpPr txBox="1"/>
          <p:nvPr/>
        </p:nvSpPr>
        <p:spPr>
          <a:xfrm>
            <a:off x="2378285" y="1826299"/>
            <a:ext cx="1019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input</a:t>
            </a:r>
          </a:p>
          <a:p>
            <a:pPr algn="ctr"/>
            <a:r>
              <a:rPr lang="de-DE" b="1"/>
              <a:t>u</a:t>
            </a:r>
            <a:r>
              <a:rPr lang="de-DE"/>
              <a:t>(2)</a:t>
            </a:r>
          </a:p>
        </p:txBody>
      </p:sp>
      <p:cxnSp>
        <p:nvCxnSpPr>
          <p:cNvPr id="202" name="Gerade Verbindung 201">
            <a:extLst>
              <a:ext uri="{FF2B5EF4-FFF2-40B4-BE49-F238E27FC236}">
                <a16:creationId xmlns:a16="http://schemas.microsoft.com/office/drawing/2014/main" id="{7832BB98-52B9-9511-5719-24367242CE03}"/>
              </a:ext>
            </a:extLst>
          </p:cNvPr>
          <p:cNvCxnSpPr>
            <a:cxnSpLocks/>
            <a:stCxn id="196" idx="6"/>
            <a:endCxn id="185" idx="2"/>
          </p:cNvCxnSpPr>
          <p:nvPr/>
        </p:nvCxnSpPr>
        <p:spPr>
          <a:xfrm flipV="1">
            <a:off x="2968193" y="2561394"/>
            <a:ext cx="1037071" cy="148226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Gerade Verbindung 202">
            <a:extLst>
              <a:ext uri="{FF2B5EF4-FFF2-40B4-BE49-F238E27FC236}">
                <a16:creationId xmlns:a16="http://schemas.microsoft.com/office/drawing/2014/main" id="{116A0B2D-0F77-02CD-C16C-2E281C44C1D2}"/>
              </a:ext>
            </a:extLst>
          </p:cNvPr>
          <p:cNvCxnSpPr>
            <a:cxnSpLocks/>
            <a:endCxn id="190" idx="2"/>
          </p:cNvCxnSpPr>
          <p:nvPr/>
        </p:nvCxnSpPr>
        <p:spPr>
          <a:xfrm>
            <a:off x="2952263" y="2709620"/>
            <a:ext cx="1053001" cy="108896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Gerade Verbindung 203">
            <a:extLst>
              <a:ext uri="{FF2B5EF4-FFF2-40B4-BE49-F238E27FC236}">
                <a16:creationId xmlns:a16="http://schemas.microsoft.com/office/drawing/2014/main" id="{CDD7FE89-4DB4-3E34-7436-A4649AE06EA6}"/>
              </a:ext>
            </a:extLst>
          </p:cNvPr>
          <p:cNvCxnSpPr>
            <a:cxnSpLocks/>
            <a:stCxn id="199" idx="6"/>
          </p:cNvCxnSpPr>
          <p:nvPr/>
        </p:nvCxnSpPr>
        <p:spPr>
          <a:xfrm flipV="1">
            <a:off x="2968193" y="2560953"/>
            <a:ext cx="1027781" cy="1141367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Gerade Verbindung 204">
            <a:extLst>
              <a:ext uri="{FF2B5EF4-FFF2-40B4-BE49-F238E27FC236}">
                <a16:creationId xmlns:a16="http://schemas.microsoft.com/office/drawing/2014/main" id="{D064C907-2A65-9F9E-60DB-02E74C00FB67}"/>
              </a:ext>
            </a:extLst>
          </p:cNvPr>
          <p:cNvCxnSpPr>
            <a:cxnSpLocks/>
            <a:stCxn id="199" idx="6"/>
            <a:endCxn id="190" idx="2"/>
          </p:cNvCxnSpPr>
          <p:nvPr/>
        </p:nvCxnSpPr>
        <p:spPr>
          <a:xfrm>
            <a:off x="2968193" y="3702320"/>
            <a:ext cx="1037071" cy="9626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Textfeld 205">
            <a:extLst>
              <a:ext uri="{FF2B5EF4-FFF2-40B4-BE49-F238E27FC236}">
                <a16:creationId xmlns:a16="http://schemas.microsoft.com/office/drawing/2014/main" id="{730DDF45-E602-3EE0-7C9A-49076023A671}"/>
              </a:ext>
            </a:extLst>
          </p:cNvPr>
          <p:cNvSpPr txBox="1"/>
          <p:nvPr/>
        </p:nvSpPr>
        <p:spPr>
          <a:xfrm>
            <a:off x="3190946" y="2272626"/>
            <a:ext cx="615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W</a:t>
            </a:r>
            <a:r>
              <a:rPr lang="de-DE" b="1" baseline="-25000"/>
              <a:t>in</a:t>
            </a:r>
            <a:r>
              <a:rPr lang="de-DE" b="1"/>
              <a:t> b</a:t>
            </a:r>
            <a:r>
              <a:rPr lang="de-DE" b="1" baseline="-25000"/>
              <a:t>in</a:t>
            </a:r>
            <a:endParaRPr lang="de-DE"/>
          </a:p>
        </p:txBody>
      </p:sp>
      <p:cxnSp>
        <p:nvCxnSpPr>
          <p:cNvPr id="207" name="Gerade Verbindung 206">
            <a:extLst>
              <a:ext uri="{FF2B5EF4-FFF2-40B4-BE49-F238E27FC236}">
                <a16:creationId xmlns:a16="http://schemas.microsoft.com/office/drawing/2014/main" id="{6963236D-A6CD-F114-A419-2519B91347D6}"/>
              </a:ext>
            </a:extLst>
          </p:cNvPr>
          <p:cNvCxnSpPr>
            <a:cxnSpLocks/>
            <a:stCxn id="115" idx="6"/>
            <a:endCxn id="190" idx="2"/>
          </p:cNvCxnSpPr>
          <p:nvPr/>
        </p:nvCxnSpPr>
        <p:spPr>
          <a:xfrm flipV="1">
            <a:off x="2959181" y="3798580"/>
            <a:ext cx="1046083" cy="829306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Textfeld 207">
            <a:extLst>
              <a:ext uri="{FF2B5EF4-FFF2-40B4-BE49-F238E27FC236}">
                <a16:creationId xmlns:a16="http://schemas.microsoft.com/office/drawing/2014/main" id="{72CB6237-9822-9490-FF89-CF8309B1F1A3}"/>
              </a:ext>
            </a:extLst>
          </p:cNvPr>
          <p:cNvSpPr txBox="1"/>
          <p:nvPr/>
        </p:nvSpPr>
        <p:spPr>
          <a:xfrm>
            <a:off x="4577951" y="2916669"/>
            <a:ext cx="8175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/>
              <a:t>(…)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0" name="Textfeld 209">
                <a:extLst>
                  <a:ext uri="{FF2B5EF4-FFF2-40B4-BE49-F238E27FC236}">
                    <a16:creationId xmlns:a16="http://schemas.microsoft.com/office/drawing/2014/main" id="{66844086-4BA3-24E9-3300-5633B409E07F}"/>
                  </a:ext>
                </a:extLst>
              </p:cNvPr>
              <p:cNvSpPr txBox="1"/>
              <p:nvPr/>
            </p:nvSpPr>
            <p:spPr>
              <a:xfrm>
                <a:off x="1835458" y="3850816"/>
                <a:ext cx="6390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210" name="Textfeld 209">
                <a:extLst>
                  <a:ext uri="{FF2B5EF4-FFF2-40B4-BE49-F238E27FC236}">
                    <a16:creationId xmlns:a16="http://schemas.microsoft.com/office/drawing/2014/main" id="{66844086-4BA3-24E9-3300-5633B409E0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458" y="3850816"/>
                <a:ext cx="63909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1" name="Grafik 210">
            <a:extLst>
              <a:ext uri="{FF2B5EF4-FFF2-40B4-BE49-F238E27FC236}">
                <a16:creationId xmlns:a16="http://schemas.microsoft.com/office/drawing/2014/main" id="{E826B5BF-FCE4-477A-FE90-3F21A887ABB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67239" y="938878"/>
            <a:ext cx="9664700" cy="622300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3" name="Abgerundetes Rechteck 2">
            <a:extLst>
              <a:ext uri="{FF2B5EF4-FFF2-40B4-BE49-F238E27FC236}">
                <a16:creationId xmlns:a16="http://schemas.microsoft.com/office/drawing/2014/main" id="{175692E5-3568-9369-B0CC-19AAEC387441}"/>
              </a:ext>
            </a:extLst>
          </p:cNvPr>
          <p:cNvSpPr/>
          <p:nvPr/>
        </p:nvSpPr>
        <p:spPr>
          <a:xfrm>
            <a:off x="6627684" y="885073"/>
            <a:ext cx="1870709" cy="715718"/>
          </a:xfrm>
          <a:prstGeom prst="roundRect">
            <a:avLst/>
          </a:prstGeom>
          <a:noFill/>
          <a:ln w="444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9" name="Abgerundetes Rechteck 208">
            <a:extLst>
              <a:ext uri="{FF2B5EF4-FFF2-40B4-BE49-F238E27FC236}">
                <a16:creationId xmlns:a16="http://schemas.microsoft.com/office/drawing/2014/main" id="{2A44C5AD-821E-9484-F779-E75BC7FADD5E}"/>
              </a:ext>
            </a:extLst>
          </p:cNvPr>
          <p:cNvSpPr/>
          <p:nvPr/>
        </p:nvSpPr>
        <p:spPr>
          <a:xfrm>
            <a:off x="7526640" y="1864090"/>
            <a:ext cx="2256097" cy="2163912"/>
          </a:xfrm>
          <a:prstGeom prst="roundRect">
            <a:avLst/>
          </a:prstGeom>
          <a:noFill/>
          <a:ln w="444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12" name="Grafik 211">
            <a:extLst>
              <a:ext uri="{FF2B5EF4-FFF2-40B4-BE49-F238E27FC236}">
                <a16:creationId xmlns:a16="http://schemas.microsoft.com/office/drawing/2014/main" id="{A2CDB80C-A3C4-08C9-DBD0-4FD28DCBC1F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132997" y="233506"/>
            <a:ext cx="3749440" cy="584775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199396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>
            <a:extLst>
              <a:ext uri="{FF2B5EF4-FFF2-40B4-BE49-F238E27FC236}">
                <a16:creationId xmlns:a16="http://schemas.microsoft.com/office/drawing/2014/main" id="{957EEA59-5B54-C71A-416D-F7E271A142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162" y="3171212"/>
            <a:ext cx="4800600" cy="300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752BF9B-20ED-124C-8D78-032D3F29C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185062" y="4568212"/>
            <a:ext cx="2743200" cy="365125"/>
          </a:xfrm>
        </p:spPr>
        <p:txBody>
          <a:bodyPr/>
          <a:lstStyle/>
          <a:p>
            <a:fld id="{884D93BF-CEC1-484B-B797-4695C35961E3}" type="slidenum">
              <a:rPr lang="de-DE" smtClean="0"/>
              <a:t>25</a:t>
            </a:fld>
            <a:endParaRPr lang="de-DE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8B56EDBC-6EB7-20A8-7381-76A1EF0331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162" y="110512"/>
            <a:ext cx="4800600" cy="306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FF8A926B-8B78-834F-BFBA-9405321487C6}"/>
              </a:ext>
            </a:extLst>
          </p:cNvPr>
          <p:cNvSpPr txBox="1"/>
          <p:nvPr/>
        </p:nvSpPr>
        <p:spPr>
          <a:xfrm>
            <a:off x="365769" y="302411"/>
            <a:ext cx="6674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baseESN: </a:t>
            </a:r>
            <a:r>
              <a:rPr lang="de-DE" sz="2400" dirty="0"/>
              <a:t>Feed inputs </a:t>
            </a:r>
            <a:r>
              <a:rPr lang="de-DE" sz="2400" b="1" dirty="0"/>
              <a:t>column by column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feld 102">
                <a:extLst>
                  <a:ext uri="{FF2B5EF4-FFF2-40B4-BE49-F238E27FC236}">
                    <a16:creationId xmlns:a16="http://schemas.microsoft.com/office/drawing/2014/main" id="{B3EA804A-49CA-794D-83C3-0CC43B5423DC}"/>
                  </a:ext>
                </a:extLst>
              </p:cNvPr>
              <p:cNvSpPr txBox="1"/>
              <p:nvPr/>
            </p:nvSpPr>
            <p:spPr>
              <a:xfrm>
                <a:off x="365768" y="1013254"/>
                <a:ext cx="9926548" cy="48013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/>
                  <a:t>Good performance is found for the following setup:</a:t>
                </a:r>
              </a:p>
              <a:p>
                <a:endParaRPr lang="de-DE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/>
                  <a:t>Take </a:t>
                </a:r>
                <a:r>
                  <a:rPr lang="de-DE" b="1"/>
                  <a:t>whole world's sst anomaly fields as input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b="1"/>
                  <a:t>swap </a:t>
                </a:r>
                <a:r>
                  <a:rPr lang="de-DE"/>
                  <a:t>longitude and latitude, dimensions: (samples, lon, lat)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b="1"/>
                  <a:t>capped</a:t>
                </a:r>
                <a:r>
                  <a:rPr lang="de-DE"/>
                  <a:t> with “absolute“ limits [-5°C, 5°C]</a:t>
                </a:r>
                <a:endParaRPr lang="de-DE" b="1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b="1"/>
                  <a:t>scaled</a:t>
                </a:r>
                <a:r>
                  <a:rPr lang="de-DE"/>
                  <a:t> to [-1,1]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b="1"/>
                  <a:t>continuous </a:t>
                </a:r>
                <a:r>
                  <a:rPr lang="de-DE"/>
                  <a:t>sst anomaly index as </a:t>
                </a:r>
                <a:r>
                  <a:rPr lang="de-DE" b="1"/>
                  <a:t>single target</a:t>
                </a:r>
                <a:endParaRPr lang="de-DE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b="1"/>
                  <a:t>tanh</a:t>
                </a:r>
                <a:r>
                  <a:rPr lang="de-DE"/>
                  <a:t> activation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b="1"/>
                  <a:t>n</a:t>
                </a:r>
                <a:r>
                  <a:rPr lang="de-DE" b="1" baseline="-25000"/>
                  <a:t>res</a:t>
                </a:r>
                <a:r>
                  <a:rPr lang="de-DE" b="1"/>
                  <a:t> </a:t>
                </a:r>
                <a:r>
                  <a:rPr lang="de-DE"/>
                  <a:t>= 300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/>
                  <a:t>W</a:t>
                </a:r>
                <a:r>
                  <a:rPr lang="de-DE" baseline="-25000"/>
                  <a:t>in_lim</a:t>
                </a:r>
                <a:r>
                  <a:rPr lang="de-DE"/>
                  <a:t> = 0.1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b="1"/>
                  <a:t>spectral radius </a:t>
                </a:r>
                <a:r>
                  <a:rPr lang="de-DE"/>
                  <a:t>= 0.8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b="1"/>
                  <a:t>sparsity </a:t>
                </a:r>
                <a:r>
                  <a:rPr lang="de-DE"/>
                  <a:t>= 0.3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/>
                  <a:t>leakrate </a:t>
                </a:r>
                <a14:m>
                  <m:oMath xmlns:m="http://schemas.openxmlformats.org/officeDocument/2006/math">
                    <m:r>
                      <a:rPr lang="de-DE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de-DE"/>
                  <a:t> = 0.01 (determines memory!)</a:t>
                </a:r>
              </a:p>
              <a:p>
                <a:endParaRPr lang="de-DE"/>
              </a:p>
              <a:p>
                <a:pPr marL="285750" indent="-285750">
                  <a:buFont typeface="Wingdings" pitchFamily="2" charset="2"/>
                  <a:buChar char="à"/>
                </a:pPr>
                <a:r>
                  <a:rPr lang="de-DE" b="1"/>
                  <a:t>train</a:t>
                </a:r>
                <a:r>
                  <a:rPr lang="de-DE"/>
                  <a:t> </a:t>
                </a:r>
                <a:r>
                  <a:rPr lang="de-DE" b="1"/>
                  <a:t>accuracy 100% / 100% </a:t>
                </a:r>
                <a:r>
                  <a:rPr lang="de-DE"/>
                  <a:t>for El Nino / La Nina</a:t>
                </a:r>
                <a:endParaRPr lang="de-DE" b="1"/>
              </a:p>
              <a:p>
                <a:pPr marL="285750" indent="-285750">
                  <a:buFont typeface="Wingdings" pitchFamily="2" charset="2"/>
                  <a:buChar char="à"/>
                </a:pPr>
                <a:r>
                  <a:rPr lang="de-DE" b="1">
                    <a:solidFill>
                      <a:srgbClr val="0070C0"/>
                    </a:solidFill>
                  </a:rPr>
                  <a:t>validation accuracy </a:t>
                </a:r>
                <a:r>
                  <a:rPr lang="de-DE">
                    <a:solidFill>
                      <a:srgbClr val="0070C0"/>
                    </a:solidFill>
                  </a:rPr>
                  <a:t>of </a:t>
                </a:r>
                <a:r>
                  <a:rPr lang="de-DE" b="1">
                    <a:solidFill>
                      <a:srgbClr val="0070C0"/>
                    </a:solidFill>
                  </a:rPr>
                  <a:t>99% </a:t>
                </a:r>
                <a:r>
                  <a:rPr lang="de-DE"/>
                  <a:t>for El Nino / La Nina</a:t>
                </a:r>
              </a:p>
              <a:p>
                <a:endParaRPr lang="de-DE"/>
              </a:p>
            </p:txBody>
          </p:sp>
        </mc:Choice>
        <mc:Fallback xmlns="">
          <p:sp>
            <p:nvSpPr>
              <p:cNvPr id="103" name="Textfeld 102">
                <a:extLst>
                  <a:ext uri="{FF2B5EF4-FFF2-40B4-BE49-F238E27FC236}">
                    <a16:creationId xmlns:a16="http://schemas.microsoft.com/office/drawing/2014/main" id="{B3EA804A-49CA-794D-83C3-0CC43B5423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68" y="1013254"/>
                <a:ext cx="9926548" cy="4801314"/>
              </a:xfrm>
              <a:prstGeom prst="rect">
                <a:avLst/>
              </a:prstGeom>
              <a:blipFill>
                <a:blip r:embed="rId5"/>
                <a:stretch>
                  <a:fillRect l="-511" t="-52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4" name="Textfeld 103">
            <a:extLst>
              <a:ext uri="{FF2B5EF4-FFF2-40B4-BE49-F238E27FC236}">
                <a16:creationId xmlns:a16="http://schemas.microsoft.com/office/drawing/2014/main" id="{78CE9CC6-B5DC-E94E-BF6F-FD9DC78F74C4}"/>
              </a:ext>
            </a:extLst>
          </p:cNvPr>
          <p:cNvSpPr txBox="1"/>
          <p:nvPr/>
        </p:nvSpPr>
        <p:spPr>
          <a:xfrm>
            <a:off x="7772401" y="328133"/>
            <a:ext cx="3076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mean relevance map: </a:t>
            </a:r>
            <a:r>
              <a:rPr lang="de-DE" b="1"/>
              <a:t>EL NINO</a:t>
            </a:r>
          </a:p>
        </p:txBody>
      </p:sp>
      <p:sp>
        <p:nvSpPr>
          <p:cNvPr id="105" name="Textfeld 104">
            <a:extLst>
              <a:ext uri="{FF2B5EF4-FFF2-40B4-BE49-F238E27FC236}">
                <a16:creationId xmlns:a16="http://schemas.microsoft.com/office/drawing/2014/main" id="{50D93361-025A-0D4F-B2BE-D3741D625B28}"/>
              </a:ext>
            </a:extLst>
          </p:cNvPr>
          <p:cNvSpPr txBox="1"/>
          <p:nvPr/>
        </p:nvSpPr>
        <p:spPr>
          <a:xfrm>
            <a:off x="7772401" y="3337090"/>
            <a:ext cx="3076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mean relevance map: </a:t>
            </a:r>
            <a:r>
              <a:rPr lang="de-DE" b="1"/>
              <a:t>LA NINA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6155402F-B011-0A49-8496-EB5FD6813ADF}"/>
              </a:ext>
            </a:extLst>
          </p:cNvPr>
          <p:cNvSpPr txBox="1"/>
          <p:nvPr/>
        </p:nvSpPr>
        <p:spPr>
          <a:xfrm>
            <a:off x="5073179" y="1311023"/>
            <a:ext cx="20712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>
                <a:solidFill>
                  <a:srgbClr val="C00000"/>
                </a:solidFill>
              </a:rPr>
              <a:t>timesteps</a:t>
            </a:r>
            <a:r>
              <a:rPr lang="de-DE" sz="1600">
                <a:solidFill>
                  <a:srgbClr val="C00000"/>
                </a:solidFill>
              </a:rPr>
              <a:t>   </a:t>
            </a:r>
            <a:r>
              <a:rPr lang="de-DE" sz="1600" b="1">
                <a:solidFill>
                  <a:srgbClr val="C00000"/>
                </a:solidFill>
              </a:rPr>
              <a:t>features</a:t>
            </a: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11B7D07C-05BF-EE47-BABE-CD4FBEBECCF5}"/>
              </a:ext>
            </a:extLst>
          </p:cNvPr>
          <p:cNvCxnSpPr/>
          <p:nvPr/>
        </p:nvCxnSpPr>
        <p:spPr>
          <a:xfrm>
            <a:off x="5580616" y="1632703"/>
            <a:ext cx="97170" cy="30242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F567F17F-344C-D749-8DB2-02D5845E3FA8}"/>
              </a:ext>
            </a:extLst>
          </p:cNvPr>
          <p:cNvCxnSpPr>
            <a:cxnSpLocks/>
          </p:cNvCxnSpPr>
          <p:nvPr/>
        </p:nvCxnSpPr>
        <p:spPr>
          <a:xfrm flipH="1">
            <a:off x="6096000" y="1632702"/>
            <a:ext cx="340484" cy="30242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73765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>
            <a:extLst>
              <a:ext uri="{FF2B5EF4-FFF2-40B4-BE49-F238E27FC236}">
                <a16:creationId xmlns:a16="http://schemas.microsoft.com/office/drawing/2014/main" id="{502230BB-420F-F360-569F-2D1F7714FB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617" y="3319208"/>
            <a:ext cx="3003974" cy="1538267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C9A171FE-8ADD-69DC-5329-1662681D9D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3087" y="2550745"/>
            <a:ext cx="3003975" cy="1538267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AA19A964-8F6C-541A-1848-54A168CD30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08330" y="1739198"/>
            <a:ext cx="3039178" cy="1556294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4C5FA073-F1AB-505C-2D49-704D94CB1B1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24714" y="921405"/>
            <a:ext cx="3140543" cy="1608201"/>
          </a:xfrm>
          <a:prstGeom prst="rect">
            <a:avLst/>
          </a:prstGeo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752BF9B-20ED-124C-8D78-032D3F29C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26</a:t>
            </a:fld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F8A926B-8B78-834F-BFBA-9405321487C6}"/>
              </a:ext>
            </a:extLst>
          </p:cNvPr>
          <p:cNvSpPr txBox="1"/>
          <p:nvPr/>
        </p:nvSpPr>
        <p:spPr>
          <a:xfrm>
            <a:off x="365769" y="302411"/>
            <a:ext cx="6674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baseESN: </a:t>
            </a:r>
            <a:r>
              <a:rPr lang="de-DE" sz="2400" dirty="0"/>
              <a:t>Feed inputs </a:t>
            </a:r>
            <a:r>
              <a:rPr lang="de-DE" sz="2400" b="1" dirty="0"/>
              <a:t>column by column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93016B44-BA0A-024E-937C-16FD9AA9DD5B}"/>
                  </a:ext>
                </a:extLst>
              </p:cNvPr>
              <p:cNvSpPr txBox="1"/>
              <p:nvPr/>
            </p:nvSpPr>
            <p:spPr>
              <a:xfrm>
                <a:off x="365769" y="2812795"/>
                <a:ext cx="2428917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de-DE"/>
                  <a:t> = 0.01</a:t>
                </a:r>
              </a:p>
              <a:p>
                <a:r>
                  <a:rPr lang="de-DE"/>
                  <a:t>val acc = </a:t>
                </a:r>
                <a:r>
                  <a:rPr lang="de-DE" b="1"/>
                  <a:t>99%</a:t>
                </a:r>
                <a:r>
                  <a:rPr lang="de-DE"/>
                  <a:t> </a:t>
                </a:r>
              </a:p>
              <a:p>
                <a:r>
                  <a:rPr lang="de-DE"/>
                  <a:t>train acc = </a:t>
                </a:r>
                <a:r>
                  <a:rPr lang="de-DE" b="1"/>
                  <a:t>100%</a:t>
                </a:r>
              </a:p>
            </p:txBody>
          </p:sp>
        </mc:Choice>
        <mc:Fallback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93016B44-BA0A-024E-937C-16FD9AA9DD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69" y="2812795"/>
                <a:ext cx="2428917" cy="923330"/>
              </a:xfrm>
              <a:prstGeom prst="rect">
                <a:avLst/>
              </a:prstGeom>
              <a:blipFill>
                <a:blip r:embed="rId7"/>
                <a:stretch>
                  <a:fillRect l="-2083" t="-2703" b="-945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4D4D57B5-8C5E-6C41-9F72-DB8706137A82}"/>
                  </a:ext>
                </a:extLst>
              </p:cNvPr>
              <p:cNvSpPr txBox="1"/>
              <p:nvPr/>
            </p:nvSpPr>
            <p:spPr>
              <a:xfrm>
                <a:off x="6847655" y="698548"/>
                <a:ext cx="4681199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/>
                  <a:t>relevance map for </a:t>
                </a:r>
                <a:r>
                  <a:rPr lang="de-DE" b="1"/>
                  <a:t>single El Nino sample</a:t>
                </a:r>
              </a:p>
              <a:p>
                <a:r>
                  <a:rPr lang="de-DE">
                    <a:sym typeface="Wingdings" pitchFamily="2" charset="2"/>
                  </a:rPr>
                  <a:t> </a:t>
                </a:r>
                <a:r>
                  <a:rPr lang="de-DE"/>
                  <a:t>„</a:t>
                </a:r>
                <a:r>
                  <a:rPr lang="de-DE" b="1"/>
                  <a:t>fading</a:t>
                </a:r>
                <a:r>
                  <a:rPr lang="de-DE"/>
                  <a:t>“ </a:t>
                </a:r>
                <a:r>
                  <a:rPr lang="de-DE" b="1"/>
                  <a:t>memory</a:t>
                </a:r>
                <a:r>
                  <a:rPr lang="de-DE"/>
                  <a:t>, depending on leakrate </a:t>
                </a:r>
                <a14:m>
                  <m:oMath xmlns:m="http://schemas.openxmlformats.org/officeDocument/2006/math">
                    <m:r>
                      <a:rPr lang="de-DE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de-DE" b="1"/>
                  <a:t> </a:t>
                </a:r>
              </a:p>
              <a:p>
                <a:r>
                  <a:rPr lang="de-DE" b="1">
                    <a:sym typeface="Wingdings" pitchFamily="2" charset="2"/>
                  </a:rPr>
                  <a:t> </a:t>
                </a:r>
                <a:r>
                  <a:rPr lang="de-DE">
                    <a:sym typeface="Wingdings" pitchFamily="2" charset="2"/>
                  </a:rPr>
                  <a:t>results in </a:t>
                </a:r>
                <a:r>
                  <a:rPr lang="de-DE" b="1">
                    <a:sym typeface="Wingdings" pitchFamily="2" charset="2"/>
                  </a:rPr>
                  <a:t>decreasing accuracy </a:t>
                </a:r>
                <a:r>
                  <a:rPr lang="de-DE">
                    <a:sym typeface="Wingdings" pitchFamily="2" charset="2"/>
                  </a:rPr>
                  <a:t>(here: El Nino)</a:t>
                </a:r>
                <a:endParaRPr lang="de-DE"/>
              </a:p>
            </p:txBody>
          </p:sp>
        </mc:Choice>
        <mc:Fallback xmlns="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4D4D57B5-8C5E-6C41-9F72-DB8706137A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7655" y="698548"/>
                <a:ext cx="4681199" cy="923330"/>
              </a:xfrm>
              <a:prstGeom prst="rect">
                <a:avLst/>
              </a:prstGeom>
              <a:blipFill>
                <a:blip r:embed="rId8"/>
                <a:stretch>
                  <a:fillRect l="-1084" t="-4110" b="-958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9E54A13D-48C4-329D-E01C-744C1E7048CD}"/>
                  </a:ext>
                </a:extLst>
              </p:cNvPr>
              <p:cNvSpPr txBox="1"/>
              <p:nvPr/>
            </p:nvSpPr>
            <p:spPr>
              <a:xfrm>
                <a:off x="3681829" y="3383543"/>
                <a:ext cx="2428917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de-DE"/>
                  <a:t> = 0.05</a:t>
                </a:r>
              </a:p>
              <a:p>
                <a:r>
                  <a:rPr lang="de-DE"/>
                  <a:t>val acc = </a:t>
                </a:r>
                <a:r>
                  <a:rPr lang="de-DE" b="1"/>
                  <a:t>99%</a:t>
                </a:r>
                <a:r>
                  <a:rPr lang="de-DE"/>
                  <a:t> </a:t>
                </a:r>
              </a:p>
              <a:p>
                <a:r>
                  <a:rPr lang="de-DE"/>
                  <a:t>train acc =  </a:t>
                </a:r>
                <a:r>
                  <a:rPr lang="de-DE" b="1"/>
                  <a:t>100</a:t>
                </a:r>
                <a:r>
                  <a:rPr lang="de-DE"/>
                  <a:t>%</a:t>
                </a:r>
              </a:p>
            </p:txBody>
          </p:sp>
        </mc:Choice>
        <mc:Fallback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9E54A13D-48C4-329D-E01C-744C1E7048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1829" y="3383543"/>
                <a:ext cx="2428917" cy="923330"/>
              </a:xfrm>
              <a:prstGeom prst="rect">
                <a:avLst/>
              </a:prstGeom>
              <a:blipFill>
                <a:blip r:embed="rId9"/>
                <a:stretch>
                  <a:fillRect l="-1563" t="-2703" b="-945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B2F9FAA1-ED94-FB5E-07E5-768E8F671A36}"/>
                  </a:ext>
                </a:extLst>
              </p:cNvPr>
              <p:cNvSpPr txBox="1"/>
              <p:nvPr/>
            </p:nvSpPr>
            <p:spPr>
              <a:xfrm>
                <a:off x="6554121" y="4191802"/>
                <a:ext cx="2428917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de-DE"/>
                  <a:t> = 0.2</a:t>
                </a:r>
              </a:p>
              <a:p>
                <a:r>
                  <a:rPr lang="de-DE"/>
                  <a:t>val acc = </a:t>
                </a:r>
                <a:r>
                  <a:rPr lang="de-DE" b="1"/>
                  <a:t>95%</a:t>
                </a:r>
                <a:r>
                  <a:rPr lang="de-DE"/>
                  <a:t> </a:t>
                </a:r>
              </a:p>
              <a:p>
                <a:r>
                  <a:rPr lang="de-DE"/>
                  <a:t>train acc = </a:t>
                </a:r>
                <a:r>
                  <a:rPr lang="de-DE" b="1"/>
                  <a:t>100%</a:t>
                </a:r>
                <a:r>
                  <a:rPr lang="de-DE"/>
                  <a:t> </a:t>
                </a:r>
              </a:p>
            </p:txBody>
          </p:sp>
        </mc:Choice>
        <mc:Fallback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B2F9FAA1-ED94-FB5E-07E5-768E8F671A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4121" y="4191802"/>
                <a:ext cx="2428917" cy="923330"/>
              </a:xfrm>
              <a:prstGeom prst="rect">
                <a:avLst/>
              </a:prstGeom>
              <a:blipFill>
                <a:blip r:embed="rId10"/>
                <a:stretch>
                  <a:fillRect l="-2083" t="-4110" b="-958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feld 20">
                <a:extLst>
                  <a:ext uri="{FF2B5EF4-FFF2-40B4-BE49-F238E27FC236}">
                    <a16:creationId xmlns:a16="http://schemas.microsoft.com/office/drawing/2014/main" id="{A55E388A-B75C-1B8F-0D5A-6CDB18AB1053}"/>
                  </a:ext>
                </a:extLst>
              </p:cNvPr>
              <p:cNvSpPr txBox="1"/>
              <p:nvPr/>
            </p:nvSpPr>
            <p:spPr>
              <a:xfrm>
                <a:off x="9763083" y="4929802"/>
                <a:ext cx="2428917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de-DE"/>
                  <a:t> = 0.4</a:t>
                </a:r>
              </a:p>
              <a:p>
                <a:r>
                  <a:rPr lang="de-DE"/>
                  <a:t>val acc = </a:t>
                </a:r>
                <a:r>
                  <a:rPr lang="de-DE" b="1"/>
                  <a:t>63%</a:t>
                </a:r>
                <a:r>
                  <a:rPr lang="de-DE"/>
                  <a:t> </a:t>
                </a:r>
              </a:p>
              <a:p>
                <a:r>
                  <a:rPr lang="de-DE"/>
                  <a:t>train acc = </a:t>
                </a:r>
                <a:r>
                  <a:rPr lang="de-DE" b="1"/>
                  <a:t>90%</a:t>
                </a:r>
                <a:r>
                  <a:rPr lang="de-DE"/>
                  <a:t> </a:t>
                </a:r>
              </a:p>
            </p:txBody>
          </p:sp>
        </mc:Choice>
        <mc:Fallback>
          <p:sp>
            <p:nvSpPr>
              <p:cNvPr id="21" name="Textfeld 20">
                <a:extLst>
                  <a:ext uri="{FF2B5EF4-FFF2-40B4-BE49-F238E27FC236}">
                    <a16:creationId xmlns:a16="http://schemas.microsoft.com/office/drawing/2014/main" id="{A55E388A-B75C-1B8F-0D5A-6CDB18AB10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3083" y="4929802"/>
                <a:ext cx="2428917" cy="923330"/>
              </a:xfrm>
              <a:prstGeom prst="rect">
                <a:avLst/>
              </a:prstGeom>
              <a:blipFill>
                <a:blip r:embed="rId11"/>
                <a:stretch>
                  <a:fillRect l="-2073" t="-4110" b="-1095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4741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>
            <a:extLst>
              <a:ext uri="{FF2B5EF4-FFF2-40B4-BE49-F238E27FC236}">
                <a16:creationId xmlns:a16="http://schemas.microsoft.com/office/drawing/2014/main" id="{502230BB-420F-F360-569F-2D1F7714FB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617" y="3319208"/>
            <a:ext cx="3003974" cy="1538267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C9A171FE-8ADD-69DC-5329-1662681D9D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3087" y="2550745"/>
            <a:ext cx="3003975" cy="1538267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AA19A964-8F6C-541A-1848-54A168CD30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08330" y="1739198"/>
            <a:ext cx="3039178" cy="1556294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4C5FA073-F1AB-505C-2D49-704D94CB1B1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24714" y="921405"/>
            <a:ext cx="3140543" cy="1608201"/>
          </a:xfrm>
          <a:prstGeom prst="rect">
            <a:avLst/>
          </a:prstGeo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752BF9B-20ED-124C-8D78-032D3F29C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27</a:t>
            </a:fld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F8A926B-8B78-834F-BFBA-9405321487C6}"/>
              </a:ext>
            </a:extLst>
          </p:cNvPr>
          <p:cNvSpPr txBox="1"/>
          <p:nvPr/>
        </p:nvSpPr>
        <p:spPr>
          <a:xfrm>
            <a:off x="365769" y="302411"/>
            <a:ext cx="6674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baseESN: </a:t>
            </a:r>
            <a:r>
              <a:rPr lang="de-DE" sz="2400" dirty="0"/>
              <a:t>Feed inputs </a:t>
            </a:r>
            <a:r>
              <a:rPr lang="de-DE" sz="2400" b="1" dirty="0"/>
              <a:t>column by column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93016B44-BA0A-024E-937C-16FD9AA9DD5B}"/>
                  </a:ext>
                </a:extLst>
              </p:cNvPr>
              <p:cNvSpPr txBox="1"/>
              <p:nvPr/>
            </p:nvSpPr>
            <p:spPr>
              <a:xfrm>
                <a:off x="365769" y="2812795"/>
                <a:ext cx="2428917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de-DE"/>
                  <a:t> = 0.01</a:t>
                </a:r>
              </a:p>
              <a:p>
                <a:r>
                  <a:rPr lang="de-DE"/>
                  <a:t>val acc = </a:t>
                </a:r>
                <a:r>
                  <a:rPr lang="de-DE" b="1"/>
                  <a:t>99%</a:t>
                </a:r>
                <a:r>
                  <a:rPr lang="de-DE"/>
                  <a:t> </a:t>
                </a:r>
              </a:p>
              <a:p>
                <a:r>
                  <a:rPr lang="de-DE"/>
                  <a:t>train acc = </a:t>
                </a:r>
                <a:r>
                  <a:rPr lang="de-DE" b="1"/>
                  <a:t>100%</a:t>
                </a:r>
              </a:p>
            </p:txBody>
          </p:sp>
        </mc:Choice>
        <mc:Fallback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93016B44-BA0A-024E-937C-16FD9AA9DD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69" y="2812795"/>
                <a:ext cx="2428917" cy="923330"/>
              </a:xfrm>
              <a:prstGeom prst="rect">
                <a:avLst/>
              </a:prstGeom>
              <a:blipFill>
                <a:blip r:embed="rId7"/>
                <a:stretch>
                  <a:fillRect l="-2083" t="-2703" b="-945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4D4D57B5-8C5E-6C41-9F72-DB8706137A82}"/>
                  </a:ext>
                </a:extLst>
              </p:cNvPr>
              <p:cNvSpPr txBox="1"/>
              <p:nvPr/>
            </p:nvSpPr>
            <p:spPr>
              <a:xfrm>
                <a:off x="6847655" y="698548"/>
                <a:ext cx="4681199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/>
                  <a:t>relevance map for </a:t>
                </a:r>
                <a:r>
                  <a:rPr lang="de-DE" b="1"/>
                  <a:t>single El Nino sample</a:t>
                </a:r>
              </a:p>
              <a:p>
                <a:r>
                  <a:rPr lang="de-DE">
                    <a:sym typeface="Wingdings" pitchFamily="2" charset="2"/>
                  </a:rPr>
                  <a:t> </a:t>
                </a:r>
                <a:r>
                  <a:rPr lang="de-DE"/>
                  <a:t>„</a:t>
                </a:r>
                <a:r>
                  <a:rPr lang="de-DE" b="1"/>
                  <a:t>fading</a:t>
                </a:r>
                <a:r>
                  <a:rPr lang="de-DE"/>
                  <a:t>“ </a:t>
                </a:r>
                <a:r>
                  <a:rPr lang="de-DE" b="1"/>
                  <a:t>memory</a:t>
                </a:r>
                <a:r>
                  <a:rPr lang="de-DE"/>
                  <a:t>, depending on leakrate </a:t>
                </a:r>
                <a14:m>
                  <m:oMath xmlns:m="http://schemas.openxmlformats.org/officeDocument/2006/math">
                    <m:r>
                      <a:rPr lang="de-DE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de-DE" b="1"/>
                  <a:t> </a:t>
                </a:r>
              </a:p>
              <a:p>
                <a:r>
                  <a:rPr lang="de-DE" b="1">
                    <a:sym typeface="Wingdings" pitchFamily="2" charset="2"/>
                  </a:rPr>
                  <a:t> </a:t>
                </a:r>
                <a:r>
                  <a:rPr lang="de-DE">
                    <a:sym typeface="Wingdings" pitchFamily="2" charset="2"/>
                  </a:rPr>
                  <a:t>results in </a:t>
                </a:r>
                <a:r>
                  <a:rPr lang="de-DE" b="1">
                    <a:sym typeface="Wingdings" pitchFamily="2" charset="2"/>
                  </a:rPr>
                  <a:t>decreasing accuracy </a:t>
                </a:r>
                <a:r>
                  <a:rPr lang="de-DE">
                    <a:sym typeface="Wingdings" pitchFamily="2" charset="2"/>
                  </a:rPr>
                  <a:t>(here: El Nino)</a:t>
                </a:r>
                <a:endParaRPr lang="de-DE"/>
              </a:p>
            </p:txBody>
          </p:sp>
        </mc:Choice>
        <mc:Fallback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4D4D57B5-8C5E-6C41-9F72-DB8706137A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7655" y="698548"/>
                <a:ext cx="4681199" cy="923330"/>
              </a:xfrm>
              <a:prstGeom prst="rect">
                <a:avLst/>
              </a:prstGeom>
              <a:blipFill>
                <a:blip r:embed="rId8"/>
                <a:stretch>
                  <a:fillRect l="-1084" t="-4110" b="-958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9E54A13D-48C4-329D-E01C-744C1E7048CD}"/>
                  </a:ext>
                </a:extLst>
              </p:cNvPr>
              <p:cNvSpPr txBox="1"/>
              <p:nvPr/>
            </p:nvSpPr>
            <p:spPr>
              <a:xfrm>
                <a:off x="3681829" y="3383543"/>
                <a:ext cx="2428917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de-DE"/>
                  <a:t> = 0.05</a:t>
                </a:r>
              </a:p>
              <a:p>
                <a:r>
                  <a:rPr lang="de-DE"/>
                  <a:t>val acc = </a:t>
                </a:r>
                <a:r>
                  <a:rPr lang="de-DE" b="1"/>
                  <a:t>99%</a:t>
                </a:r>
                <a:r>
                  <a:rPr lang="de-DE"/>
                  <a:t> </a:t>
                </a:r>
              </a:p>
              <a:p>
                <a:r>
                  <a:rPr lang="de-DE"/>
                  <a:t>train acc =  </a:t>
                </a:r>
                <a:r>
                  <a:rPr lang="de-DE" b="1"/>
                  <a:t>100</a:t>
                </a:r>
                <a:r>
                  <a:rPr lang="de-DE"/>
                  <a:t>%</a:t>
                </a:r>
              </a:p>
            </p:txBody>
          </p:sp>
        </mc:Choice>
        <mc:Fallback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9E54A13D-48C4-329D-E01C-744C1E7048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1829" y="3383543"/>
                <a:ext cx="2428917" cy="923330"/>
              </a:xfrm>
              <a:prstGeom prst="rect">
                <a:avLst/>
              </a:prstGeom>
              <a:blipFill>
                <a:blip r:embed="rId9"/>
                <a:stretch>
                  <a:fillRect l="-1563" t="-2703" b="-945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B2F9FAA1-ED94-FB5E-07E5-768E8F671A36}"/>
                  </a:ext>
                </a:extLst>
              </p:cNvPr>
              <p:cNvSpPr txBox="1"/>
              <p:nvPr/>
            </p:nvSpPr>
            <p:spPr>
              <a:xfrm>
                <a:off x="6554121" y="4191802"/>
                <a:ext cx="2428917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de-DE"/>
                  <a:t> = 0.2</a:t>
                </a:r>
              </a:p>
              <a:p>
                <a:r>
                  <a:rPr lang="de-DE"/>
                  <a:t>val acc = </a:t>
                </a:r>
                <a:r>
                  <a:rPr lang="de-DE" b="1"/>
                  <a:t>95%</a:t>
                </a:r>
                <a:r>
                  <a:rPr lang="de-DE"/>
                  <a:t> </a:t>
                </a:r>
              </a:p>
              <a:p>
                <a:r>
                  <a:rPr lang="de-DE"/>
                  <a:t>train acc = </a:t>
                </a:r>
                <a:r>
                  <a:rPr lang="de-DE" b="1"/>
                  <a:t>100%</a:t>
                </a:r>
                <a:r>
                  <a:rPr lang="de-DE"/>
                  <a:t> </a:t>
                </a:r>
              </a:p>
            </p:txBody>
          </p:sp>
        </mc:Choice>
        <mc:Fallback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B2F9FAA1-ED94-FB5E-07E5-768E8F671A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4121" y="4191802"/>
                <a:ext cx="2428917" cy="923330"/>
              </a:xfrm>
              <a:prstGeom prst="rect">
                <a:avLst/>
              </a:prstGeom>
              <a:blipFill>
                <a:blip r:embed="rId10"/>
                <a:stretch>
                  <a:fillRect l="-2083" t="-4110" b="-958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feld 20">
                <a:extLst>
                  <a:ext uri="{FF2B5EF4-FFF2-40B4-BE49-F238E27FC236}">
                    <a16:creationId xmlns:a16="http://schemas.microsoft.com/office/drawing/2014/main" id="{A55E388A-B75C-1B8F-0D5A-6CDB18AB1053}"/>
                  </a:ext>
                </a:extLst>
              </p:cNvPr>
              <p:cNvSpPr txBox="1"/>
              <p:nvPr/>
            </p:nvSpPr>
            <p:spPr>
              <a:xfrm>
                <a:off x="9763083" y="4929802"/>
                <a:ext cx="2428917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de-DE"/>
                  <a:t> = 0.4</a:t>
                </a:r>
              </a:p>
              <a:p>
                <a:r>
                  <a:rPr lang="de-DE"/>
                  <a:t>val acc = </a:t>
                </a:r>
                <a:r>
                  <a:rPr lang="de-DE" b="1"/>
                  <a:t>63%</a:t>
                </a:r>
                <a:r>
                  <a:rPr lang="de-DE"/>
                  <a:t> </a:t>
                </a:r>
              </a:p>
              <a:p>
                <a:r>
                  <a:rPr lang="de-DE"/>
                  <a:t>train acc = </a:t>
                </a:r>
                <a:r>
                  <a:rPr lang="de-DE" b="1"/>
                  <a:t>90%</a:t>
                </a:r>
                <a:r>
                  <a:rPr lang="de-DE"/>
                  <a:t> </a:t>
                </a:r>
              </a:p>
            </p:txBody>
          </p:sp>
        </mc:Choice>
        <mc:Fallback>
          <p:sp>
            <p:nvSpPr>
              <p:cNvPr id="21" name="Textfeld 20">
                <a:extLst>
                  <a:ext uri="{FF2B5EF4-FFF2-40B4-BE49-F238E27FC236}">
                    <a16:creationId xmlns:a16="http://schemas.microsoft.com/office/drawing/2014/main" id="{A55E388A-B75C-1B8F-0D5A-6CDB18AB10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3083" y="4929802"/>
                <a:ext cx="2428917" cy="923330"/>
              </a:xfrm>
              <a:prstGeom prst="rect">
                <a:avLst/>
              </a:prstGeom>
              <a:blipFill>
                <a:blip r:embed="rId11"/>
                <a:stretch>
                  <a:fillRect l="-2073" t="-4110" b="-1095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Grafik 13">
            <a:extLst>
              <a:ext uri="{FF2B5EF4-FFF2-40B4-BE49-F238E27FC236}">
                <a16:creationId xmlns:a16="http://schemas.microsoft.com/office/drawing/2014/main" id="{4FF5971D-88E0-0E21-A6AE-D370E887CB5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28559" y="4455348"/>
            <a:ext cx="2266127" cy="2266127"/>
          </a:xfrm>
          <a:prstGeom prst="rect">
            <a:avLst/>
          </a:prstGeom>
        </p:spPr>
      </p:pic>
      <p:sp>
        <p:nvSpPr>
          <p:cNvPr id="16" name="Textfeld 15">
            <a:extLst>
              <a:ext uri="{FF2B5EF4-FFF2-40B4-BE49-F238E27FC236}">
                <a16:creationId xmlns:a16="http://schemas.microsoft.com/office/drawing/2014/main" id="{DE4699D4-EFBD-DC75-0810-7599E337C36C}"/>
              </a:ext>
            </a:extLst>
          </p:cNvPr>
          <p:cNvSpPr txBox="1"/>
          <p:nvPr/>
        </p:nvSpPr>
        <p:spPr>
          <a:xfrm>
            <a:off x="2852949" y="5366409"/>
            <a:ext cx="4681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„radar sweep“</a:t>
            </a:r>
          </a:p>
        </p:txBody>
      </p:sp>
    </p:spTree>
    <p:extLst>
      <p:ext uri="{BB962C8B-B14F-4D97-AF65-F5344CB8AC3E}">
        <p14:creationId xmlns:p14="http://schemas.microsoft.com/office/powerpoint/2010/main" val="5054232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F7C2A691-A605-386B-8427-2E8F889759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385" y="2464236"/>
            <a:ext cx="5943600" cy="2946400"/>
          </a:xfrm>
          <a:prstGeom prst="rect">
            <a:avLst/>
          </a:prstGeo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752BF9B-20ED-124C-8D78-032D3F29C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28</a:t>
            </a:fld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F8A926B-8B78-834F-BFBA-9405321487C6}"/>
              </a:ext>
            </a:extLst>
          </p:cNvPr>
          <p:cNvSpPr txBox="1"/>
          <p:nvPr/>
        </p:nvSpPr>
        <p:spPr>
          <a:xfrm>
            <a:off x="365769" y="302411"/>
            <a:ext cx="6674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FollowUp experiment:</a:t>
            </a:r>
            <a:r>
              <a:rPr lang="de-DE" sz="2400" b="1" dirty="0"/>
              <a:t> Permutation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7B349DC1-8020-704C-A9A0-4D7FFCADBAC0}"/>
              </a:ext>
            </a:extLst>
          </p:cNvPr>
          <p:cNvSpPr txBox="1"/>
          <p:nvPr/>
        </p:nvSpPr>
        <p:spPr>
          <a:xfrm>
            <a:off x="533065" y="812165"/>
            <a:ext cx="97106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ENSO has some strong zonal structure. Question is, what happens if we apply some (reversible!) </a:t>
            </a:r>
            <a:r>
              <a:rPr lang="de-DE" b="1"/>
              <a:t>transformation on sst field?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Still have the same information, but does that </a:t>
            </a:r>
            <a:r>
              <a:rPr lang="de-DE" b="1"/>
              <a:t>“destroy“ ESN model performance</a:t>
            </a:r>
            <a:r>
              <a:rPr lang="de-DE"/>
              <a:t>? </a:t>
            </a:r>
          </a:p>
        </p:txBody>
      </p:sp>
    </p:spTree>
    <p:extLst>
      <p:ext uri="{BB962C8B-B14F-4D97-AF65-F5344CB8AC3E}">
        <p14:creationId xmlns:p14="http://schemas.microsoft.com/office/powerpoint/2010/main" val="31913576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F7C2A691-A605-386B-8427-2E8F889759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385" y="2464236"/>
            <a:ext cx="5943600" cy="2946400"/>
          </a:xfrm>
          <a:prstGeom prst="rect">
            <a:avLst/>
          </a:prstGeo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752BF9B-20ED-124C-8D78-032D3F29C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29</a:t>
            </a:fld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F8A926B-8B78-834F-BFBA-9405321487C6}"/>
              </a:ext>
            </a:extLst>
          </p:cNvPr>
          <p:cNvSpPr txBox="1"/>
          <p:nvPr/>
        </p:nvSpPr>
        <p:spPr>
          <a:xfrm>
            <a:off x="365769" y="302411"/>
            <a:ext cx="6674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FollowUp experiment:</a:t>
            </a:r>
            <a:r>
              <a:rPr lang="de-DE" sz="2400" b="1" dirty="0"/>
              <a:t> Permutation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7B349DC1-8020-704C-A9A0-4D7FFCADBAC0}"/>
              </a:ext>
            </a:extLst>
          </p:cNvPr>
          <p:cNvSpPr txBox="1"/>
          <p:nvPr/>
        </p:nvSpPr>
        <p:spPr>
          <a:xfrm>
            <a:off x="533065" y="812165"/>
            <a:ext cx="97106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ENSO has some strong zonal structure. Question is, what happens if we apply some (reversible!) </a:t>
            </a:r>
            <a:r>
              <a:rPr lang="de-DE" b="1"/>
              <a:t>transformation on sst field?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Still have the same information, but does that </a:t>
            </a:r>
            <a:r>
              <a:rPr lang="de-DE" b="1"/>
              <a:t>“destroy“ ESN model performance</a:t>
            </a:r>
            <a:r>
              <a:rPr lang="de-DE"/>
              <a:t>? 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5696416A-4FA8-7971-AE5B-9479F18D815F}"/>
              </a:ext>
            </a:extLst>
          </p:cNvPr>
          <p:cNvSpPr txBox="1"/>
          <p:nvPr/>
        </p:nvSpPr>
        <p:spPr>
          <a:xfrm>
            <a:off x="1573427" y="6393594"/>
            <a:ext cx="8819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apply (same) </a:t>
            </a:r>
            <a:r>
              <a:rPr lang="de-DE" b="1"/>
              <a:t>random permutation </a:t>
            </a:r>
            <a:r>
              <a:rPr lang="de-DE"/>
              <a:t>on input sample</a:t>
            </a:r>
            <a:r>
              <a:rPr lang="de-DE" b="1"/>
              <a:t> for each row</a:t>
            </a:r>
            <a:r>
              <a:rPr lang="de-DE"/>
              <a:t>, to disturb zonal structure</a:t>
            </a:r>
          </a:p>
        </p:txBody>
      </p:sp>
      <p:sp>
        <p:nvSpPr>
          <p:cNvPr id="11" name="Nach oben gekrümmter Pfeil 10">
            <a:extLst>
              <a:ext uri="{FF2B5EF4-FFF2-40B4-BE49-F238E27FC236}">
                <a16:creationId xmlns:a16="http://schemas.microsoft.com/office/drawing/2014/main" id="{A3404017-6D72-3358-6D52-9E0D8C20503B}"/>
              </a:ext>
            </a:extLst>
          </p:cNvPr>
          <p:cNvSpPr/>
          <p:nvPr/>
        </p:nvSpPr>
        <p:spPr>
          <a:xfrm>
            <a:off x="3583459" y="5497138"/>
            <a:ext cx="5027141" cy="76774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DA0BD35C-60EF-D06F-973E-38CBE95AA3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4028" y="2422022"/>
            <a:ext cx="5943600" cy="294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359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feld 51">
            <a:extLst>
              <a:ext uri="{FF2B5EF4-FFF2-40B4-BE49-F238E27FC236}">
                <a16:creationId xmlns:a16="http://schemas.microsoft.com/office/drawing/2014/main" id="{02D46DD5-A467-5A4F-9B9C-C0FBA091B004}"/>
              </a:ext>
            </a:extLst>
          </p:cNvPr>
          <p:cNvSpPr txBox="1"/>
          <p:nvPr/>
        </p:nvSpPr>
        <p:spPr>
          <a:xfrm>
            <a:off x="365769" y="302411"/>
            <a:ext cx="6674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Let‘s start with a </a:t>
            </a:r>
            <a:r>
              <a:rPr lang="de-DE" sz="2400" b="1" dirty="0"/>
              <a:t>quiz</a:t>
            </a:r>
            <a:r>
              <a:rPr lang="de-DE" sz="2400" dirty="0"/>
              <a:t>!</a:t>
            </a:r>
            <a:endParaRPr lang="de-DE" sz="2400" b="1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2836733E-D73D-FB4E-ED18-944146C1FEF2}"/>
              </a:ext>
            </a:extLst>
          </p:cNvPr>
          <p:cNvSpPr txBox="1"/>
          <p:nvPr/>
        </p:nvSpPr>
        <p:spPr>
          <a:xfrm>
            <a:off x="365769" y="1222625"/>
            <a:ext cx="101755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/>
              <a:t>1.  Who of you has ever </a:t>
            </a:r>
            <a:r>
              <a:rPr lang="de-DE" sz="2400" b="1"/>
              <a:t>trained</a:t>
            </a:r>
            <a:r>
              <a:rPr lang="de-DE" sz="2400"/>
              <a:t> some </a:t>
            </a:r>
            <a:r>
              <a:rPr lang="de-DE" sz="2400" b="1"/>
              <a:t>artificial neural network</a:t>
            </a:r>
            <a:r>
              <a:rPr lang="de-DE" sz="2400"/>
              <a:t>?</a:t>
            </a:r>
          </a:p>
        </p:txBody>
      </p:sp>
      <p:sp>
        <p:nvSpPr>
          <p:cNvPr id="5" name="Foliennummernplatzhalter 3">
            <a:extLst>
              <a:ext uri="{FF2B5EF4-FFF2-40B4-BE49-F238E27FC236}">
                <a16:creationId xmlns:a16="http://schemas.microsoft.com/office/drawing/2014/main" id="{6BA2078E-FAAC-8A38-5C3E-65ECD6BE9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84D93BF-CEC1-484B-B797-4695C35961E3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768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752BF9B-20ED-124C-8D78-032D3F29C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30</a:t>
            </a:fld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F8A926B-8B78-834F-BFBA-9405321487C6}"/>
              </a:ext>
            </a:extLst>
          </p:cNvPr>
          <p:cNvSpPr txBox="1"/>
          <p:nvPr/>
        </p:nvSpPr>
        <p:spPr>
          <a:xfrm>
            <a:off x="365769" y="302411"/>
            <a:ext cx="6674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FollowUp experiment:</a:t>
            </a:r>
            <a:r>
              <a:rPr lang="de-DE" sz="2400" b="1" dirty="0"/>
              <a:t> Permutation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2C1E97E2-7F63-6644-7472-9B395147C56B}"/>
              </a:ext>
            </a:extLst>
          </p:cNvPr>
          <p:cNvSpPr txBox="1"/>
          <p:nvPr/>
        </p:nvSpPr>
        <p:spPr>
          <a:xfrm>
            <a:off x="533065" y="812165"/>
            <a:ext cx="97106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ENSO has some strong zonal structure. Question is, what happens if we apply some (reversible!) </a:t>
            </a:r>
            <a:r>
              <a:rPr lang="de-DE" b="1"/>
              <a:t>transformation on sst field?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Still have the same information, but does that </a:t>
            </a:r>
            <a:r>
              <a:rPr lang="de-DE" b="1"/>
              <a:t>“destroy“ ESN model performance</a:t>
            </a:r>
            <a:r>
              <a:rPr lang="de-DE"/>
              <a:t>? 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E07F0675-3E7A-ABF9-E8C7-01EEF80563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438531"/>
            <a:ext cx="6159500" cy="294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2612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752BF9B-20ED-124C-8D78-032D3F29C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31</a:t>
            </a:fld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F8A926B-8B78-834F-BFBA-9405321487C6}"/>
              </a:ext>
            </a:extLst>
          </p:cNvPr>
          <p:cNvSpPr txBox="1"/>
          <p:nvPr/>
        </p:nvSpPr>
        <p:spPr>
          <a:xfrm>
            <a:off x="365769" y="302411"/>
            <a:ext cx="6674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FollowUp experiment:</a:t>
            </a:r>
            <a:r>
              <a:rPr lang="de-DE" sz="2400" b="1" dirty="0"/>
              <a:t> Permutation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2C1E97E2-7F63-6644-7472-9B395147C56B}"/>
              </a:ext>
            </a:extLst>
          </p:cNvPr>
          <p:cNvSpPr txBox="1"/>
          <p:nvPr/>
        </p:nvSpPr>
        <p:spPr>
          <a:xfrm>
            <a:off x="533065" y="812165"/>
            <a:ext cx="97106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ENSO has some strong zonal structure. Question is, what happens if we apply some (reversible!) </a:t>
            </a:r>
            <a:r>
              <a:rPr lang="de-DE" b="1"/>
              <a:t>transformation on sst field?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Still have the same information, but does that </a:t>
            </a:r>
            <a:r>
              <a:rPr lang="de-DE" b="1"/>
              <a:t>“destroy“ ESN model performance</a:t>
            </a:r>
            <a:r>
              <a:rPr lang="de-DE"/>
              <a:t>? 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E07F0675-3E7A-ABF9-E8C7-01EEF80563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438531"/>
            <a:ext cx="6159500" cy="2946400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7692AE0E-A67F-708D-8E3D-4C7F03EB9484}"/>
              </a:ext>
            </a:extLst>
          </p:cNvPr>
          <p:cNvSpPr txBox="1"/>
          <p:nvPr/>
        </p:nvSpPr>
        <p:spPr>
          <a:xfrm>
            <a:off x="4149814" y="6282539"/>
            <a:ext cx="6404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/>
              <a:t>reverse permutation </a:t>
            </a:r>
            <a:r>
              <a:rPr lang="de-DE"/>
              <a:t>to restore relevance map</a:t>
            </a:r>
          </a:p>
        </p:txBody>
      </p:sp>
      <p:sp>
        <p:nvSpPr>
          <p:cNvPr id="9" name="Nach oben gekrümmter Pfeil 8">
            <a:extLst>
              <a:ext uri="{FF2B5EF4-FFF2-40B4-BE49-F238E27FC236}">
                <a16:creationId xmlns:a16="http://schemas.microsoft.com/office/drawing/2014/main" id="{86195759-125B-52FF-A214-C5D88DE9C741}"/>
              </a:ext>
            </a:extLst>
          </p:cNvPr>
          <p:cNvSpPr/>
          <p:nvPr/>
        </p:nvSpPr>
        <p:spPr>
          <a:xfrm flipH="1">
            <a:off x="3390900" y="5445195"/>
            <a:ext cx="5052021" cy="767740"/>
          </a:xfrm>
          <a:prstGeom prst="curvedUp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1B0F2F6-712C-4BE4-6F14-9392A5956C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438531"/>
            <a:ext cx="6159500" cy="294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0477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752BF9B-20ED-124C-8D78-032D3F29C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32</a:t>
            </a:fld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F8A926B-8B78-834F-BFBA-9405321487C6}"/>
              </a:ext>
            </a:extLst>
          </p:cNvPr>
          <p:cNvSpPr txBox="1"/>
          <p:nvPr/>
        </p:nvSpPr>
        <p:spPr>
          <a:xfrm>
            <a:off x="365769" y="302411"/>
            <a:ext cx="6674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Conclusion and further work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73E60040-3259-9F3A-AF18-6E3490AF884A}"/>
              </a:ext>
            </a:extLst>
          </p:cNvPr>
          <p:cNvSpPr txBox="1"/>
          <p:nvPr/>
        </p:nvSpPr>
        <p:spPr>
          <a:xfrm>
            <a:off x="881447" y="1380868"/>
            <a:ext cx="1020256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b="1"/>
              <a:t>Echo State Networks </a:t>
            </a:r>
            <a:r>
              <a:rPr lang="de-DE" sz="2000"/>
              <a:t>can be successfully used for </a:t>
            </a:r>
            <a:r>
              <a:rPr lang="de-DE" sz="2000" b="1"/>
              <a:t>image classifica</a:t>
            </a:r>
            <a:r>
              <a:rPr lang="de-DE" sz="2000"/>
              <a:t>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/>
              <a:t>That opens the door for </a:t>
            </a:r>
            <a:r>
              <a:rPr lang="de-DE" sz="2000" b="1"/>
              <a:t>applying xAI techniques </a:t>
            </a:r>
            <a:r>
              <a:rPr lang="de-DE" sz="2000"/>
              <a:t>from computer vision.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/>
              <a:t>ESNs come with significantly </a:t>
            </a:r>
            <a:r>
              <a:rPr lang="de-DE" sz="2000" b="1"/>
              <a:t>less trainable parameters </a:t>
            </a:r>
            <a:r>
              <a:rPr lang="de-DE" sz="2000"/>
              <a:t>compared to other ANN architectures.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/>
              <a:t>That qualifies them to be used on </a:t>
            </a:r>
            <a:r>
              <a:rPr lang="de-DE" sz="2000" b="1"/>
              <a:t>climate related problems</a:t>
            </a:r>
            <a:r>
              <a:rPr lang="de-DE" sz="200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/>
              <a:t>ESNs are </a:t>
            </a:r>
            <a:r>
              <a:rPr lang="de-DE" sz="2000" b="1"/>
              <a:t>robust</a:t>
            </a:r>
            <a:r>
              <a:rPr lang="de-DE" sz="2000"/>
              <a:t> to permutation of inputs and yield </a:t>
            </a:r>
            <a:r>
              <a:rPr lang="de-DE" sz="2000" b="1"/>
              <a:t>reproducible</a:t>
            </a:r>
            <a:r>
              <a:rPr lang="de-DE" sz="2000"/>
              <a:t> and </a:t>
            </a:r>
            <a:r>
              <a:rPr lang="de-DE" sz="2000" b="1"/>
              <a:t>stable</a:t>
            </a:r>
            <a:r>
              <a:rPr lang="de-DE" sz="2000"/>
              <a:t> results.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/>
              <a:t>ESNs can easily be used on </a:t>
            </a:r>
            <a:r>
              <a:rPr lang="de-DE" sz="2000" b="1"/>
              <a:t>multiple time series </a:t>
            </a:r>
            <a:r>
              <a:rPr lang="de-DE" sz="2000"/>
              <a:t>(like climate indices) in </a:t>
            </a:r>
            <a:r>
              <a:rPr lang="de-DE" sz="2000" b="1"/>
              <a:t>combination with LRP</a:t>
            </a:r>
          </a:p>
        </p:txBody>
      </p:sp>
    </p:spTree>
    <p:extLst>
      <p:ext uri="{BB962C8B-B14F-4D97-AF65-F5344CB8AC3E}">
        <p14:creationId xmlns:p14="http://schemas.microsoft.com/office/powerpoint/2010/main" val="32299914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752BF9B-20ED-124C-8D78-032D3F29C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33</a:t>
            </a:fld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F8A926B-8B78-834F-BFBA-9405321487C6}"/>
              </a:ext>
            </a:extLst>
          </p:cNvPr>
          <p:cNvSpPr txBox="1"/>
          <p:nvPr/>
        </p:nvSpPr>
        <p:spPr>
          <a:xfrm>
            <a:off x="365769" y="302411"/>
            <a:ext cx="6674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Sources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7B349DC1-8020-704C-A9A0-4D7FFCADBAC0}"/>
              </a:ext>
            </a:extLst>
          </p:cNvPr>
          <p:cNvSpPr txBox="1"/>
          <p:nvPr/>
        </p:nvSpPr>
        <p:spPr>
          <a:xfrm>
            <a:off x="543697" y="1112108"/>
            <a:ext cx="903278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[Kim &amp; King, 2020] „Time series prediction using deep echo state networks“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[Toms et al., 2020] „Physically Interpretable Neural Networks for the Geosciences: Applications to Earth System Variability“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[Schaetti et al., 2017] „Echo State Networks-based Reservoir Computing for MNIST Handwritten Digits Recognition“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[Woodward et al., 2011] "A Reservoir Computing approach to Image Classification using Coupled Echo State and Back-Propagation Neural Networks“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Free online book „Mining massive data sets“ (</a:t>
            </a:r>
            <a:r>
              <a:rPr lang="de-DE">
                <a:hlinkClick r:id="rId2"/>
              </a:rPr>
              <a:t>http://www.mmds.org</a:t>
            </a:r>
            <a:r>
              <a:rPr lang="de-DE"/>
              <a:t>), shows two approaches to get largest eigenvalue and related eigenvector in ch. 11: „Power iteration“ and „CUR decomposition“</a:t>
            </a:r>
          </a:p>
        </p:txBody>
      </p:sp>
    </p:spTree>
    <p:extLst>
      <p:ext uri="{BB962C8B-B14F-4D97-AF65-F5344CB8AC3E}">
        <p14:creationId xmlns:p14="http://schemas.microsoft.com/office/powerpoint/2010/main" val="36103466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752BF9B-20ED-124C-8D78-032D3F29C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34</a:t>
            </a:fld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F8A926B-8B78-834F-BFBA-9405321487C6}"/>
              </a:ext>
            </a:extLst>
          </p:cNvPr>
          <p:cNvSpPr txBox="1"/>
          <p:nvPr/>
        </p:nvSpPr>
        <p:spPr>
          <a:xfrm>
            <a:off x="365769" y="302411"/>
            <a:ext cx="6674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BackUp</a:t>
            </a:r>
          </a:p>
        </p:txBody>
      </p:sp>
    </p:spTree>
    <p:extLst>
      <p:ext uri="{BB962C8B-B14F-4D97-AF65-F5344CB8AC3E}">
        <p14:creationId xmlns:p14="http://schemas.microsoft.com/office/powerpoint/2010/main" val="70996773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752BF9B-20ED-124C-8D78-032D3F29C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35</a:t>
            </a:fld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F8A926B-8B78-834F-BFBA-9405321487C6}"/>
              </a:ext>
            </a:extLst>
          </p:cNvPr>
          <p:cNvSpPr txBox="1"/>
          <p:nvPr/>
        </p:nvSpPr>
        <p:spPr>
          <a:xfrm>
            <a:off x="365769" y="302411"/>
            <a:ext cx="6674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El Ni</a:t>
            </a:r>
            <a:r>
              <a:rPr lang="de-DE" sz="2400" b="1" dirty="0" err="1"/>
              <a:t>ñ</a:t>
            </a:r>
            <a:r>
              <a:rPr lang="de-DE" sz="2400" b="1" dirty="0"/>
              <a:t>o Southern Oscillation </a:t>
            </a:r>
            <a:r>
              <a:rPr lang="de-DE" sz="2400" dirty="0"/>
              <a:t>(ENSO)</a:t>
            </a:r>
            <a:endParaRPr lang="de-DE" sz="2400" b="1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7B349DC1-8020-704C-A9A0-4D7FFCADBAC0}"/>
              </a:ext>
            </a:extLst>
          </p:cNvPr>
          <p:cNvSpPr txBox="1"/>
          <p:nvPr/>
        </p:nvSpPr>
        <p:spPr>
          <a:xfrm>
            <a:off x="481912" y="840254"/>
            <a:ext cx="903278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Use Nino3.4 box (5°N–5°S, 120–170°W) in the tropical Pacific to diagnose ENSO from sea-surface temperature (SST) anomalies.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/>
              <a:t>SST data</a:t>
            </a:r>
            <a:r>
              <a:rPr lang="de-DE"/>
              <a:t>: </a:t>
            </a:r>
            <a:r>
              <a:rPr lang="de-DE" u="sng">
                <a:hlinkClick r:id="rId2"/>
              </a:rPr>
              <a:t>https://downloads.psl.noaa.gov/Datasets/noaa.ersst.v5/sst.mnmean.nc</a:t>
            </a:r>
            <a:endParaRPr lang="de-DE" u="sng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de-DE"/>
              <a:t>Provides monthly mean SST from 1854 to now in 2° by 2° lat/lon grid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de-DE"/>
              <a:t>Start from 1880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Calaculate </a:t>
            </a:r>
            <a:r>
              <a:rPr lang="de-DE" b="1"/>
              <a:t>ENSO index</a:t>
            </a:r>
            <a:r>
              <a:rPr lang="de-DE"/>
              <a:t>: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de-DE" dirty="0" err="1"/>
              <a:t>Compute</a:t>
            </a:r>
            <a:r>
              <a:rPr lang="de-DE" dirty="0"/>
              <a:t> </a:t>
            </a:r>
            <a:r>
              <a:rPr lang="de-DE" dirty="0" err="1"/>
              <a:t>area</a:t>
            </a:r>
            <a:r>
              <a:rPr lang="de-DE" dirty="0"/>
              <a:t> </a:t>
            </a:r>
            <a:r>
              <a:rPr lang="de-DE" dirty="0" err="1"/>
              <a:t>averaged</a:t>
            </a:r>
            <a:r>
              <a:rPr lang="de-DE" dirty="0"/>
              <a:t> total SST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b="1" dirty="0" err="1"/>
              <a:t>Niño</a:t>
            </a:r>
            <a:r>
              <a:rPr lang="de-DE" b="1" dirty="0"/>
              <a:t> 3.4 </a:t>
            </a:r>
            <a:r>
              <a:rPr lang="de-DE" b="1" dirty="0" err="1"/>
              <a:t>region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de-DE" dirty="0" err="1"/>
              <a:t>Compute</a:t>
            </a:r>
            <a:r>
              <a:rPr lang="de-DE" dirty="0"/>
              <a:t> </a:t>
            </a:r>
            <a:r>
              <a:rPr lang="de-DE" dirty="0" err="1"/>
              <a:t>monthly</a:t>
            </a:r>
            <a:r>
              <a:rPr lang="de-DE" dirty="0"/>
              <a:t> </a:t>
            </a:r>
            <a:r>
              <a:rPr lang="de-DE" dirty="0" err="1"/>
              <a:t>climatology</a:t>
            </a:r>
            <a:r>
              <a:rPr lang="de-DE" dirty="0"/>
              <a:t> (e.g., 1980-2009)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area</a:t>
            </a:r>
            <a:r>
              <a:rPr lang="de-DE" dirty="0"/>
              <a:t> </a:t>
            </a:r>
            <a:r>
              <a:rPr lang="de-DE" dirty="0" err="1"/>
              <a:t>averaged</a:t>
            </a:r>
            <a:r>
              <a:rPr lang="de-DE" dirty="0"/>
              <a:t> total SST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Niño</a:t>
            </a:r>
            <a:r>
              <a:rPr lang="de-DE" dirty="0"/>
              <a:t> 3.4 </a:t>
            </a:r>
            <a:r>
              <a:rPr lang="de-DE" dirty="0" err="1"/>
              <a:t>region</a:t>
            </a:r>
            <a:r>
              <a:rPr lang="de-DE" dirty="0"/>
              <a:t>,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subtract</a:t>
            </a:r>
            <a:r>
              <a:rPr lang="de-DE" dirty="0"/>
              <a:t> </a:t>
            </a:r>
            <a:r>
              <a:rPr lang="de-DE" dirty="0" err="1"/>
              <a:t>climatology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area</a:t>
            </a:r>
            <a:r>
              <a:rPr lang="de-DE" dirty="0"/>
              <a:t> </a:t>
            </a:r>
            <a:r>
              <a:rPr lang="de-DE" dirty="0" err="1"/>
              <a:t>averaged</a:t>
            </a:r>
            <a:r>
              <a:rPr lang="de-DE" dirty="0"/>
              <a:t> total SST time </a:t>
            </a:r>
            <a:r>
              <a:rPr lang="de-DE" dirty="0" err="1"/>
              <a:t>series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obtain</a:t>
            </a:r>
            <a:r>
              <a:rPr lang="de-DE" dirty="0"/>
              <a:t> </a:t>
            </a:r>
            <a:r>
              <a:rPr lang="de-DE" dirty="0" err="1"/>
              <a:t>anomalies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de-DE" dirty="0" err="1"/>
              <a:t>Normalize, no rolling mean!</a:t>
            </a:r>
          </a:p>
          <a:p>
            <a:pPr lvl="1"/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/>
          </a:p>
        </p:txBody>
      </p:sp>
      <p:pic>
        <p:nvPicPr>
          <p:cNvPr id="2" name="Picture 4">
            <a:extLst>
              <a:ext uri="{FF2B5EF4-FFF2-40B4-BE49-F238E27FC236}">
                <a16:creationId xmlns:a16="http://schemas.microsoft.com/office/drawing/2014/main" id="{126A63B9-BA7F-C74C-8759-FF5416487E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1799" y="3847546"/>
            <a:ext cx="9070201" cy="2873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687211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752BF9B-20ED-124C-8D78-032D3F29C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36</a:t>
            </a:fld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F8A926B-8B78-834F-BFBA-9405321487C6}"/>
              </a:ext>
            </a:extLst>
          </p:cNvPr>
          <p:cNvSpPr txBox="1"/>
          <p:nvPr/>
        </p:nvSpPr>
        <p:spPr>
          <a:xfrm>
            <a:off x="365769" y="302411"/>
            <a:ext cx="6674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Data pre-processing: Scale inputs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F3CA1227-69CD-EF4B-AF84-E4B737B31F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9" y="763945"/>
            <a:ext cx="5445555" cy="3048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F80993C1-8B07-934E-8430-0892265C434C}"/>
              </a:ext>
            </a:extLst>
          </p:cNvPr>
          <p:cNvSpPr txBox="1"/>
          <p:nvPr/>
        </p:nvSpPr>
        <p:spPr>
          <a:xfrm>
            <a:off x="1136820" y="1717603"/>
            <a:ext cx="20388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raw input 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NaN to zero</a:t>
            </a:r>
          </a:p>
        </p:txBody>
      </p:sp>
    </p:spTree>
    <p:extLst>
      <p:ext uri="{BB962C8B-B14F-4D97-AF65-F5344CB8AC3E}">
        <p14:creationId xmlns:p14="http://schemas.microsoft.com/office/powerpoint/2010/main" val="318365928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73372EA3-3E89-0947-82B1-55295F1533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1327" y="761634"/>
            <a:ext cx="5544408" cy="3053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752BF9B-20ED-124C-8D78-032D3F29C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37</a:t>
            </a:fld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F8A926B-8B78-834F-BFBA-9405321487C6}"/>
              </a:ext>
            </a:extLst>
          </p:cNvPr>
          <p:cNvSpPr txBox="1"/>
          <p:nvPr/>
        </p:nvSpPr>
        <p:spPr>
          <a:xfrm>
            <a:off x="365769" y="302411"/>
            <a:ext cx="6674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Data pre-processing: Scale inputs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F3CA1227-69CD-EF4B-AF84-E4B737B31F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9" y="763945"/>
            <a:ext cx="5445555" cy="3048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F80993C1-8B07-934E-8430-0892265C434C}"/>
              </a:ext>
            </a:extLst>
          </p:cNvPr>
          <p:cNvSpPr txBox="1"/>
          <p:nvPr/>
        </p:nvSpPr>
        <p:spPr>
          <a:xfrm>
            <a:off x="1136820" y="1717603"/>
            <a:ext cx="20388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raw input 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NaN to zero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A8ABD7A0-B4C9-784F-9339-EC85AAD17842}"/>
              </a:ext>
            </a:extLst>
          </p:cNvPr>
          <p:cNvSpPr txBox="1"/>
          <p:nvPr/>
        </p:nvSpPr>
        <p:spPr>
          <a:xfrm>
            <a:off x="6874476" y="1717603"/>
            <a:ext cx="1909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remove NaN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B4F9584B-BDEA-0446-8031-F087F251629B}"/>
              </a:ext>
            </a:extLst>
          </p:cNvPr>
          <p:cNvSpPr txBox="1"/>
          <p:nvPr/>
        </p:nvSpPr>
        <p:spPr>
          <a:xfrm>
            <a:off x="7260592" y="4105706"/>
            <a:ext cx="40932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>
                <a:sym typeface="Wingdings" pitchFamily="2" charset="2"/>
              </a:rPr>
              <a:t> Even with removed (former) NaN values find peek from sst anomalies over Arctic region, seasonally covered with ice.</a:t>
            </a:r>
          </a:p>
          <a:p>
            <a:endParaRPr lang="de-DE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27575787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64CB73A-2240-A63F-D810-B74D32811A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127" y="3762942"/>
            <a:ext cx="5666164" cy="3120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73372EA3-3E89-0947-82B1-55295F1533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1327" y="712206"/>
            <a:ext cx="5544408" cy="3053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752BF9B-20ED-124C-8D78-032D3F29C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38</a:t>
            </a:fld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F8A926B-8B78-834F-BFBA-9405321487C6}"/>
              </a:ext>
            </a:extLst>
          </p:cNvPr>
          <p:cNvSpPr txBox="1"/>
          <p:nvPr/>
        </p:nvSpPr>
        <p:spPr>
          <a:xfrm>
            <a:off x="365769" y="302411"/>
            <a:ext cx="6674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Data pre-processing: Scale inputs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F3CA1227-69CD-EF4B-AF84-E4B737B31F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9" y="714517"/>
            <a:ext cx="5445555" cy="3048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F80993C1-8B07-934E-8430-0892265C434C}"/>
              </a:ext>
            </a:extLst>
          </p:cNvPr>
          <p:cNvSpPr txBox="1"/>
          <p:nvPr/>
        </p:nvSpPr>
        <p:spPr>
          <a:xfrm>
            <a:off x="1136820" y="1717603"/>
            <a:ext cx="20388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raw input 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NaN to zero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A8ABD7A0-B4C9-784F-9339-EC85AAD17842}"/>
              </a:ext>
            </a:extLst>
          </p:cNvPr>
          <p:cNvSpPr txBox="1"/>
          <p:nvPr/>
        </p:nvSpPr>
        <p:spPr>
          <a:xfrm>
            <a:off x="6874476" y="1717603"/>
            <a:ext cx="1909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remove NaN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AF29F13E-687F-C448-B98C-7E4E8A9000CF}"/>
              </a:ext>
            </a:extLst>
          </p:cNvPr>
          <p:cNvSpPr txBox="1"/>
          <p:nvPr/>
        </p:nvSpPr>
        <p:spPr>
          <a:xfrm>
            <a:off x="1504784" y="4353492"/>
            <a:ext cx="31675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capped values outside [-5,5]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scaled to [-1,1]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B4F9584B-BDEA-0446-8031-F087F251629B}"/>
              </a:ext>
            </a:extLst>
          </p:cNvPr>
          <p:cNvSpPr txBox="1"/>
          <p:nvPr/>
        </p:nvSpPr>
        <p:spPr>
          <a:xfrm>
            <a:off x="7260592" y="4105706"/>
            <a:ext cx="409320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>
                <a:sym typeface="Wingdings" pitchFamily="2" charset="2"/>
              </a:rPr>
              <a:t> Even with removed (former) NaN values find peek from sst anomalies over Arctic region, seasonally covered with ice.</a:t>
            </a:r>
          </a:p>
          <a:p>
            <a:endParaRPr lang="de-DE">
              <a:sym typeface="Wingdings" pitchFamily="2" charset="2"/>
            </a:endParaRPr>
          </a:p>
          <a:p>
            <a:r>
              <a:rPr lang="de-DE">
                <a:sym typeface="Wingdings" pitchFamily="2" charset="2"/>
              </a:rPr>
              <a:t> All models can handle un-capped input data. But for getting „nice“ relevance maps, prefere working on capped inputs, essential for ESN models (see later results…)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269035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752BF9B-20ED-124C-8D78-032D3F29C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39</a:t>
            </a:fld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F8A926B-8B78-834F-BFBA-9405321487C6}"/>
              </a:ext>
            </a:extLst>
          </p:cNvPr>
          <p:cNvSpPr txBox="1"/>
          <p:nvPr/>
        </p:nvSpPr>
        <p:spPr>
          <a:xfrm>
            <a:off x="365769" y="302411"/>
            <a:ext cx="6674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1. Linear Regression: Classification and „LRP“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F530C6AE-8792-4746-8FEF-858C9CECB73B}"/>
              </a:ext>
            </a:extLst>
          </p:cNvPr>
          <p:cNvSpPr txBox="1"/>
          <p:nvPr/>
        </p:nvSpPr>
        <p:spPr>
          <a:xfrm>
            <a:off x="365769" y="1013254"/>
            <a:ext cx="836552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Best performance is found for the following setup:</a:t>
            </a:r>
          </a:p>
          <a:p>
            <a:endParaRPr lang="de-DE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Feed </a:t>
            </a:r>
            <a:r>
              <a:rPr lang="de-DE" b="1"/>
              <a:t>whole world's sst anomaly fields as input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/>
              <a:t>Only consider „valid“ gridpoints </a:t>
            </a:r>
            <a:r>
              <a:rPr lang="de-DE"/>
              <a:t>(remove NaN values), </a:t>
            </a:r>
            <a:r>
              <a:rPr lang="de-DE" b="1"/>
              <a:t>flattened</a:t>
            </a:r>
            <a:r>
              <a:rPr lang="de-DE"/>
              <a:t> (vectorized)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/>
              <a:t>capped </a:t>
            </a:r>
            <a:r>
              <a:rPr lang="de-DE"/>
              <a:t>with “absolute“ limits [-5°C, 5°C]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/>
              <a:t>scaled</a:t>
            </a:r>
            <a:r>
              <a:rPr lang="de-DE"/>
              <a:t> to [-1,1]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unscaled </a:t>
            </a:r>
            <a:r>
              <a:rPr lang="de-DE" b="1"/>
              <a:t>continuous</a:t>
            </a:r>
            <a:r>
              <a:rPr lang="de-DE"/>
              <a:t> normalized sst anomaly index as </a:t>
            </a:r>
            <a:r>
              <a:rPr lang="de-DE" b="1"/>
              <a:t>target</a:t>
            </a:r>
            <a:r>
              <a:rPr lang="de-DE"/>
              <a:t>.</a:t>
            </a:r>
          </a:p>
          <a:p>
            <a:endParaRPr lang="de-DE"/>
          </a:p>
          <a:p>
            <a:pPr marL="285750" indent="-285750">
              <a:buFont typeface="Wingdings" pitchFamily="2" charset="2"/>
              <a:buChar char="à"/>
            </a:pPr>
            <a:r>
              <a:rPr lang="de-DE" b="1"/>
              <a:t>train</a:t>
            </a:r>
            <a:r>
              <a:rPr lang="de-DE"/>
              <a:t> </a:t>
            </a:r>
            <a:r>
              <a:rPr lang="de-DE" b="1"/>
              <a:t>accuracy 100%</a:t>
            </a:r>
          </a:p>
          <a:p>
            <a:pPr marL="285750" indent="-285750">
              <a:buFont typeface="Wingdings" pitchFamily="2" charset="2"/>
              <a:buChar char="à"/>
            </a:pPr>
            <a:r>
              <a:rPr lang="de-DE" b="1">
                <a:solidFill>
                  <a:srgbClr val="0070C0"/>
                </a:solidFill>
              </a:rPr>
              <a:t>validation accuracy </a:t>
            </a:r>
            <a:r>
              <a:rPr lang="de-DE">
                <a:solidFill>
                  <a:srgbClr val="0070C0"/>
                </a:solidFill>
              </a:rPr>
              <a:t>of </a:t>
            </a:r>
            <a:r>
              <a:rPr lang="de-DE" b="1">
                <a:solidFill>
                  <a:srgbClr val="0070C0"/>
                </a:solidFill>
              </a:rPr>
              <a:t>100% / 100% </a:t>
            </a:r>
            <a:r>
              <a:rPr lang="de-DE"/>
              <a:t>for El Nino / La Nina samples</a:t>
            </a:r>
          </a:p>
          <a:p>
            <a:r>
              <a:rPr lang="de-DE"/>
              <a:t>(Fidelity is close to perfect!)</a:t>
            </a:r>
          </a:p>
          <a:p>
            <a:endParaRPr lang="de-DE"/>
          </a:p>
          <a:p>
            <a:endParaRPr lang="de-DE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9671AD0-E734-9041-B7C0-55ABFC1E53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3081" y="3904700"/>
            <a:ext cx="7187341" cy="2856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12905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feld 51">
            <a:extLst>
              <a:ext uri="{FF2B5EF4-FFF2-40B4-BE49-F238E27FC236}">
                <a16:creationId xmlns:a16="http://schemas.microsoft.com/office/drawing/2014/main" id="{02D46DD5-A467-5A4F-9B9C-C0FBA091B004}"/>
              </a:ext>
            </a:extLst>
          </p:cNvPr>
          <p:cNvSpPr txBox="1"/>
          <p:nvPr/>
        </p:nvSpPr>
        <p:spPr>
          <a:xfrm>
            <a:off x="365769" y="302411"/>
            <a:ext cx="6674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Let‘s start with a </a:t>
            </a:r>
            <a:r>
              <a:rPr lang="de-DE" sz="2400" b="1" dirty="0"/>
              <a:t>quiz</a:t>
            </a:r>
            <a:r>
              <a:rPr lang="de-DE" sz="2400" dirty="0"/>
              <a:t>!</a:t>
            </a:r>
            <a:endParaRPr lang="de-DE" sz="2400" b="1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2836733E-D73D-FB4E-ED18-944146C1FEF2}"/>
              </a:ext>
            </a:extLst>
          </p:cNvPr>
          <p:cNvSpPr txBox="1"/>
          <p:nvPr/>
        </p:nvSpPr>
        <p:spPr>
          <a:xfrm>
            <a:off x="365769" y="1729255"/>
            <a:ext cx="101755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/>
              <a:t>2.  Who of you knows what is meant by (Stochastic) </a:t>
            </a:r>
            <a:r>
              <a:rPr lang="de-DE" sz="2400" b="1"/>
              <a:t>Gradient</a:t>
            </a:r>
            <a:r>
              <a:rPr lang="de-DE" sz="2400"/>
              <a:t> </a:t>
            </a:r>
            <a:r>
              <a:rPr lang="de-DE" sz="2400" b="1"/>
              <a:t>Descent</a:t>
            </a:r>
            <a:r>
              <a:rPr lang="de-DE" sz="2400"/>
              <a:t>?</a:t>
            </a:r>
          </a:p>
        </p:txBody>
      </p:sp>
      <p:sp>
        <p:nvSpPr>
          <p:cNvPr id="5" name="Foliennummernplatzhalter 3">
            <a:extLst>
              <a:ext uri="{FF2B5EF4-FFF2-40B4-BE49-F238E27FC236}">
                <a16:creationId xmlns:a16="http://schemas.microsoft.com/office/drawing/2014/main" id="{C8674E33-C8B3-B99D-6A4D-B4FA6A504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84D93BF-CEC1-484B-B797-4695C35961E3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404417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752BF9B-20ED-124C-8D78-032D3F29C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40</a:t>
            </a:fld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F8A926B-8B78-834F-BFBA-9405321487C6}"/>
              </a:ext>
            </a:extLst>
          </p:cNvPr>
          <p:cNvSpPr txBox="1"/>
          <p:nvPr/>
        </p:nvSpPr>
        <p:spPr>
          <a:xfrm>
            <a:off x="365768" y="302411"/>
            <a:ext cx="7703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Layer-wise relevance propagation </a:t>
            </a:r>
            <a:r>
              <a:rPr lang="de-DE" sz="2400" dirty="0"/>
              <a:t>for </a:t>
            </a:r>
            <a:r>
              <a:rPr lang="de-DE" sz="2400" b="1" dirty="0"/>
              <a:t>„coupled“</a:t>
            </a:r>
            <a:r>
              <a:rPr lang="de-DE" sz="2400" dirty="0"/>
              <a:t> </a:t>
            </a:r>
            <a:r>
              <a:rPr lang="de-DE" sz="2400" b="1" dirty="0"/>
              <a:t>baseESN</a:t>
            </a:r>
          </a:p>
        </p:txBody>
      </p: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8AB1E2D1-A0FA-7A41-902B-D454445722DA}"/>
              </a:ext>
            </a:extLst>
          </p:cNvPr>
          <p:cNvGrpSpPr/>
          <p:nvPr/>
        </p:nvGrpSpPr>
        <p:grpSpPr>
          <a:xfrm>
            <a:off x="317500" y="1089032"/>
            <a:ext cx="9664700" cy="2215417"/>
            <a:chOff x="2034212" y="4543432"/>
            <a:chExt cx="9664700" cy="2215417"/>
          </a:xfrm>
        </p:grpSpPr>
        <p:pic>
          <p:nvPicPr>
            <p:cNvPr id="8" name="Grafik 7">
              <a:extLst>
                <a:ext uri="{FF2B5EF4-FFF2-40B4-BE49-F238E27FC236}">
                  <a16:creationId xmlns:a16="http://schemas.microsoft.com/office/drawing/2014/main" id="{E9F7E214-BD67-1C48-BA84-BB2F367A452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34212" y="5244024"/>
              <a:ext cx="9664700" cy="622300"/>
            </a:xfrm>
            <a:prstGeom prst="rect">
              <a:avLst/>
            </a:prstGeom>
          </p:spPr>
        </p:pic>
        <p:sp>
          <p:nvSpPr>
            <p:cNvPr id="10" name="Geschweifte Klammer links 9">
              <a:extLst>
                <a:ext uri="{FF2B5EF4-FFF2-40B4-BE49-F238E27FC236}">
                  <a16:creationId xmlns:a16="http://schemas.microsoft.com/office/drawing/2014/main" id="{D64F367B-F265-D940-ACB8-0CD174A5DF3A}"/>
                </a:ext>
              </a:extLst>
            </p:cNvPr>
            <p:cNvSpPr/>
            <p:nvPr/>
          </p:nvSpPr>
          <p:spPr>
            <a:xfrm rot="16200000">
              <a:off x="4172298" y="4829389"/>
              <a:ext cx="294177" cy="2070993"/>
            </a:xfrm>
            <a:prstGeom prst="lef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359D9D7A-0367-C64C-A0CB-35C3E7ED3161}"/>
                </a:ext>
              </a:extLst>
            </p:cNvPr>
            <p:cNvSpPr txBox="1"/>
            <p:nvPr/>
          </p:nvSpPr>
          <p:spPr>
            <a:xfrm>
              <a:off x="3016669" y="6112518"/>
              <a:ext cx="260543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/>
                <a:t>keep</a:t>
              </a:r>
              <a:r>
                <a:rPr lang="de-DE" dirty="0"/>
                <a:t> </a:t>
              </a:r>
              <a:r>
                <a:rPr lang="de-DE" dirty="0" err="1"/>
                <a:t>fraction</a:t>
              </a:r>
              <a:r>
                <a:rPr lang="de-DE" dirty="0"/>
                <a:t> </a:t>
              </a:r>
              <a:r>
                <a:rPr lang="de-DE" dirty="0" err="1"/>
                <a:t>of</a:t>
              </a:r>
              <a:r>
                <a:rPr lang="de-DE" dirty="0"/>
                <a:t> </a:t>
              </a:r>
              <a:r>
                <a:rPr lang="de-DE" dirty="0" err="1"/>
                <a:t>previous</a:t>
              </a:r>
              <a:r>
                <a:rPr lang="de-DE" dirty="0"/>
                <a:t> </a:t>
              </a:r>
              <a:r>
                <a:rPr lang="de-DE" dirty="0" err="1"/>
                <a:t>timestep‘s</a:t>
              </a:r>
              <a:r>
                <a:rPr lang="de-DE" dirty="0"/>
                <a:t> </a:t>
              </a:r>
              <a:r>
                <a:rPr lang="de-DE" dirty="0" err="1"/>
                <a:t>reservoir</a:t>
              </a:r>
              <a:r>
                <a:rPr lang="de-DE" dirty="0"/>
                <a:t> state</a:t>
              </a:r>
            </a:p>
          </p:txBody>
        </p:sp>
        <p:sp>
          <p:nvSpPr>
            <p:cNvPr id="12" name="Geschweifte Klammer links 11">
              <a:extLst>
                <a:ext uri="{FF2B5EF4-FFF2-40B4-BE49-F238E27FC236}">
                  <a16:creationId xmlns:a16="http://schemas.microsoft.com/office/drawing/2014/main" id="{7741BC26-2324-3141-B3D4-977011CC0F15}"/>
                </a:ext>
              </a:extLst>
            </p:cNvPr>
            <p:cNvSpPr/>
            <p:nvPr/>
          </p:nvSpPr>
          <p:spPr>
            <a:xfrm rot="5400000">
              <a:off x="7103876" y="4363457"/>
              <a:ext cx="287789" cy="1623802"/>
            </a:xfrm>
            <a:prstGeom prst="lef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F3D5EC58-29DC-8447-AA24-3436F3E0EEFD}"/>
                </a:ext>
              </a:extLst>
            </p:cNvPr>
            <p:cNvSpPr txBox="1"/>
            <p:nvPr/>
          </p:nvSpPr>
          <p:spPr>
            <a:xfrm>
              <a:off x="6075190" y="4543432"/>
              <a:ext cx="26054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/>
                <a:t>current</a:t>
              </a:r>
              <a:r>
                <a:rPr lang="de-DE" dirty="0"/>
                <a:t> </a:t>
              </a:r>
              <a:r>
                <a:rPr lang="de-DE" dirty="0" err="1"/>
                <a:t>timestep‘s</a:t>
              </a:r>
              <a:r>
                <a:rPr lang="de-DE" dirty="0"/>
                <a:t> </a:t>
              </a:r>
              <a:r>
                <a:rPr lang="de-DE" dirty="0" err="1"/>
                <a:t>input</a:t>
              </a:r>
              <a:endParaRPr lang="de-DE" dirty="0"/>
            </a:p>
          </p:txBody>
        </p:sp>
        <p:sp>
          <p:nvSpPr>
            <p:cNvPr id="14" name="Geschweifte Klammer links 13">
              <a:extLst>
                <a:ext uri="{FF2B5EF4-FFF2-40B4-BE49-F238E27FC236}">
                  <a16:creationId xmlns:a16="http://schemas.microsoft.com/office/drawing/2014/main" id="{8F39BE34-66AA-7D4C-9E99-803AAD2660BB}"/>
                </a:ext>
              </a:extLst>
            </p:cNvPr>
            <p:cNvSpPr/>
            <p:nvPr/>
          </p:nvSpPr>
          <p:spPr>
            <a:xfrm rot="16200000">
              <a:off x="9589766" y="4664463"/>
              <a:ext cx="294177" cy="2430794"/>
            </a:xfrm>
            <a:prstGeom prst="lef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D7C473D6-A348-9F43-A352-116A801EA377}"/>
                </a:ext>
              </a:extLst>
            </p:cNvPr>
            <p:cNvSpPr txBox="1"/>
            <p:nvPr/>
          </p:nvSpPr>
          <p:spPr>
            <a:xfrm>
              <a:off x="8438889" y="6112518"/>
              <a:ext cx="29243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/>
                <a:t>recurrence</a:t>
              </a:r>
              <a:r>
                <a:rPr lang="de-DE" dirty="0"/>
                <a:t> </a:t>
              </a:r>
              <a:r>
                <a:rPr lang="de-DE" dirty="0" err="1"/>
                <a:t>inside</a:t>
              </a:r>
              <a:r>
                <a:rPr lang="de-DE" dirty="0"/>
                <a:t> </a:t>
              </a:r>
              <a:r>
                <a:rPr lang="de-DE" dirty="0" err="1"/>
                <a:t>reservoir</a:t>
              </a:r>
              <a:endParaRPr lang="de-DE" dirty="0"/>
            </a:p>
          </p:txBody>
        </p:sp>
      </p:grpSp>
      <p:pic>
        <p:nvPicPr>
          <p:cNvPr id="2" name="Grafik 1">
            <a:extLst>
              <a:ext uri="{FF2B5EF4-FFF2-40B4-BE49-F238E27FC236}">
                <a16:creationId xmlns:a16="http://schemas.microsoft.com/office/drawing/2014/main" id="{04797477-1234-6E4C-80DA-DC8B57CCC8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4246045"/>
            <a:ext cx="4822590" cy="152292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feld 2">
                <a:extLst>
                  <a:ext uri="{FF2B5EF4-FFF2-40B4-BE49-F238E27FC236}">
                    <a16:creationId xmlns:a16="http://schemas.microsoft.com/office/drawing/2014/main" id="{B185EC47-19E5-9D4A-B872-9FCC9944EED1}"/>
                  </a:ext>
                </a:extLst>
              </p:cNvPr>
              <p:cNvSpPr txBox="1"/>
              <p:nvPr/>
            </p:nvSpPr>
            <p:spPr>
              <a:xfrm>
                <a:off x="159562" y="3908310"/>
                <a:ext cx="5501632" cy="2585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b="1"/>
                  <a:t>„coupled“ baseESN </a:t>
                </a:r>
                <a:r>
                  <a:rPr lang="de-DE"/>
                  <a:t>simplifies reservoir state transition:</a:t>
                </a:r>
              </a:p>
              <a:p>
                <a:endParaRPr lang="de-DE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/>
                  <a:t>feed whole sst anomaly field in first timestep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/>
                  <a:t>couple each gridpoint to exactly one reservoir unit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/>
                  <a:t>no additional inputs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/>
                  <a:t>let reservoir swing, total timesteps T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de-DE"/>
                  <a:t> = 1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/>
                  <a:t>b</a:t>
                </a:r>
                <a:r>
                  <a:rPr lang="de-DE" baseline="-25000"/>
                  <a:t>in</a:t>
                </a:r>
                <a:r>
                  <a:rPr lang="de-DE"/>
                  <a:t>=b</a:t>
                </a:r>
                <a:r>
                  <a:rPr lang="de-DE" baseline="-25000"/>
                  <a:t>res</a:t>
                </a:r>
                <a:r>
                  <a:rPr lang="de-DE"/>
                  <a:t>=0</a:t>
                </a:r>
              </a:p>
              <a:p>
                <a:endParaRPr lang="de-DE"/>
              </a:p>
            </p:txBody>
          </p:sp>
        </mc:Choice>
        <mc:Fallback xmlns="">
          <p:sp>
            <p:nvSpPr>
              <p:cNvPr id="3" name="Textfeld 2">
                <a:extLst>
                  <a:ext uri="{FF2B5EF4-FFF2-40B4-BE49-F238E27FC236}">
                    <a16:creationId xmlns:a16="http://schemas.microsoft.com/office/drawing/2014/main" id="{B185EC47-19E5-9D4A-B872-9FCC9944EE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562" y="3908310"/>
                <a:ext cx="5501632" cy="2585323"/>
              </a:xfrm>
              <a:prstGeom prst="rect">
                <a:avLst/>
              </a:prstGeom>
              <a:blipFill>
                <a:blip r:embed="rId5"/>
                <a:stretch>
                  <a:fillRect l="-922" t="-97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hteck 15">
            <a:extLst>
              <a:ext uri="{FF2B5EF4-FFF2-40B4-BE49-F238E27FC236}">
                <a16:creationId xmlns:a16="http://schemas.microsoft.com/office/drawing/2014/main" id="{91F49CE7-153B-FD42-9732-B77E8FE17044}"/>
              </a:ext>
            </a:extLst>
          </p:cNvPr>
          <p:cNvSpPr/>
          <p:nvPr/>
        </p:nvSpPr>
        <p:spPr>
          <a:xfrm>
            <a:off x="5981700" y="4220645"/>
            <a:ext cx="4911490" cy="15229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537271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hteck 50">
            <a:extLst>
              <a:ext uri="{FF2B5EF4-FFF2-40B4-BE49-F238E27FC236}">
                <a16:creationId xmlns:a16="http://schemas.microsoft.com/office/drawing/2014/main" id="{CBD2210A-CABB-4140-8992-0B763F5A2CF6}"/>
              </a:ext>
            </a:extLst>
          </p:cNvPr>
          <p:cNvSpPr/>
          <p:nvPr/>
        </p:nvSpPr>
        <p:spPr>
          <a:xfrm>
            <a:off x="9982200" y="1950195"/>
            <a:ext cx="330200" cy="1607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752BF9B-20ED-124C-8D78-032D3F29C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41</a:t>
            </a:fld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F8A926B-8B78-834F-BFBA-9405321487C6}"/>
              </a:ext>
            </a:extLst>
          </p:cNvPr>
          <p:cNvSpPr txBox="1"/>
          <p:nvPr/>
        </p:nvSpPr>
        <p:spPr>
          <a:xfrm>
            <a:off x="365769" y="302411"/>
            <a:ext cx="6674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„coupled“ baseESN: </a:t>
            </a:r>
            <a:r>
              <a:rPr lang="de-DE" sz="2400" dirty="0"/>
              <a:t>Unfold recurrence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CE9CCA8-00CB-CF42-BEA2-FEC7EE6548FF}"/>
              </a:ext>
            </a:extLst>
          </p:cNvPr>
          <p:cNvSpPr/>
          <p:nvPr/>
        </p:nvSpPr>
        <p:spPr>
          <a:xfrm>
            <a:off x="11385375" y="3361610"/>
            <a:ext cx="432487" cy="43248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98D0E4F-DD05-5841-B458-DC6BEE61BD4C}"/>
              </a:ext>
            </a:extLst>
          </p:cNvPr>
          <p:cNvSpPr/>
          <p:nvPr/>
        </p:nvSpPr>
        <p:spPr>
          <a:xfrm>
            <a:off x="11385374" y="4449007"/>
            <a:ext cx="432487" cy="43248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2" name="Gerade Verbindung 11">
            <a:extLst>
              <a:ext uri="{FF2B5EF4-FFF2-40B4-BE49-F238E27FC236}">
                <a16:creationId xmlns:a16="http://schemas.microsoft.com/office/drawing/2014/main" id="{EF02A917-D987-8346-ABD6-9EA0478289B1}"/>
              </a:ext>
            </a:extLst>
          </p:cNvPr>
          <p:cNvCxnSpPr>
            <a:cxnSpLocks/>
            <a:endCxn id="9" idx="2"/>
          </p:cNvCxnSpPr>
          <p:nvPr/>
        </p:nvCxnSpPr>
        <p:spPr>
          <a:xfrm>
            <a:off x="10255300" y="2126840"/>
            <a:ext cx="1130075" cy="1451014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A7E1DAC9-D24F-DC42-A4DB-4B6C547B4BEC}"/>
              </a:ext>
            </a:extLst>
          </p:cNvPr>
          <p:cNvSpPr txBox="1"/>
          <p:nvPr/>
        </p:nvSpPr>
        <p:spPr>
          <a:xfrm>
            <a:off x="11033712" y="2706700"/>
            <a:ext cx="11050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output </a:t>
            </a:r>
            <a:r>
              <a:rPr lang="de-DE"/>
              <a:t>(one-hot)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82CD48E7-65DA-2445-A2F8-13E7C4A2B126}"/>
              </a:ext>
            </a:extLst>
          </p:cNvPr>
          <p:cNvSpPr txBox="1"/>
          <p:nvPr/>
        </p:nvSpPr>
        <p:spPr>
          <a:xfrm>
            <a:off x="9626676" y="1518842"/>
            <a:ext cx="110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act</a:t>
            </a:r>
            <a:r>
              <a:rPr lang="de-DE"/>
              <a:t>(T)</a:t>
            </a:r>
          </a:p>
        </p:txBody>
      </p:sp>
      <p:cxnSp>
        <p:nvCxnSpPr>
          <p:cNvPr id="41" name="Gerade Verbindung 40">
            <a:extLst>
              <a:ext uri="{FF2B5EF4-FFF2-40B4-BE49-F238E27FC236}">
                <a16:creationId xmlns:a16="http://schemas.microsoft.com/office/drawing/2014/main" id="{07577F3C-0998-1A4E-AEFC-61A7F06BF889}"/>
              </a:ext>
            </a:extLst>
          </p:cNvPr>
          <p:cNvCxnSpPr>
            <a:cxnSpLocks/>
            <a:endCxn id="10" idx="2"/>
          </p:cNvCxnSpPr>
          <p:nvPr/>
        </p:nvCxnSpPr>
        <p:spPr>
          <a:xfrm>
            <a:off x="10255300" y="3367715"/>
            <a:ext cx="1130074" cy="1297536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43">
            <a:extLst>
              <a:ext uri="{FF2B5EF4-FFF2-40B4-BE49-F238E27FC236}">
                <a16:creationId xmlns:a16="http://schemas.microsoft.com/office/drawing/2014/main" id="{76CCB34A-D748-A849-8056-287ABFBA08B9}"/>
              </a:ext>
            </a:extLst>
          </p:cNvPr>
          <p:cNvCxnSpPr>
            <a:cxnSpLocks/>
            <a:endCxn id="10" idx="2"/>
          </p:cNvCxnSpPr>
          <p:nvPr/>
        </p:nvCxnSpPr>
        <p:spPr>
          <a:xfrm>
            <a:off x="10255300" y="2126840"/>
            <a:ext cx="1130074" cy="2538411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46">
            <a:extLst>
              <a:ext uri="{FF2B5EF4-FFF2-40B4-BE49-F238E27FC236}">
                <a16:creationId xmlns:a16="http://schemas.microsoft.com/office/drawing/2014/main" id="{9D3B0111-B9CC-284E-88F8-6069B3A830C6}"/>
              </a:ext>
            </a:extLst>
          </p:cNvPr>
          <p:cNvCxnSpPr>
            <a:cxnSpLocks/>
            <a:endCxn id="9" idx="2"/>
          </p:cNvCxnSpPr>
          <p:nvPr/>
        </p:nvCxnSpPr>
        <p:spPr>
          <a:xfrm>
            <a:off x="10255300" y="3367715"/>
            <a:ext cx="1130075" cy="210139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feld 49">
            <a:extLst>
              <a:ext uri="{FF2B5EF4-FFF2-40B4-BE49-F238E27FC236}">
                <a16:creationId xmlns:a16="http://schemas.microsoft.com/office/drawing/2014/main" id="{9DA98980-9FC3-5744-9169-20B6EE977C49}"/>
              </a:ext>
            </a:extLst>
          </p:cNvPr>
          <p:cNvSpPr txBox="1"/>
          <p:nvPr/>
        </p:nvSpPr>
        <p:spPr>
          <a:xfrm>
            <a:off x="10405843" y="3966204"/>
            <a:ext cx="615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W</a:t>
            </a:r>
            <a:r>
              <a:rPr lang="de-DE" b="1" baseline="-25000"/>
              <a:t>out</a:t>
            </a:r>
            <a:r>
              <a:rPr lang="de-DE" b="1"/>
              <a:t> b</a:t>
            </a:r>
            <a:r>
              <a:rPr lang="de-DE" b="1" baseline="-25000"/>
              <a:t>out</a:t>
            </a:r>
            <a:endParaRPr lang="de-DE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89484473-8F1D-ED4F-8627-257EEB8AAB8E}"/>
              </a:ext>
            </a:extLst>
          </p:cNvPr>
          <p:cNvSpPr/>
          <p:nvPr/>
        </p:nvSpPr>
        <p:spPr>
          <a:xfrm>
            <a:off x="10039300" y="201884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D9CC6283-5083-344B-BF32-657366DE5A3C}"/>
              </a:ext>
            </a:extLst>
          </p:cNvPr>
          <p:cNvSpPr/>
          <p:nvPr/>
        </p:nvSpPr>
        <p:spPr>
          <a:xfrm>
            <a:off x="10039300" y="226701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158ED42A-FA6E-A14D-AEE3-CD2E442B645F}"/>
              </a:ext>
            </a:extLst>
          </p:cNvPr>
          <p:cNvSpPr/>
          <p:nvPr/>
        </p:nvSpPr>
        <p:spPr>
          <a:xfrm>
            <a:off x="10039300" y="251519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78E9AB1A-1985-0246-8BCF-3B0B821E0AF6}"/>
              </a:ext>
            </a:extLst>
          </p:cNvPr>
          <p:cNvSpPr/>
          <p:nvPr/>
        </p:nvSpPr>
        <p:spPr>
          <a:xfrm>
            <a:off x="10039300" y="276336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20B25EB6-04D6-6F43-B0BA-2E99B79F97E1}"/>
              </a:ext>
            </a:extLst>
          </p:cNvPr>
          <p:cNvSpPr/>
          <p:nvPr/>
        </p:nvSpPr>
        <p:spPr>
          <a:xfrm>
            <a:off x="10039300" y="301154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3DD9A9CD-F9B4-4C4D-A27D-6501B9CA7769}"/>
              </a:ext>
            </a:extLst>
          </p:cNvPr>
          <p:cNvSpPr/>
          <p:nvPr/>
        </p:nvSpPr>
        <p:spPr>
          <a:xfrm>
            <a:off x="10039300" y="325971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6A77A456-F1E0-0E4C-ACB4-A93AF8AE34B2}"/>
              </a:ext>
            </a:extLst>
          </p:cNvPr>
          <p:cNvSpPr/>
          <p:nvPr/>
        </p:nvSpPr>
        <p:spPr>
          <a:xfrm>
            <a:off x="8738419" y="4087992"/>
            <a:ext cx="330200" cy="160740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69965F7D-293A-334D-ACCD-2E2535E23856}"/>
              </a:ext>
            </a:extLst>
          </p:cNvPr>
          <p:cNvSpPr/>
          <p:nvPr/>
        </p:nvSpPr>
        <p:spPr>
          <a:xfrm>
            <a:off x="8795519" y="4156637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377E0615-D854-5A42-B752-540AEB36681E}"/>
              </a:ext>
            </a:extLst>
          </p:cNvPr>
          <p:cNvSpPr/>
          <p:nvPr/>
        </p:nvSpPr>
        <p:spPr>
          <a:xfrm>
            <a:off x="8795519" y="4404812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92145224-15A7-4C45-9EC9-4F51682189FB}"/>
              </a:ext>
            </a:extLst>
          </p:cNvPr>
          <p:cNvSpPr/>
          <p:nvPr/>
        </p:nvSpPr>
        <p:spPr>
          <a:xfrm>
            <a:off x="8795519" y="4652987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C649868F-7B8C-F049-8483-2B68CAE7AC34}"/>
              </a:ext>
            </a:extLst>
          </p:cNvPr>
          <p:cNvSpPr/>
          <p:nvPr/>
        </p:nvSpPr>
        <p:spPr>
          <a:xfrm>
            <a:off x="8795519" y="4901162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0964790E-290B-0247-B219-81FB87ED944C}"/>
              </a:ext>
            </a:extLst>
          </p:cNvPr>
          <p:cNvSpPr/>
          <p:nvPr/>
        </p:nvSpPr>
        <p:spPr>
          <a:xfrm>
            <a:off x="8795519" y="5149337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26EDE6EB-BB47-6149-85A3-4196BC80D43C}"/>
              </a:ext>
            </a:extLst>
          </p:cNvPr>
          <p:cNvSpPr/>
          <p:nvPr/>
        </p:nvSpPr>
        <p:spPr>
          <a:xfrm>
            <a:off x="8795519" y="5397512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5" name="Textfeld 64">
            <a:extLst>
              <a:ext uri="{FF2B5EF4-FFF2-40B4-BE49-F238E27FC236}">
                <a16:creationId xmlns:a16="http://schemas.microsoft.com/office/drawing/2014/main" id="{2DB37923-8E01-E143-BA8F-0B7742600A32}"/>
              </a:ext>
            </a:extLst>
          </p:cNvPr>
          <p:cNvSpPr txBox="1"/>
          <p:nvPr/>
        </p:nvSpPr>
        <p:spPr>
          <a:xfrm>
            <a:off x="8350997" y="5738963"/>
            <a:ext cx="110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x</a:t>
            </a:r>
            <a:r>
              <a:rPr lang="de-DE"/>
              <a:t>(T-1)</a:t>
            </a:r>
          </a:p>
        </p:txBody>
      </p:sp>
      <p:cxnSp>
        <p:nvCxnSpPr>
          <p:cNvPr id="66" name="Gerade Verbindung 65">
            <a:extLst>
              <a:ext uri="{FF2B5EF4-FFF2-40B4-BE49-F238E27FC236}">
                <a16:creationId xmlns:a16="http://schemas.microsoft.com/office/drawing/2014/main" id="{8E8EEFDB-EDDF-A948-9BAD-14A0F703BB32}"/>
              </a:ext>
            </a:extLst>
          </p:cNvPr>
          <p:cNvCxnSpPr>
            <a:cxnSpLocks/>
            <a:stCxn id="64" idx="6"/>
            <a:endCxn id="52" idx="2"/>
          </p:cNvCxnSpPr>
          <p:nvPr/>
        </p:nvCxnSpPr>
        <p:spPr>
          <a:xfrm flipV="1">
            <a:off x="9011519" y="2126840"/>
            <a:ext cx="1027781" cy="3378672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 Verbindung 68">
            <a:extLst>
              <a:ext uri="{FF2B5EF4-FFF2-40B4-BE49-F238E27FC236}">
                <a16:creationId xmlns:a16="http://schemas.microsoft.com/office/drawing/2014/main" id="{875551F6-9C4C-0340-B062-558C9005C451}"/>
              </a:ext>
            </a:extLst>
          </p:cNvPr>
          <p:cNvCxnSpPr>
            <a:cxnSpLocks/>
            <a:stCxn id="64" idx="6"/>
            <a:endCxn id="57" idx="2"/>
          </p:cNvCxnSpPr>
          <p:nvPr/>
        </p:nvCxnSpPr>
        <p:spPr>
          <a:xfrm flipV="1">
            <a:off x="9011519" y="3367715"/>
            <a:ext cx="1027781" cy="2137797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 Verbindung 72">
            <a:extLst>
              <a:ext uri="{FF2B5EF4-FFF2-40B4-BE49-F238E27FC236}">
                <a16:creationId xmlns:a16="http://schemas.microsoft.com/office/drawing/2014/main" id="{BEFFE542-A6B5-E643-B436-A452657A5E27}"/>
              </a:ext>
            </a:extLst>
          </p:cNvPr>
          <p:cNvCxnSpPr>
            <a:cxnSpLocks/>
            <a:stCxn id="59" idx="6"/>
            <a:endCxn id="52" idx="2"/>
          </p:cNvCxnSpPr>
          <p:nvPr/>
        </p:nvCxnSpPr>
        <p:spPr>
          <a:xfrm flipV="1">
            <a:off x="9011519" y="2126840"/>
            <a:ext cx="1027781" cy="2137797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75">
            <a:extLst>
              <a:ext uri="{FF2B5EF4-FFF2-40B4-BE49-F238E27FC236}">
                <a16:creationId xmlns:a16="http://schemas.microsoft.com/office/drawing/2014/main" id="{FEFE6CAC-4AC9-2844-9606-B875DB4F200D}"/>
              </a:ext>
            </a:extLst>
          </p:cNvPr>
          <p:cNvCxnSpPr>
            <a:cxnSpLocks/>
            <a:stCxn id="59" idx="6"/>
            <a:endCxn id="57" idx="2"/>
          </p:cNvCxnSpPr>
          <p:nvPr/>
        </p:nvCxnSpPr>
        <p:spPr>
          <a:xfrm flipV="1">
            <a:off x="9011519" y="3367715"/>
            <a:ext cx="1027781" cy="896922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feld 78">
            <a:extLst>
              <a:ext uri="{FF2B5EF4-FFF2-40B4-BE49-F238E27FC236}">
                <a16:creationId xmlns:a16="http://schemas.microsoft.com/office/drawing/2014/main" id="{2C813AEB-CA75-4746-B4F0-411D48F07828}"/>
              </a:ext>
            </a:extLst>
          </p:cNvPr>
          <p:cNvSpPr txBox="1"/>
          <p:nvPr/>
        </p:nvSpPr>
        <p:spPr>
          <a:xfrm>
            <a:off x="9476612" y="4362789"/>
            <a:ext cx="615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W</a:t>
            </a:r>
            <a:r>
              <a:rPr lang="de-DE" b="1" baseline="-25000"/>
              <a:t>res</a:t>
            </a:r>
            <a:endParaRPr lang="de-DE"/>
          </a:p>
        </p:txBody>
      </p:sp>
      <p:sp>
        <p:nvSpPr>
          <p:cNvPr id="80" name="Rechteck 79">
            <a:extLst>
              <a:ext uri="{FF2B5EF4-FFF2-40B4-BE49-F238E27FC236}">
                <a16:creationId xmlns:a16="http://schemas.microsoft.com/office/drawing/2014/main" id="{5DF7D383-0991-A946-8600-6FD768F369F8}"/>
              </a:ext>
            </a:extLst>
          </p:cNvPr>
          <p:cNvSpPr/>
          <p:nvPr/>
        </p:nvSpPr>
        <p:spPr>
          <a:xfrm>
            <a:off x="7512081" y="1982370"/>
            <a:ext cx="330200" cy="1607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1" name="Textfeld 80">
            <a:extLst>
              <a:ext uri="{FF2B5EF4-FFF2-40B4-BE49-F238E27FC236}">
                <a16:creationId xmlns:a16="http://schemas.microsoft.com/office/drawing/2014/main" id="{34049E12-D3A2-9847-8ADE-E45BC62D8CFC}"/>
              </a:ext>
            </a:extLst>
          </p:cNvPr>
          <p:cNvSpPr txBox="1"/>
          <p:nvPr/>
        </p:nvSpPr>
        <p:spPr>
          <a:xfrm>
            <a:off x="7156557" y="1551017"/>
            <a:ext cx="110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act</a:t>
            </a:r>
            <a:r>
              <a:rPr lang="de-DE"/>
              <a:t>(T-1)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5623AB2D-EBB5-8B4C-89D6-830057545A98}"/>
              </a:ext>
            </a:extLst>
          </p:cNvPr>
          <p:cNvSpPr/>
          <p:nvPr/>
        </p:nvSpPr>
        <p:spPr>
          <a:xfrm>
            <a:off x="7569181" y="205101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B4B01D2C-7DBB-8842-ACC8-5F1A188835E4}"/>
              </a:ext>
            </a:extLst>
          </p:cNvPr>
          <p:cNvSpPr/>
          <p:nvPr/>
        </p:nvSpPr>
        <p:spPr>
          <a:xfrm>
            <a:off x="7569181" y="229919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C228069C-C622-8449-AB87-0D930A11315C}"/>
              </a:ext>
            </a:extLst>
          </p:cNvPr>
          <p:cNvSpPr/>
          <p:nvPr/>
        </p:nvSpPr>
        <p:spPr>
          <a:xfrm>
            <a:off x="7569181" y="254736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07E4EB25-1583-2942-968F-C28E04F311CC}"/>
              </a:ext>
            </a:extLst>
          </p:cNvPr>
          <p:cNvSpPr/>
          <p:nvPr/>
        </p:nvSpPr>
        <p:spPr>
          <a:xfrm>
            <a:off x="7569181" y="279554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B5F985CD-0DD1-664A-B8F0-BF6D7EAD1753}"/>
              </a:ext>
            </a:extLst>
          </p:cNvPr>
          <p:cNvSpPr/>
          <p:nvPr/>
        </p:nvSpPr>
        <p:spPr>
          <a:xfrm>
            <a:off x="7569181" y="304371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43923036-C931-5B45-AAD7-DD2A808561ED}"/>
              </a:ext>
            </a:extLst>
          </p:cNvPr>
          <p:cNvSpPr/>
          <p:nvPr/>
        </p:nvSpPr>
        <p:spPr>
          <a:xfrm>
            <a:off x="7569181" y="3288201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8" name="Rechteck 87">
            <a:extLst>
              <a:ext uri="{FF2B5EF4-FFF2-40B4-BE49-F238E27FC236}">
                <a16:creationId xmlns:a16="http://schemas.microsoft.com/office/drawing/2014/main" id="{F754C481-FDF9-4C45-B042-10B68A90B2E3}"/>
              </a:ext>
            </a:extLst>
          </p:cNvPr>
          <p:cNvSpPr/>
          <p:nvPr/>
        </p:nvSpPr>
        <p:spPr>
          <a:xfrm>
            <a:off x="6268300" y="4087992"/>
            <a:ext cx="330200" cy="160740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B5226253-D5EA-234E-AF32-6CEF961769B4}"/>
              </a:ext>
            </a:extLst>
          </p:cNvPr>
          <p:cNvSpPr/>
          <p:nvPr/>
        </p:nvSpPr>
        <p:spPr>
          <a:xfrm>
            <a:off x="6325400" y="4156637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B4F1E42A-EF08-C942-94BF-39C29F869AEF}"/>
              </a:ext>
            </a:extLst>
          </p:cNvPr>
          <p:cNvSpPr/>
          <p:nvPr/>
        </p:nvSpPr>
        <p:spPr>
          <a:xfrm>
            <a:off x="6325400" y="4404812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5544AE04-8863-2442-BCC4-8301610CDB84}"/>
              </a:ext>
            </a:extLst>
          </p:cNvPr>
          <p:cNvSpPr/>
          <p:nvPr/>
        </p:nvSpPr>
        <p:spPr>
          <a:xfrm>
            <a:off x="6325400" y="4652987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896494BE-EC14-D94E-B304-695536E4F925}"/>
              </a:ext>
            </a:extLst>
          </p:cNvPr>
          <p:cNvSpPr/>
          <p:nvPr/>
        </p:nvSpPr>
        <p:spPr>
          <a:xfrm>
            <a:off x="6325400" y="4901162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28D3113E-C0F2-B040-A8E9-1594C32A804F}"/>
              </a:ext>
            </a:extLst>
          </p:cNvPr>
          <p:cNvSpPr/>
          <p:nvPr/>
        </p:nvSpPr>
        <p:spPr>
          <a:xfrm>
            <a:off x="6325400" y="5149337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1B8CD44E-FC4A-8943-8E89-F7B3C0CC8263}"/>
              </a:ext>
            </a:extLst>
          </p:cNvPr>
          <p:cNvSpPr/>
          <p:nvPr/>
        </p:nvSpPr>
        <p:spPr>
          <a:xfrm>
            <a:off x="6325400" y="5397512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5" name="Textfeld 94">
            <a:extLst>
              <a:ext uri="{FF2B5EF4-FFF2-40B4-BE49-F238E27FC236}">
                <a16:creationId xmlns:a16="http://schemas.microsoft.com/office/drawing/2014/main" id="{AA4AD857-BEB6-8C4F-8F88-D0070EBFC83F}"/>
              </a:ext>
            </a:extLst>
          </p:cNvPr>
          <p:cNvSpPr txBox="1"/>
          <p:nvPr/>
        </p:nvSpPr>
        <p:spPr>
          <a:xfrm>
            <a:off x="5915861" y="5738963"/>
            <a:ext cx="110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x</a:t>
            </a:r>
            <a:r>
              <a:rPr lang="de-DE"/>
              <a:t>(T-2)</a:t>
            </a:r>
          </a:p>
        </p:txBody>
      </p:sp>
      <p:cxnSp>
        <p:nvCxnSpPr>
          <p:cNvPr id="96" name="Gerade Verbindung 95">
            <a:extLst>
              <a:ext uri="{FF2B5EF4-FFF2-40B4-BE49-F238E27FC236}">
                <a16:creationId xmlns:a16="http://schemas.microsoft.com/office/drawing/2014/main" id="{DC9F3439-3FBC-7447-AFC2-D4EECE7C4B64}"/>
              </a:ext>
            </a:extLst>
          </p:cNvPr>
          <p:cNvCxnSpPr>
            <a:cxnSpLocks/>
            <a:stCxn id="94" idx="6"/>
            <a:endCxn id="82" idx="2"/>
          </p:cNvCxnSpPr>
          <p:nvPr/>
        </p:nvCxnSpPr>
        <p:spPr>
          <a:xfrm flipV="1">
            <a:off x="6541400" y="2159015"/>
            <a:ext cx="1027781" cy="3346497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96">
            <a:extLst>
              <a:ext uri="{FF2B5EF4-FFF2-40B4-BE49-F238E27FC236}">
                <a16:creationId xmlns:a16="http://schemas.microsoft.com/office/drawing/2014/main" id="{5C49AA5D-BF05-2545-8CA9-7CB081AD73F5}"/>
              </a:ext>
            </a:extLst>
          </p:cNvPr>
          <p:cNvCxnSpPr>
            <a:cxnSpLocks/>
            <a:stCxn id="94" idx="6"/>
            <a:endCxn id="87" idx="2"/>
          </p:cNvCxnSpPr>
          <p:nvPr/>
        </p:nvCxnSpPr>
        <p:spPr>
          <a:xfrm flipV="1">
            <a:off x="6541400" y="3396201"/>
            <a:ext cx="1027781" cy="2109311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 Verbindung 97">
            <a:extLst>
              <a:ext uri="{FF2B5EF4-FFF2-40B4-BE49-F238E27FC236}">
                <a16:creationId xmlns:a16="http://schemas.microsoft.com/office/drawing/2014/main" id="{0027CF2F-78E4-AF44-B933-3101EBFDE6AC}"/>
              </a:ext>
            </a:extLst>
          </p:cNvPr>
          <p:cNvCxnSpPr>
            <a:cxnSpLocks/>
            <a:stCxn id="89" idx="6"/>
            <a:endCxn id="82" idx="2"/>
          </p:cNvCxnSpPr>
          <p:nvPr/>
        </p:nvCxnSpPr>
        <p:spPr>
          <a:xfrm flipV="1">
            <a:off x="6541400" y="2159015"/>
            <a:ext cx="1027781" cy="2105622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 Verbindung 98">
            <a:extLst>
              <a:ext uri="{FF2B5EF4-FFF2-40B4-BE49-F238E27FC236}">
                <a16:creationId xmlns:a16="http://schemas.microsoft.com/office/drawing/2014/main" id="{7F8F60F6-4747-5344-99D2-E1BC78847E05}"/>
              </a:ext>
            </a:extLst>
          </p:cNvPr>
          <p:cNvCxnSpPr>
            <a:cxnSpLocks/>
            <a:stCxn id="89" idx="6"/>
            <a:endCxn id="87" idx="2"/>
          </p:cNvCxnSpPr>
          <p:nvPr/>
        </p:nvCxnSpPr>
        <p:spPr>
          <a:xfrm flipV="1">
            <a:off x="6541400" y="3396201"/>
            <a:ext cx="1027781" cy="868436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feld 99">
            <a:extLst>
              <a:ext uri="{FF2B5EF4-FFF2-40B4-BE49-F238E27FC236}">
                <a16:creationId xmlns:a16="http://schemas.microsoft.com/office/drawing/2014/main" id="{1229B251-5C91-924F-BE6C-8D1D2E57F756}"/>
              </a:ext>
            </a:extLst>
          </p:cNvPr>
          <p:cNvSpPr txBox="1"/>
          <p:nvPr/>
        </p:nvSpPr>
        <p:spPr>
          <a:xfrm>
            <a:off x="7031538" y="4362789"/>
            <a:ext cx="615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W</a:t>
            </a:r>
            <a:r>
              <a:rPr lang="de-DE" b="1" baseline="-25000"/>
              <a:t>res</a:t>
            </a:r>
            <a:endParaRPr lang="de-DE"/>
          </a:p>
        </p:txBody>
      </p:sp>
      <p:cxnSp>
        <p:nvCxnSpPr>
          <p:cNvPr id="101" name="Gerade Verbindung 100">
            <a:extLst>
              <a:ext uri="{FF2B5EF4-FFF2-40B4-BE49-F238E27FC236}">
                <a16:creationId xmlns:a16="http://schemas.microsoft.com/office/drawing/2014/main" id="{0ACFD39F-36A8-2A40-84F1-79F375503AA2}"/>
              </a:ext>
            </a:extLst>
          </p:cNvPr>
          <p:cNvCxnSpPr>
            <a:cxnSpLocks/>
            <a:stCxn id="82" idx="6"/>
            <a:endCxn id="59" idx="2"/>
          </p:cNvCxnSpPr>
          <p:nvPr/>
        </p:nvCxnSpPr>
        <p:spPr>
          <a:xfrm>
            <a:off x="7785181" y="2159015"/>
            <a:ext cx="1010338" cy="2105622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Gerade Verbindung 101">
            <a:extLst>
              <a:ext uri="{FF2B5EF4-FFF2-40B4-BE49-F238E27FC236}">
                <a16:creationId xmlns:a16="http://schemas.microsoft.com/office/drawing/2014/main" id="{408A02D2-ABF0-3543-A994-38C1B86AA4DA}"/>
              </a:ext>
            </a:extLst>
          </p:cNvPr>
          <p:cNvCxnSpPr>
            <a:cxnSpLocks/>
            <a:stCxn id="87" idx="6"/>
            <a:endCxn id="64" idx="2"/>
          </p:cNvCxnSpPr>
          <p:nvPr/>
        </p:nvCxnSpPr>
        <p:spPr>
          <a:xfrm>
            <a:off x="7785181" y="3396201"/>
            <a:ext cx="1010338" cy="2109311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feld 108">
                <a:extLst>
                  <a:ext uri="{FF2B5EF4-FFF2-40B4-BE49-F238E27FC236}">
                    <a16:creationId xmlns:a16="http://schemas.microsoft.com/office/drawing/2014/main" id="{4305BC85-D5C7-BD47-988C-6E44A16B68D3}"/>
                  </a:ext>
                </a:extLst>
              </p:cNvPr>
              <p:cNvSpPr txBox="1"/>
              <p:nvPr/>
            </p:nvSpPr>
            <p:spPr>
              <a:xfrm>
                <a:off x="8008549" y="3627775"/>
                <a:ext cx="6390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de-DE"/>
                  <a:t>=1</a:t>
                </a:r>
              </a:p>
            </p:txBody>
          </p:sp>
        </mc:Choice>
        <mc:Fallback xmlns="">
          <p:sp>
            <p:nvSpPr>
              <p:cNvPr id="109" name="Textfeld 108">
                <a:extLst>
                  <a:ext uri="{FF2B5EF4-FFF2-40B4-BE49-F238E27FC236}">
                    <a16:creationId xmlns:a16="http://schemas.microsoft.com/office/drawing/2014/main" id="{4305BC85-D5C7-BD47-988C-6E44A16B68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8549" y="3627775"/>
                <a:ext cx="639096" cy="369332"/>
              </a:xfrm>
              <a:prstGeom prst="rect">
                <a:avLst/>
              </a:prstGeom>
              <a:blipFill>
                <a:blip r:embed="rId3"/>
                <a:stretch>
                  <a:fillRect t="-6667" b="-26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4" name="Rechteck 113">
            <a:extLst>
              <a:ext uri="{FF2B5EF4-FFF2-40B4-BE49-F238E27FC236}">
                <a16:creationId xmlns:a16="http://schemas.microsoft.com/office/drawing/2014/main" id="{DDD1E85C-36CC-E94F-8F36-3021D491B5CD}"/>
              </a:ext>
            </a:extLst>
          </p:cNvPr>
          <p:cNvSpPr/>
          <p:nvPr/>
        </p:nvSpPr>
        <p:spPr>
          <a:xfrm>
            <a:off x="3781046" y="4055817"/>
            <a:ext cx="330200" cy="160740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DF50C713-56AE-844E-8006-481AA6579962}"/>
              </a:ext>
            </a:extLst>
          </p:cNvPr>
          <p:cNvSpPr/>
          <p:nvPr/>
        </p:nvSpPr>
        <p:spPr>
          <a:xfrm>
            <a:off x="3838146" y="4124462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0231C535-AB5F-7648-9582-8B98829412F4}"/>
              </a:ext>
            </a:extLst>
          </p:cNvPr>
          <p:cNvSpPr/>
          <p:nvPr/>
        </p:nvSpPr>
        <p:spPr>
          <a:xfrm>
            <a:off x="3838146" y="4372637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7F88A641-F6F1-C143-BDB3-B039E69A58D9}"/>
              </a:ext>
            </a:extLst>
          </p:cNvPr>
          <p:cNvSpPr/>
          <p:nvPr/>
        </p:nvSpPr>
        <p:spPr>
          <a:xfrm>
            <a:off x="3838146" y="4620812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59D28175-ADF3-F840-A4C5-0475236654F7}"/>
              </a:ext>
            </a:extLst>
          </p:cNvPr>
          <p:cNvSpPr/>
          <p:nvPr/>
        </p:nvSpPr>
        <p:spPr>
          <a:xfrm>
            <a:off x="3838146" y="4868987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BC33EFE1-509F-2345-B089-9CCDBAB8EE9E}"/>
              </a:ext>
            </a:extLst>
          </p:cNvPr>
          <p:cNvSpPr/>
          <p:nvPr/>
        </p:nvSpPr>
        <p:spPr>
          <a:xfrm>
            <a:off x="3838146" y="5117162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320AC25A-5CB7-6642-8A35-EA1CD3BB0ADE}"/>
              </a:ext>
            </a:extLst>
          </p:cNvPr>
          <p:cNvSpPr/>
          <p:nvPr/>
        </p:nvSpPr>
        <p:spPr>
          <a:xfrm>
            <a:off x="3838146" y="5365337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1" name="Textfeld 120">
            <a:extLst>
              <a:ext uri="{FF2B5EF4-FFF2-40B4-BE49-F238E27FC236}">
                <a16:creationId xmlns:a16="http://schemas.microsoft.com/office/drawing/2014/main" id="{95F57BEB-8B60-104E-B18D-D0000190AEC2}"/>
              </a:ext>
            </a:extLst>
          </p:cNvPr>
          <p:cNvSpPr txBox="1"/>
          <p:nvPr/>
        </p:nvSpPr>
        <p:spPr>
          <a:xfrm>
            <a:off x="3428607" y="5706788"/>
            <a:ext cx="110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x</a:t>
            </a:r>
            <a:r>
              <a:rPr lang="de-DE"/>
              <a:t>(1)</a:t>
            </a:r>
          </a:p>
        </p:txBody>
      </p:sp>
      <p:sp>
        <p:nvSpPr>
          <p:cNvPr id="122" name="Rechteck 121">
            <a:extLst>
              <a:ext uri="{FF2B5EF4-FFF2-40B4-BE49-F238E27FC236}">
                <a16:creationId xmlns:a16="http://schemas.microsoft.com/office/drawing/2014/main" id="{CAB9751E-4DE6-2349-BFA5-B8974BA2B76A}"/>
              </a:ext>
            </a:extLst>
          </p:cNvPr>
          <p:cNvSpPr/>
          <p:nvPr/>
        </p:nvSpPr>
        <p:spPr>
          <a:xfrm>
            <a:off x="2554708" y="1950195"/>
            <a:ext cx="330200" cy="1607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3" name="Textfeld 122">
            <a:extLst>
              <a:ext uri="{FF2B5EF4-FFF2-40B4-BE49-F238E27FC236}">
                <a16:creationId xmlns:a16="http://schemas.microsoft.com/office/drawing/2014/main" id="{FDA75ED6-84C1-D04F-A5A7-525F1BEFB2EF}"/>
              </a:ext>
            </a:extLst>
          </p:cNvPr>
          <p:cNvSpPr txBox="1"/>
          <p:nvPr/>
        </p:nvSpPr>
        <p:spPr>
          <a:xfrm>
            <a:off x="2199184" y="1518842"/>
            <a:ext cx="110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act</a:t>
            </a:r>
            <a:r>
              <a:rPr lang="de-DE"/>
              <a:t>(1)</a:t>
            </a:r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7E5FB78B-5D46-DE40-A9AE-E01A22F5F0C8}"/>
              </a:ext>
            </a:extLst>
          </p:cNvPr>
          <p:cNvSpPr/>
          <p:nvPr/>
        </p:nvSpPr>
        <p:spPr>
          <a:xfrm>
            <a:off x="2611808" y="201884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AD06D288-19AB-E144-ACE5-BA147169A5A9}"/>
              </a:ext>
            </a:extLst>
          </p:cNvPr>
          <p:cNvSpPr/>
          <p:nvPr/>
        </p:nvSpPr>
        <p:spPr>
          <a:xfrm>
            <a:off x="2611808" y="226701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7F5445D0-768F-874F-B549-1DA1AD5406F4}"/>
              </a:ext>
            </a:extLst>
          </p:cNvPr>
          <p:cNvSpPr/>
          <p:nvPr/>
        </p:nvSpPr>
        <p:spPr>
          <a:xfrm>
            <a:off x="2611808" y="251519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7CF3742C-5479-6147-BAB6-518D241F547E}"/>
              </a:ext>
            </a:extLst>
          </p:cNvPr>
          <p:cNvSpPr/>
          <p:nvPr/>
        </p:nvSpPr>
        <p:spPr>
          <a:xfrm>
            <a:off x="2611808" y="276336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329B2CEF-D447-5843-B02E-8013AB6E80FF}"/>
              </a:ext>
            </a:extLst>
          </p:cNvPr>
          <p:cNvSpPr/>
          <p:nvPr/>
        </p:nvSpPr>
        <p:spPr>
          <a:xfrm>
            <a:off x="2611808" y="301154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FF51399A-985D-B248-A4F5-B332B3D0F9FF}"/>
              </a:ext>
            </a:extLst>
          </p:cNvPr>
          <p:cNvSpPr/>
          <p:nvPr/>
        </p:nvSpPr>
        <p:spPr>
          <a:xfrm>
            <a:off x="2599915" y="325971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30" name="Gerade Verbindung 129">
            <a:extLst>
              <a:ext uri="{FF2B5EF4-FFF2-40B4-BE49-F238E27FC236}">
                <a16:creationId xmlns:a16="http://schemas.microsoft.com/office/drawing/2014/main" id="{3023E243-D122-984A-A96D-957B4DE692A2}"/>
              </a:ext>
            </a:extLst>
          </p:cNvPr>
          <p:cNvCxnSpPr>
            <a:cxnSpLocks/>
            <a:stCxn id="124" idx="6"/>
            <a:endCxn id="115" idx="2"/>
          </p:cNvCxnSpPr>
          <p:nvPr/>
        </p:nvCxnSpPr>
        <p:spPr>
          <a:xfrm>
            <a:off x="2827808" y="2126840"/>
            <a:ext cx="1010338" cy="2105622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Gerade Verbindung 130">
            <a:extLst>
              <a:ext uri="{FF2B5EF4-FFF2-40B4-BE49-F238E27FC236}">
                <a16:creationId xmlns:a16="http://schemas.microsoft.com/office/drawing/2014/main" id="{9C16EA3A-82AF-5A4F-B20D-E6CD541CD24D}"/>
              </a:ext>
            </a:extLst>
          </p:cNvPr>
          <p:cNvCxnSpPr>
            <a:cxnSpLocks/>
            <a:stCxn id="129" idx="6"/>
            <a:endCxn id="120" idx="2"/>
          </p:cNvCxnSpPr>
          <p:nvPr/>
        </p:nvCxnSpPr>
        <p:spPr>
          <a:xfrm>
            <a:off x="2815915" y="3367715"/>
            <a:ext cx="1022231" cy="2105622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Textfeld 131">
                <a:extLst>
                  <a:ext uri="{FF2B5EF4-FFF2-40B4-BE49-F238E27FC236}">
                    <a16:creationId xmlns:a16="http://schemas.microsoft.com/office/drawing/2014/main" id="{83314553-4595-984E-AF28-5D2AF9870B5A}"/>
                  </a:ext>
                </a:extLst>
              </p:cNvPr>
              <p:cNvSpPr txBox="1"/>
              <p:nvPr/>
            </p:nvSpPr>
            <p:spPr>
              <a:xfrm>
                <a:off x="3051176" y="3595600"/>
                <a:ext cx="6390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132" name="Textfeld 131">
                <a:extLst>
                  <a:ext uri="{FF2B5EF4-FFF2-40B4-BE49-F238E27FC236}">
                    <a16:creationId xmlns:a16="http://schemas.microsoft.com/office/drawing/2014/main" id="{83314553-4595-984E-AF28-5D2AF9870B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1176" y="3595600"/>
                <a:ext cx="63909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3" name="Textfeld 112">
            <a:extLst>
              <a:ext uri="{FF2B5EF4-FFF2-40B4-BE49-F238E27FC236}">
                <a16:creationId xmlns:a16="http://schemas.microsoft.com/office/drawing/2014/main" id="{E6B36AB1-5FDA-EE45-A75F-AD3E6F669192}"/>
              </a:ext>
            </a:extLst>
          </p:cNvPr>
          <p:cNvSpPr txBox="1"/>
          <p:nvPr/>
        </p:nvSpPr>
        <p:spPr>
          <a:xfrm>
            <a:off x="4945925" y="4867108"/>
            <a:ext cx="8175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/>
              <a:t>(…)</a:t>
            </a:r>
          </a:p>
        </p:txBody>
      </p:sp>
      <p:sp>
        <p:nvSpPr>
          <p:cNvPr id="134" name="Rechteck 133">
            <a:extLst>
              <a:ext uri="{FF2B5EF4-FFF2-40B4-BE49-F238E27FC236}">
                <a16:creationId xmlns:a16="http://schemas.microsoft.com/office/drawing/2014/main" id="{D47D710C-E0BA-CC41-BD4F-C9E057E12B45}"/>
              </a:ext>
            </a:extLst>
          </p:cNvPr>
          <p:cNvSpPr/>
          <p:nvPr/>
        </p:nvSpPr>
        <p:spPr>
          <a:xfrm>
            <a:off x="338070" y="1950195"/>
            <a:ext cx="330200" cy="160740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5" name="Oval 134">
            <a:extLst>
              <a:ext uri="{FF2B5EF4-FFF2-40B4-BE49-F238E27FC236}">
                <a16:creationId xmlns:a16="http://schemas.microsoft.com/office/drawing/2014/main" id="{CCB56A0B-8C39-6B46-BF26-3D033871DE5B}"/>
              </a:ext>
            </a:extLst>
          </p:cNvPr>
          <p:cNvSpPr/>
          <p:nvPr/>
        </p:nvSpPr>
        <p:spPr>
          <a:xfrm>
            <a:off x="395170" y="201884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C2281727-1C9B-2245-9E9E-554923305421}"/>
              </a:ext>
            </a:extLst>
          </p:cNvPr>
          <p:cNvSpPr/>
          <p:nvPr/>
        </p:nvSpPr>
        <p:spPr>
          <a:xfrm>
            <a:off x="395170" y="226701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32F674C1-6C6B-AE4C-A618-E8645C65F3C3}"/>
              </a:ext>
            </a:extLst>
          </p:cNvPr>
          <p:cNvSpPr/>
          <p:nvPr/>
        </p:nvSpPr>
        <p:spPr>
          <a:xfrm>
            <a:off x="395170" y="276336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801E1ED9-BECD-7B48-AC70-8FAC0A2965E0}"/>
              </a:ext>
            </a:extLst>
          </p:cNvPr>
          <p:cNvSpPr/>
          <p:nvPr/>
        </p:nvSpPr>
        <p:spPr>
          <a:xfrm>
            <a:off x="395170" y="301154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7CC7093E-DE54-2D4F-9315-0CE60E675D40}"/>
              </a:ext>
            </a:extLst>
          </p:cNvPr>
          <p:cNvSpPr/>
          <p:nvPr/>
        </p:nvSpPr>
        <p:spPr>
          <a:xfrm>
            <a:off x="395170" y="325971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40" name="Gerade Verbindung 139">
            <a:extLst>
              <a:ext uri="{FF2B5EF4-FFF2-40B4-BE49-F238E27FC236}">
                <a16:creationId xmlns:a16="http://schemas.microsoft.com/office/drawing/2014/main" id="{3EF997ED-0B4B-7444-8F75-F68BBF71954F}"/>
              </a:ext>
            </a:extLst>
          </p:cNvPr>
          <p:cNvCxnSpPr>
            <a:cxnSpLocks/>
            <a:stCxn id="135" idx="6"/>
            <a:endCxn id="124" idx="2"/>
          </p:cNvCxnSpPr>
          <p:nvPr/>
        </p:nvCxnSpPr>
        <p:spPr>
          <a:xfrm>
            <a:off x="611170" y="2126840"/>
            <a:ext cx="2000638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Gerade Verbindung 140">
            <a:extLst>
              <a:ext uri="{FF2B5EF4-FFF2-40B4-BE49-F238E27FC236}">
                <a16:creationId xmlns:a16="http://schemas.microsoft.com/office/drawing/2014/main" id="{9C346EAD-3610-1748-BAE6-8B4CF96FE386}"/>
              </a:ext>
            </a:extLst>
          </p:cNvPr>
          <p:cNvCxnSpPr>
            <a:cxnSpLocks/>
            <a:stCxn id="139" idx="6"/>
            <a:endCxn id="129" idx="2"/>
          </p:cNvCxnSpPr>
          <p:nvPr/>
        </p:nvCxnSpPr>
        <p:spPr>
          <a:xfrm>
            <a:off x="611170" y="3367715"/>
            <a:ext cx="1988745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Textfeld 141">
                <a:extLst>
                  <a:ext uri="{FF2B5EF4-FFF2-40B4-BE49-F238E27FC236}">
                    <a16:creationId xmlns:a16="http://schemas.microsoft.com/office/drawing/2014/main" id="{BB70E33E-26BE-5048-9F4A-A6BC4993CBE0}"/>
                  </a:ext>
                </a:extLst>
              </p:cNvPr>
              <p:cNvSpPr txBox="1"/>
              <p:nvPr/>
            </p:nvSpPr>
            <p:spPr>
              <a:xfrm>
                <a:off x="1378628" y="3393187"/>
                <a:ext cx="6390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de-DE"/>
                  <a:t>=1</a:t>
                </a:r>
              </a:p>
            </p:txBody>
          </p:sp>
        </mc:Choice>
        <mc:Fallback xmlns="">
          <p:sp>
            <p:nvSpPr>
              <p:cNvPr id="142" name="Textfeld 141">
                <a:extLst>
                  <a:ext uri="{FF2B5EF4-FFF2-40B4-BE49-F238E27FC236}">
                    <a16:creationId xmlns:a16="http://schemas.microsoft.com/office/drawing/2014/main" id="{BB70E33E-26BE-5048-9F4A-A6BC4993CB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8628" y="3393187"/>
                <a:ext cx="639096" cy="369332"/>
              </a:xfrm>
              <a:prstGeom prst="rect">
                <a:avLst/>
              </a:prstGeom>
              <a:blipFill>
                <a:blip r:embed="rId5"/>
                <a:stretch>
                  <a:fillRect t="-10000" b="-2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4" name="Oval 143">
            <a:extLst>
              <a:ext uri="{FF2B5EF4-FFF2-40B4-BE49-F238E27FC236}">
                <a16:creationId xmlns:a16="http://schemas.microsoft.com/office/drawing/2014/main" id="{9A5777C0-EB33-FE4D-87E9-D69D4FF2DB49}"/>
              </a:ext>
            </a:extLst>
          </p:cNvPr>
          <p:cNvSpPr/>
          <p:nvPr/>
        </p:nvSpPr>
        <p:spPr>
          <a:xfrm>
            <a:off x="395170" y="2518381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26" name="Grafik 1025">
            <a:extLst>
              <a:ext uri="{FF2B5EF4-FFF2-40B4-BE49-F238E27FC236}">
                <a16:creationId xmlns:a16="http://schemas.microsoft.com/office/drawing/2014/main" id="{3D320F03-9696-2440-8624-9A33B6BB5F2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4201" y="2286112"/>
            <a:ext cx="1702415" cy="896538"/>
          </a:xfrm>
          <a:prstGeom prst="rect">
            <a:avLst/>
          </a:prstGeom>
        </p:spPr>
      </p:pic>
      <p:sp>
        <p:nvSpPr>
          <p:cNvPr id="153" name="Textfeld 152">
            <a:extLst>
              <a:ext uri="{FF2B5EF4-FFF2-40B4-BE49-F238E27FC236}">
                <a16:creationId xmlns:a16="http://schemas.microsoft.com/office/drawing/2014/main" id="{4E067EDE-B24A-9547-ADD8-99E8D96E70BA}"/>
              </a:ext>
            </a:extLst>
          </p:cNvPr>
          <p:cNvSpPr txBox="1"/>
          <p:nvPr/>
        </p:nvSpPr>
        <p:spPr>
          <a:xfrm>
            <a:off x="21262" y="1243519"/>
            <a:ext cx="1019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input</a:t>
            </a:r>
          </a:p>
          <a:p>
            <a:pPr algn="ctr"/>
            <a:r>
              <a:rPr lang="de-DE" b="1"/>
              <a:t>u</a:t>
            </a:r>
            <a:r>
              <a:rPr lang="de-DE"/>
              <a:t>(1)</a:t>
            </a:r>
          </a:p>
        </p:txBody>
      </p:sp>
      <p:grpSp>
        <p:nvGrpSpPr>
          <p:cNvPr id="105" name="Gruppieren 104">
            <a:extLst>
              <a:ext uri="{FF2B5EF4-FFF2-40B4-BE49-F238E27FC236}">
                <a16:creationId xmlns:a16="http://schemas.microsoft.com/office/drawing/2014/main" id="{47707532-B6CF-4CD7-E9F8-81CA45006E84}"/>
              </a:ext>
            </a:extLst>
          </p:cNvPr>
          <p:cNvGrpSpPr/>
          <p:nvPr/>
        </p:nvGrpSpPr>
        <p:grpSpPr>
          <a:xfrm>
            <a:off x="5794049" y="177382"/>
            <a:ext cx="3436063" cy="995691"/>
            <a:chOff x="3115708" y="1110033"/>
            <a:chExt cx="4936890" cy="1548323"/>
          </a:xfrm>
        </p:grpSpPr>
        <p:pic>
          <p:nvPicPr>
            <p:cNvPr id="106" name="Grafik 105">
              <a:extLst>
                <a:ext uri="{FF2B5EF4-FFF2-40B4-BE49-F238E27FC236}">
                  <a16:creationId xmlns:a16="http://schemas.microsoft.com/office/drawing/2014/main" id="{EF588305-1DBF-2DF5-D63B-7B6F9E120E7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230008" y="1135433"/>
              <a:ext cx="4822590" cy="1522923"/>
            </a:xfrm>
            <a:prstGeom prst="rect">
              <a:avLst/>
            </a:prstGeom>
          </p:spPr>
        </p:pic>
        <p:sp>
          <p:nvSpPr>
            <p:cNvPr id="107" name="Rechteck 106">
              <a:extLst>
                <a:ext uri="{FF2B5EF4-FFF2-40B4-BE49-F238E27FC236}">
                  <a16:creationId xmlns:a16="http://schemas.microsoft.com/office/drawing/2014/main" id="{DF42E5C2-68B1-D6C2-DB96-046D4D4A51F6}"/>
                </a:ext>
              </a:extLst>
            </p:cNvPr>
            <p:cNvSpPr/>
            <p:nvPr/>
          </p:nvSpPr>
          <p:spPr>
            <a:xfrm>
              <a:off x="3115708" y="1110033"/>
              <a:ext cx="4911490" cy="15229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28791638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hteck 50">
            <a:extLst>
              <a:ext uri="{FF2B5EF4-FFF2-40B4-BE49-F238E27FC236}">
                <a16:creationId xmlns:a16="http://schemas.microsoft.com/office/drawing/2014/main" id="{CBD2210A-CABB-4140-8992-0B763F5A2CF6}"/>
              </a:ext>
            </a:extLst>
          </p:cNvPr>
          <p:cNvSpPr/>
          <p:nvPr/>
        </p:nvSpPr>
        <p:spPr>
          <a:xfrm>
            <a:off x="9982200" y="1950195"/>
            <a:ext cx="330200" cy="1607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752BF9B-20ED-124C-8D78-032D3F29C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42</a:t>
            </a:fld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F8A926B-8B78-834F-BFBA-9405321487C6}"/>
              </a:ext>
            </a:extLst>
          </p:cNvPr>
          <p:cNvSpPr txBox="1"/>
          <p:nvPr/>
        </p:nvSpPr>
        <p:spPr>
          <a:xfrm>
            <a:off x="365769" y="302411"/>
            <a:ext cx="6674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„coupled“ baseESN: </a:t>
            </a:r>
            <a:r>
              <a:rPr lang="de-DE" sz="2400" dirty="0"/>
              <a:t>Unfold recurrence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CE9CCA8-00CB-CF42-BEA2-FEC7EE6548FF}"/>
              </a:ext>
            </a:extLst>
          </p:cNvPr>
          <p:cNvSpPr/>
          <p:nvPr/>
        </p:nvSpPr>
        <p:spPr>
          <a:xfrm>
            <a:off x="11385375" y="3361610"/>
            <a:ext cx="432487" cy="43248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98D0E4F-DD05-5841-B458-DC6BEE61BD4C}"/>
              </a:ext>
            </a:extLst>
          </p:cNvPr>
          <p:cNvSpPr/>
          <p:nvPr/>
        </p:nvSpPr>
        <p:spPr>
          <a:xfrm>
            <a:off x="11385374" y="4449007"/>
            <a:ext cx="432487" cy="43248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2" name="Gerade Verbindung 11">
            <a:extLst>
              <a:ext uri="{FF2B5EF4-FFF2-40B4-BE49-F238E27FC236}">
                <a16:creationId xmlns:a16="http://schemas.microsoft.com/office/drawing/2014/main" id="{EF02A917-D987-8346-ABD6-9EA0478289B1}"/>
              </a:ext>
            </a:extLst>
          </p:cNvPr>
          <p:cNvCxnSpPr>
            <a:cxnSpLocks/>
            <a:endCxn id="9" idx="2"/>
          </p:cNvCxnSpPr>
          <p:nvPr/>
        </p:nvCxnSpPr>
        <p:spPr>
          <a:xfrm>
            <a:off x="10255300" y="2126840"/>
            <a:ext cx="1130075" cy="1451014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A7E1DAC9-D24F-DC42-A4DB-4B6C547B4BEC}"/>
              </a:ext>
            </a:extLst>
          </p:cNvPr>
          <p:cNvSpPr txBox="1"/>
          <p:nvPr/>
        </p:nvSpPr>
        <p:spPr>
          <a:xfrm>
            <a:off x="11033712" y="2706700"/>
            <a:ext cx="11050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output </a:t>
            </a:r>
            <a:r>
              <a:rPr lang="de-DE"/>
              <a:t>(one-hot)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82CD48E7-65DA-2445-A2F8-13E7C4A2B126}"/>
              </a:ext>
            </a:extLst>
          </p:cNvPr>
          <p:cNvSpPr txBox="1"/>
          <p:nvPr/>
        </p:nvSpPr>
        <p:spPr>
          <a:xfrm>
            <a:off x="9626676" y="1518842"/>
            <a:ext cx="110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act</a:t>
            </a:r>
            <a:r>
              <a:rPr lang="de-DE"/>
              <a:t>(T)</a:t>
            </a:r>
          </a:p>
        </p:txBody>
      </p:sp>
      <p:cxnSp>
        <p:nvCxnSpPr>
          <p:cNvPr id="41" name="Gerade Verbindung 40">
            <a:extLst>
              <a:ext uri="{FF2B5EF4-FFF2-40B4-BE49-F238E27FC236}">
                <a16:creationId xmlns:a16="http://schemas.microsoft.com/office/drawing/2014/main" id="{07577F3C-0998-1A4E-AEFC-61A7F06BF889}"/>
              </a:ext>
            </a:extLst>
          </p:cNvPr>
          <p:cNvCxnSpPr>
            <a:cxnSpLocks/>
            <a:endCxn id="10" idx="2"/>
          </p:cNvCxnSpPr>
          <p:nvPr/>
        </p:nvCxnSpPr>
        <p:spPr>
          <a:xfrm>
            <a:off x="10255300" y="3367715"/>
            <a:ext cx="1130074" cy="1297536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43">
            <a:extLst>
              <a:ext uri="{FF2B5EF4-FFF2-40B4-BE49-F238E27FC236}">
                <a16:creationId xmlns:a16="http://schemas.microsoft.com/office/drawing/2014/main" id="{76CCB34A-D748-A849-8056-287ABFBA08B9}"/>
              </a:ext>
            </a:extLst>
          </p:cNvPr>
          <p:cNvCxnSpPr>
            <a:cxnSpLocks/>
            <a:endCxn id="10" idx="2"/>
          </p:cNvCxnSpPr>
          <p:nvPr/>
        </p:nvCxnSpPr>
        <p:spPr>
          <a:xfrm>
            <a:off x="10255300" y="2126840"/>
            <a:ext cx="1130074" cy="2538411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46">
            <a:extLst>
              <a:ext uri="{FF2B5EF4-FFF2-40B4-BE49-F238E27FC236}">
                <a16:creationId xmlns:a16="http://schemas.microsoft.com/office/drawing/2014/main" id="{9D3B0111-B9CC-284E-88F8-6069B3A830C6}"/>
              </a:ext>
            </a:extLst>
          </p:cNvPr>
          <p:cNvCxnSpPr>
            <a:cxnSpLocks/>
            <a:endCxn id="9" idx="2"/>
          </p:cNvCxnSpPr>
          <p:nvPr/>
        </p:nvCxnSpPr>
        <p:spPr>
          <a:xfrm>
            <a:off x="10255300" y="3367715"/>
            <a:ext cx="1130075" cy="210139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feld 49">
            <a:extLst>
              <a:ext uri="{FF2B5EF4-FFF2-40B4-BE49-F238E27FC236}">
                <a16:creationId xmlns:a16="http://schemas.microsoft.com/office/drawing/2014/main" id="{9DA98980-9FC3-5744-9169-20B6EE977C49}"/>
              </a:ext>
            </a:extLst>
          </p:cNvPr>
          <p:cNvSpPr txBox="1"/>
          <p:nvPr/>
        </p:nvSpPr>
        <p:spPr>
          <a:xfrm>
            <a:off x="10405843" y="3966204"/>
            <a:ext cx="615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W</a:t>
            </a:r>
            <a:r>
              <a:rPr lang="de-DE" b="1" baseline="-25000"/>
              <a:t>out</a:t>
            </a:r>
            <a:r>
              <a:rPr lang="de-DE" b="1"/>
              <a:t> b</a:t>
            </a:r>
            <a:r>
              <a:rPr lang="de-DE" b="1" baseline="-25000"/>
              <a:t>out</a:t>
            </a:r>
            <a:endParaRPr lang="de-DE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89484473-8F1D-ED4F-8627-257EEB8AAB8E}"/>
              </a:ext>
            </a:extLst>
          </p:cNvPr>
          <p:cNvSpPr/>
          <p:nvPr/>
        </p:nvSpPr>
        <p:spPr>
          <a:xfrm>
            <a:off x="10039300" y="201884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D9CC6283-5083-344B-BF32-657366DE5A3C}"/>
              </a:ext>
            </a:extLst>
          </p:cNvPr>
          <p:cNvSpPr/>
          <p:nvPr/>
        </p:nvSpPr>
        <p:spPr>
          <a:xfrm>
            <a:off x="10039300" y="226701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158ED42A-FA6E-A14D-AEE3-CD2E442B645F}"/>
              </a:ext>
            </a:extLst>
          </p:cNvPr>
          <p:cNvSpPr/>
          <p:nvPr/>
        </p:nvSpPr>
        <p:spPr>
          <a:xfrm>
            <a:off x="10039300" y="251519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78E9AB1A-1985-0246-8BCF-3B0B821E0AF6}"/>
              </a:ext>
            </a:extLst>
          </p:cNvPr>
          <p:cNvSpPr/>
          <p:nvPr/>
        </p:nvSpPr>
        <p:spPr>
          <a:xfrm>
            <a:off x="10039300" y="276336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20B25EB6-04D6-6F43-B0BA-2E99B79F97E1}"/>
              </a:ext>
            </a:extLst>
          </p:cNvPr>
          <p:cNvSpPr/>
          <p:nvPr/>
        </p:nvSpPr>
        <p:spPr>
          <a:xfrm>
            <a:off x="10039300" y="301154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3DD9A9CD-F9B4-4C4D-A27D-6501B9CA7769}"/>
              </a:ext>
            </a:extLst>
          </p:cNvPr>
          <p:cNvSpPr/>
          <p:nvPr/>
        </p:nvSpPr>
        <p:spPr>
          <a:xfrm>
            <a:off x="10039300" y="325971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6A77A456-F1E0-0E4C-ACB4-A93AF8AE34B2}"/>
              </a:ext>
            </a:extLst>
          </p:cNvPr>
          <p:cNvSpPr/>
          <p:nvPr/>
        </p:nvSpPr>
        <p:spPr>
          <a:xfrm>
            <a:off x="8738419" y="4087992"/>
            <a:ext cx="330200" cy="160740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69965F7D-293A-334D-ACCD-2E2535E23856}"/>
              </a:ext>
            </a:extLst>
          </p:cNvPr>
          <p:cNvSpPr/>
          <p:nvPr/>
        </p:nvSpPr>
        <p:spPr>
          <a:xfrm>
            <a:off x="8795519" y="4156637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377E0615-D854-5A42-B752-540AEB36681E}"/>
              </a:ext>
            </a:extLst>
          </p:cNvPr>
          <p:cNvSpPr/>
          <p:nvPr/>
        </p:nvSpPr>
        <p:spPr>
          <a:xfrm>
            <a:off x="8795519" y="4404812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92145224-15A7-4C45-9EC9-4F51682189FB}"/>
              </a:ext>
            </a:extLst>
          </p:cNvPr>
          <p:cNvSpPr/>
          <p:nvPr/>
        </p:nvSpPr>
        <p:spPr>
          <a:xfrm>
            <a:off x="8795519" y="4652987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C649868F-7B8C-F049-8483-2B68CAE7AC34}"/>
              </a:ext>
            </a:extLst>
          </p:cNvPr>
          <p:cNvSpPr/>
          <p:nvPr/>
        </p:nvSpPr>
        <p:spPr>
          <a:xfrm>
            <a:off x="8795519" y="4901162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0964790E-290B-0247-B219-81FB87ED944C}"/>
              </a:ext>
            </a:extLst>
          </p:cNvPr>
          <p:cNvSpPr/>
          <p:nvPr/>
        </p:nvSpPr>
        <p:spPr>
          <a:xfrm>
            <a:off x="8795519" y="5149337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26EDE6EB-BB47-6149-85A3-4196BC80D43C}"/>
              </a:ext>
            </a:extLst>
          </p:cNvPr>
          <p:cNvSpPr/>
          <p:nvPr/>
        </p:nvSpPr>
        <p:spPr>
          <a:xfrm>
            <a:off x="8795519" y="5397512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5" name="Textfeld 64">
            <a:extLst>
              <a:ext uri="{FF2B5EF4-FFF2-40B4-BE49-F238E27FC236}">
                <a16:creationId xmlns:a16="http://schemas.microsoft.com/office/drawing/2014/main" id="{2DB37923-8E01-E143-BA8F-0B7742600A32}"/>
              </a:ext>
            </a:extLst>
          </p:cNvPr>
          <p:cNvSpPr txBox="1"/>
          <p:nvPr/>
        </p:nvSpPr>
        <p:spPr>
          <a:xfrm>
            <a:off x="8350997" y="5738963"/>
            <a:ext cx="110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x</a:t>
            </a:r>
            <a:r>
              <a:rPr lang="de-DE"/>
              <a:t>(T-1)</a:t>
            </a:r>
          </a:p>
        </p:txBody>
      </p:sp>
      <p:cxnSp>
        <p:nvCxnSpPr>
          <p:cNvPr id="66" name="Gerade Verbindung 65">
            <a:extLst>
              <a:ext uri="{FF2B5EF4-FFF2-40B4-BE49-F238E27FC236}">
                <a16:creationId xmlns:a16="http://schemas.microsoft.com/office/drawing/2014/main" id="{8E8EEFDB-EDDF-A948-9BAD-14A0F703BB32}"/>
              </a:ext>
            </a:extLst>
          </p:cNvPr>
          <p:cNvCxnSpPr>
            <a:cxnSpLocks/>
            <a:stCxn id="64" idx="6"/>
            <a:endCxn id="52" idx="2"/>
          </p:cNvCxnSpPr>
          <p:nvPr/>
        </p:nvCxnSpPr>
        <p:spPr>
          <a:xfrm flipV="1">
            <a:off x="9011519" y="2126840"/>
            <a:ext cx="1027781" cy="3378672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 Verbindung 68">
            <a:extLst>
              <a:ext uri="{FF2B5EF4-FFF2-40B4-BE49-F238E27FC236}">
                <a16:creationId xmlns:a16="http://schemas.microsoft.com/office/drawing/2014/main" id="{875551F6-9C4C-0340-B062-558C9005C451}"/>
              </a:ext>
            </a:extLst>
          </p:cNvPr>
          <p:cNvCxnSpPr>
            <a:cxnSpLocks/>
            <a:stCxn id="64" idx="6"/>
            <a:endCxn id="57" idx="2"/>
          </p:cNvCxnSpPr>
          <p:nvPr/>
        </p:nvCxnSpPr>
        <p:spPr>
          <a:xfrm flipV="1">
            <a:off x="9011519" y="3367715"/>
            <a:ext cx="1027781" cy="2137797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 Verbindung 72">
            <a:extLst>
              <a:ext uri="{FF2B5EF4-FFF2-40B4-BE49-F238E27FC236}">
                <a16:creationId xmlns:a16="http://schemas.microsoft.com/office/drawing/2014/main" id="{BEFFE542-A6B5-E643-B436-A452657A5E27}"/>
              </a:ext>
            </a:extLst>
          </p:cNvPr>
          <p:cNvCxnSpPr>
            <a:cxnSpLocks/>
            <a:stCxn id="59" idx="6"/>
            <a:endCxn id="52" idx="2"/>
          </p:cNvCxnSpPr>
          <p:nvPr/>
        </p:nvCxnSpPr>
        <p:spPr>
          <a:xfrm flipV="1">
            <a:off x="9011519" y="2126840"/>
            <a:ext cx="1027781" cy="2137797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75">
            <a:extLst>
              <a:ext uri="{FF2B5EF4-FFF2-40B4-BE49-F238E27FC236}">
                <a16:creationId xmlns:a16="http://schemas.microsoft.com/office/drawing/2014/main" id="{FEFE6CAC-4AC9-2844-9606-B875DB4F200D}"/>
              </a:ext>
            </a:extLst>
          </p:cNvPr>
          <p:cNvCxnSpPr>
            <a:cxnSpLocks/>
            <a:stCxn id="59" idx="6"/>
            <a:endCxn id="57" idx="2"/>
          </p:cNvCxnSpPr>
          <p:nvPr/>
        </p:nvCxnSpPr>
        <p:spPr>
          <a:xfrm flipV="1">
            <a:off x="9011519" y="3367715"/>
            <a:ext cx="1027781" cy="896922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feld 78">
            <a:extLst>
              <a:ext uri="{FF2B5EF4-FFF2-40B4-BE49-F238E27FC236}">
                <a16:creationId xmlns:a16="http://schemas.microsoft.com/office/drawing/2014/main" id="{2C813AEB-CA75-4746-B4F0-411D48F07828}"/>
              </a:ext>
            </a:extLst>
          </p:cNvPr>
          <p:cNvSpPr txBox="1"/>
          <p:nvPr/>
        </p:nvSpPr>
        <p:spPr>
          <a:xfrm>
            <a:off x="9476612" y="4362789"/>
            <a:ext cx="615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W</a:t>
            </a:r>
            <a:r>
              <a:rPr lang="de-DE" b="1" baseline="-25000"/>
              <a:t>res</a:t>
            </a:r>
            <a:endParaRPr lang="de-DE"/>
          </a:p>
        </p:txBody>
      </p:sp>
      <p:sp>
        <p:nvSpPr>
          <p:cNvPr id="80" name="Rechteck 79">
            <a:extLst>
              <a:ext uri="{FF2B5EF4-FFF2-40B4-BE49-F238E27FC236}">
                <a16:creationId xmlns:a16="http://schemas.microsoft.com/office/drawing/2014/main" id="{5DF7D383-0991-A946-8600-6FD768F369F8}"/>
              </a:ext>
            </a:extLst>
          </p:cNvPr>
          <p:cNvSpPr/>
          <p:nvPr/>
        </p:nvSpPr>
        <p:spPr>
          <a:xfrm>
            <a:off x="7512081" y="1982370"/>
            <a:ext cx="330200" cy="1607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1" name="Textfeld 80">
            <a:extLst>
              <a:ext uri="{FF2B5EF4-FFF2-40B4-BE49-F238E27FC236}">
                <a16:creationId xmlns:a16="http://schemas.microsoft.com/office/drawing/2014/main" id="{34049E12-D3A2-9847-8ADE-E45BC62D8CFC}"/>
              </a:ext>
            </a:extLst>
          </p:cNvPr>
          <p:cNvSpPr txBox="1"/>
          <p:nvPr/>
        </p:nvSpPr>
        <p:spPr>
          <a:xfrm>
            <a:off x="7156557" y="1551017"/>
            <a:ext cx="110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act</a:t>
            </a:r>
            <a:r>
              <a:rPr lang="de-DE"/>
              <a:t>(T-1)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5623AB2D-EBB5-8B4C-89D6-830057545A98}"/>
              </a:ext>
            </a:extLst>
          </p:cNvPr>
          <p:cNvSpPr/>
          <p:nvPr/>
        </p:nvSpPr>
        <p:spPr>
          <a:xfrm>
            <a:off x="7569181" y="205101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B4B01D2C-7DBB-8842-ACC8-5F1A188835E4}"/>
              </a:ext>
            </a:extLst>
          </p:cNvPr>
          <p:cNvSpPr/>
          <p:nvPr/>
        </p:nvSpPr>
        <p:spPr>
          <a:xfrm>
            <a:off x="7569181" y="229919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C228069C-C622-8449-AB87-0D930A11315C}"/>
              </a:ext>
            </a:extLst>
          </p:cNvPr>
          <p:cNvSpPr/>
          <p:nvPr/>
        </p:nvSpPr>
        <p:spPr>
          <a:xfrm>
            <a:off x="7569181" y="254736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07E4EB25-1583-2942-968F-C28E04F311CC}"/>
              </a:ext>
            </a:extLst>
          </p:cNvPr>
          <p:cNvSpPr/>
          <p:nvPr/>
        </p:nvSpPr>
        <p:spPr>
          <a:xfrm>
            <a:off x="7569181" y="279554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B5F985CD-0DD1-664A-B8F0-BF6D7EAD1753}"/>
              </a:ext>
            </a:extLst>
          </p:cNvPr>
          <p:cNvSpPr/>
          <p:nvPr/>
        </p:nvSpPr>
        <p:spPr>
          <a:xfrm>
            <a:off x="7569181" y="304371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43923036-C931-5B45-AAD7-DD2A808561ED}"/>
              </a:ext>
            </a:extLst>
          </p:cNvPr>
          <p:cNvSpPr/>
          <p:nvPr/>
        </p:nvSpPr>
        <p:spPr>
          <a:xfrm>
            <a:off x="7569181" y="3288201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8" name="Rechteck 87">
            <a:extLst>
              <a:ext uri="{FF2B5EF4-FFF2-40B4-BE49-F238E27FC236}">
                <a16:creationId xmlns:a16="http://schemas.microsoft.com/office/drawing/2014/main" id="{F754C481-FDF9-4C45-B042-10B68A90B2E3}"/>
              </a:ext>
            </a:extLst>
          </p:cNvPr>
          <p:cNvSpPr/>
          <p:nvPr/>
        </p:nvSpPr>
        <p:spPr>
          <a:xfrm>
            <a:off x="6268300" y="4087992"/>
            <a:ext cx="330200" cy="160740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B5226253-D5EA-234E-AF32-6CEF961769B4}"/>
              </a:ext>
            </a:extLst>
          </p:cNvPr>
          <p:cNvSpPr/>
          <p:nvPr/>
        </p:nvSpPr>
        <p:spPr>
          <a:xfrm>
            <a:off x="6325400" y="4156637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B4F1E42A-EF08-C942-94BF-39C29F869AEF}"/>
              </a:ext>
            </a:extLst>
          </p:cNvPr>
          <p:cNvSpPr/>
          <p:nvPr/>
        </p:nvSpPr>
        <p:spPr>
          <a:xfrm>
            <a:off x="6325400" y="4404812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5544AE04-8863-2442-BCC4-8301610CDB84}"/>
              </a:ext>
            </a:extLst>
          </p:cNvPr>
          <p:cNvSpPr/>
          <p:nvPr/>
        </p:nvSpPr>
        <p:spPr>
          <a:xfrm>
            <a:off x="6325400" y="4652987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896494BE-EC14-D94E-B304-695536E4F925}"/>
              </a:ext>
            </a:extLst>
          </p:cNvPr>
          <p:cNvSpPr/>
          <p:nvPr/>
        </p:nvSpPr>
        <p:spPr>
          <a:xfrm>
            <a:off x="6325400" y="4901162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28D3113E-C0F2-B040-A8E9-1594C32A804F}"/>
              </a:ext>
            </a:extLst>
          </p:cNvPr>
          <p:cNvSpPr/>
          <p:nvPr/>
        </p:nvSpPr>
        <p:spPr>
          <a:xfrm>
            <a:off x="6325400" y="5149337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1B8CD44E-FC4A-8943-8E89-F7B3C0CC8263}"/>
              </a:ext>
            </a:extLst>
          </p:cNvPr>
          <p:cNvSpPr/>
          <p:nvPr/>
        </p:nvSpPr>
        <p:spPr>
          <a:xfrm>
            <a:off x="6325400" y="5397512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5" name="Textfeld 94">
            <a:extLst>
              <a:ext uri="{FF2B5EF4-FFF2-40B4-BE49-F238E27FC236}">
                <a16:creationId xmlns:a16="http://schemas.microsoft.com/office/drawing/2014/main" id="{AA4AD857-BEB6-8C4F-8F88-D0070EBFC83F}"/>
              </a:ext>
            </a:extLst>
          </p:cNvPr>
          <p:cNvSpPr txBox="1"/>
          <p:nvPr/>
        </p:nvSpPr>
        <p:spPr>
          <a:xfrm>
            <a:off x="5915861" y="5738963"/>
            <a:ext cx="110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x</a:t>
            </a:r>
            <a:r>
              <a:rPr lang="de-DE"/>
              <a:t>(T-2)</a:t>
            </a:r>
          </a:p>
        </p:txBody>
      </p:sp>
      <p:cxnSp>
        <p:nvCxnSpPr>
          <p:cNvPr id="96" name="Gerade Verbindung 95">
            <a:extLst>
              <a:ext uri="{FF2B5EF4-FFF2-40B4-BE49-F238E27FC236}">
                <a16:creationId xmlns:a16="http://schemas.microsoft.com/office/drawing/2014/main" id="{DC9F3439-3FBC-7447-AFC2-D4EECE7C4B64}"/>
              </a:ext>
            </a:extLst>
          </p:cNvPr>
          <p:cNvCxnSpPr>
            <a:cxnSpLocks/>
            <a:stCxn id="94" idx="6"/>
            <a:endCxn id="82" idx="2"/>
          </p:cNvCxnSpPr>
          <p:nvPr/>
        </p:nvCxnSpPr>
        <p:spPr>
          <a:xfrm flipV="1">
            <a:off x="6541400" y="2159015"/>
            <a:ext cx="1027781" cy="3346497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96">
            <a:extLst>
              <a:ext uri="{FF2B5EF4-FFF2-40B4-BE49-F238E27FC236}">
                <a16:creationId xmlns:a16="http://schemas.microsoft.com/office/drawing/2014/main" id="{5C49AA5D-BF05-2545-8CA9-7CB081AD73F5}"/>
              </a:ext>
            </a:extLst>
          </p:cNvPr>
          <p:cNvCxnSpPr>
            <a:cxnSpLocks/>
            <a:stCxn id="94" idx="6"/>
            <a:endCxn id="87" idx="2"/>
          </p:cNvCxnSpPr>
          <p:nvPr/>
        </p:nvCxnSpPr>
        <p:spPr>
          <a:xfrm flipV="1">
            <a:off x="6541400" y="3396201"/>
            <a:ext cx="1027781" cy="2109311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 Verbindung 97">
            <a:extLst>
              <a:ext uri="{FF2B5EF4-FFF2-40B4-BE49-F238E27FC236}">
                <a16:creationId xmlns:a16="http://schemas.microsoft.com/office/drawing/2014/main" id="{0027CF2F-78E4-AF44-B933-3101EBFDE6AC}"/>
              </a:ext>
            </a:extLst>
          </p:cNvPr>
          <p:cNvCxnSpPr>
            <a:cxnSpLocks/>
            <a:stCxn id="89" idx="6"/>
            <a:endCxn id="82" idx="2"/>
          </p:cNvCxnSpPr>
          <p:nvPr/>
        </p:nvCxnSpPr>
        <p:spPr>
          <a:xfrm flipV="1">
            <a:off x="6541400" y="2159015"/>
            <a:ext cx="1027781" cy="2105622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 Verbindung 98">
            <a:extLst>
              <a:ext uri="{FF2B5EF4-FFF2-40B4-BE49-F238E27FC236}">
                <a16:creationId xmlns:a16="http://schemas.microsoft.com/office/drawing/2014/main" id="{7F8F60F6-4747-5344-99D2-E1BC78847E05}"/>
              </a:ext>
            </a:extLst>
          </p:cNvPr>
          <p:cNvCxnSpPr>
            <a:cxnSpLocks/>
            <a:stCxn id="89" idx="6"/>
            <a:endCxn id="87" idx="2"/>
          </p:cNvCxnSpPr>
          <p:nvPr/>
        </p:nvCxnSpPr>
        <p:spPr>
          <a:xfrm flipV="1">
            <a:off x="6541400" y="3396201"/>
            <a:ext cx="1027781" cy="868436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feld 99">
            <a:extLst>
              <a:ext uri="{FF2B5EF4-FFF2-40B4-BE49-F238E27FC236}">
                <a16:creationId xmlns:a16="http://schemas.microsoft.com/office/drawing/2014/main" id="{1229B251-5C91-924F-BE6C-8D1D2E57F756}"/>
              </a:ext>
            </a:extLst>
          </p:cNvPr>
          <p:cNvSpPr txBox="1"/>
          <p:nvPr/>
        </p:nvSpPr>
        <p:spPr>
          <a:xfrm>
            <a:off x="7031538" y="4362789"/>
            <a:ext cx="615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W</a:t>
            </a:r>
            <a:r>
              <a:rPr lang="de-DE" b="1" baseline="-25000"/>
              <a:t>res</a:t>
            </a:r>
            <a:endParaRPr lang="de-DE"/>
          </a:p>
        </p:txBody>
      </p:sp>
      <p:cxnSp>
        <p:nvCxnSpPr>
          <p:cNvPr id="101" name="Gerade Verbindung 100">
            <a:extLst>
              <a:ext uri="{FF2B5EF4-FFF2-40B4-BE49-F238E27FC236}">
                <a16:creationId xmlns:a16="http://schemas.microsoft.com/office/drawing/2014/main" id="{0ACFD39F-36A8-2A40-84F1-79F375503AA2}"/>
              </a:ext>
            </a:extLst>
          </p:cNvPr>
          <p:cNvCxnSpPr>
            <a:cxnSpLocks/>
            <a:stCxn id="82" idx="6"/>
            <a:endCxn id="59" idx="2"/>
          </p:cNvCxnSpPr>
          <p:nvPr/>
        </p:nvCxnSpPr>
        <p:spPr>
          <a:xfrm>
            <a:off x="7785181" y="2159015"/>
            <a:ext cx="1010338" cy="2105622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Gerade Verbindung 101">
            <a:extLst>
              <a:ext uri="{FF2B5EF4-FFF2-40B4-BE49-F238E27FC236}">
                <a16:creationId xmlns:a16="http://schemas.microsoft.com/office/drawing/2014/main" id="{408A02D2-ABF0-3543-A994-38C1B86AA4DA}"/>
              </a:ext>
            </a:extLst>
          </p:cNvPr>
          <p:cNvCxnSpPr>
            <a:cxnSpLocks/>
            <a:stCxn id="87" idx="6"/>
            <a:endCxn id="64" idx="2"/>
          </p:cNvCxnSpPr>
          <p:nvPr/>
        </p:nvCxnSpPr>
        <p:spPr>
          <a:xfrm>
            <a:off x="7785181" y="3396201"/>
            <a:ext cx="1010338" cy="2109311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feld 108">
                <a:extLst>
                  <a:ext uri="{FF2B5EF4-FFF2-40B4-BE49-F238E27FC236}">
                    <a16:creationId xmlns:a16="http://schemas.microsoft.com/office/drawing/2014/main" id="{4305BC85-D5C7-BD47-988C-6E44A16B68D3}"/>
                  </a:ext>
                </a:extLst>
              </p:cNvPr>
              <p:cNvSpPr txBox="1"/>
              <p:nvPr/>
            </p:nvSpPr>
            <p:spPr>
              <a:xfrm>
                <a:off x="8008549" y="3627775"/>
                <a:ext cx="6390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de-DE"/>
                  <a:t>=1</a:t>
                </a:r>
              </a:p>
            </p:txBody>
          </p:sp>
        </mc:Choice>
        <mc:Fallback xmlns="">
          <p:sp>
            <p:nvSpPr>
              <p:cNvPr id="109" name="Textfeld 108">
                <a:extLst>
                  <a:ext uri="{FF2B5EF4-FFF2-40B4-BE49-F238E27FC236}">
                    <a16:creationId xmlns:a16="http://schemas.microsoft.com/office/drawing/2014/main" id="{4305BC85-D5C7-BD47-988C-6E44A16B68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8549" y="3627775"/>
                <a:ext cx="639096" cy="369332"/>
              </a:xfrm>
              <a:prstGeom prst="rect">
                <a:avLst/>
              </a:prstGeom>
              <a:blipFill>
                <a:blip r:embed="rId3"/>
                <a:stretch>
                  <a:fillRect t="-6667" b="-26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4" name="Rechteck 113">
            <a:extLst>
              <a:ext uri="{FF2B5EF4-FFF2-40B4-BE49-F238E27FC236}">
                <a16:creationId xmlns:a16="http://schemas.microsoft.com/office/drawing/2014/main" id="{DDD1E85C-36CC-E94F-8F36-3021D491B5CD}"/>
              </a:ext>
            </a:extLst>
          </p:cNvPr>
          <p:cNvSpPr/>
          <p:nvPr/>
        </p:nvSpPr>
        <p:spPr>
          <a:xfrm>
            <a:off x="3781046" y="4055817"/>
            <a:ext cx="330200" cy="160740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DF50C713-56AE-844E-8006-481AA6579962}"/>
              </a:ext>
            </a:extLst>
          </p:cNvPr>
          <p:cNvSpPr/>
          <p:nvPr/>
        </p:nvSpPr>
        <p:spPr>
          <a:xfrm>
            <a:off x="3838146" y="4124462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0231C535-AB5F-7648-9582-8B98829412F4}"/>
              </a:ext>
            </a:extLst>
          </p:cNvPr>
          <p:cNvSpPr/>
          <p:nvPr/>
        </p:nvSpPr>
        <p:spPr>
          <a:xfrm>
            <a:off x="3838146" y="4372637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7F88A641-F6F1-C143-BDB3-B039E69A58D9}"/>
              </a:ext>
            </a:extLst>
          </p:cNvPr>
          <p:cNvSpPr/>
          <p:nvPr/>
        </p:nvSpPr>
        <p:spPr>
          <a:xfrm>
            <a:off x="3838146" y="4620812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59D28175-ADF3-F840-A4C5-0475236654F7}"/>
              </a:ext>
            </a:extLst>
          </p:cNvPr>
          <p:cNvSpPr/>
          <p:nvPr/>
        </p:nvSpPr>
        <p:spPr>
          <a:xfrm>
            <a:off x="3838146" y="4868987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BC33EFE1-509F-2345-B089-9CCDBAB8EE9E}"/>
              </a:ext>
            </a:extLst>
          </p:cNvPr>
          <p:cNvSpPr/>
          <p:nvPr/>
        </p:nvSpPr>
        <p:spPr>
          <a:xfrm>
            <a:off x="3838146" y="5117162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320AC25A-5CB7-6642-8A35-EA1CD3BB0ADE}"/>
              </a:ext>
            </a:extLst>
          </p:cNvPr>
          <p:cNvSpPr/>
          <p:nvPr/>
        </p:nvSpPr>
        <p:spPr>
          <a:xfrm>
            <a:off x="3838146" y="5365337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1" name="Textfeld 120">
            <a:extLst>
              <a:ext uri="{FF2B5EF4-FFF2-40B4-BE49-F238E27FC236}">
                <a16:creationId xmlns:a16="http://schemas.microsoft.com/office/drawing/2014/main" id="{95F57BEB-8B60-104E-B18D-D0000190AEC2}"/>
              </a:ext>
            </a:extLst>
          </p:cNvPr>
          <p:cNvSpPr txBox="1"/>
          <p:nvPr/>
        </p:nvSpPr>
        <p:spPr>
          <a:xfrm>
            <a:off x="3428607" y="5706788"/>
            <a:ext cx="110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x</a:t>
            </a:r>
            <a:r>
              <a:rPr lang="de-DE"/>
              <a:t>(1)</a:t>
            </a:r>
          </a:p>
        </p:txBody>
      </p:sp>
      <p:sp>
        <p:nvSpPr>
          <p:cNvPr id="122" name="Rechteck 121">
            <a:extLst>
              <a:ext uri="{FF2B5EF4-FFF2-40B4-BE49-F238E27FC236}">
                <a16:creationId xmlns:a16="http://schemas.microsoft.com/office/drawing/2014/main" id="{CAB9751E-4DE6-2349-BFA5-B8974BA2B76A}"/>
              </a:ext>
            </a:extLst>
          </p:cNvPr>
          <p:cNvSpPr/>
          <p:nvPr/>
        </p:nvSpPr>
        <p:spPr>
          <a:xfrm>
            <a:off x="2554708" y="1950195"/>
            <a:ext cx="330200" cy="1607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3" name="Textfeld 122">
            <a:extLst>
              <a:ext uri="{FF2B5EF4-FFF2-40B4-BE49-F238E27FC236}">
                <a16:creationId xmlns:a16="http://schemas.microsoft.com/office/drawing/2014/main" id="{FDA75ED6-84C1-D04F-A5A7-525F1BEFB2EF}"/>
              </a:ext>
            </a:extLst>
          </p:cNvPr>
          <p:cNvSpPr txBox="1"/>
          <p:nvPr/>
        </p:nvSpPr>
        <p:spPr>
          <a:xfrm>
            <a:off x="2199184" y="1518842"/>
            <a:ext cx="110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act</a:t>
            </a:r>
            <a:r>
              <a:rPr lang="de-DE"/>
              <a:t>(1)</a:t>
            </a:r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7E5FB78B-5D46-DE40-A9AE-E01A22F5F0C8}"/>
              </a:ext>
            </a:extLst>
          </p:cNvPr>
          <p:cNvSpPr/>
          <p:nvPr/>
        </p:nvSpPr>
        <p:spPr>
          <a:xfrm>
            <a:off x="2611808" y="201884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AD06D288-19AB-E144-ACE5-BA147169A5A9}"/>
              </a:ext>
            </a:extLst>
          </p:cNvPr>
          <p:cNvSpPr/>
          <p:nvPr/>
        </p:nvSpPr>
        <p:spPr>
          <a:xfrm>
            <a:off x="2611808" y="226701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7F5445D0-768F-874F-B549-1DA1AD5406F4}"/>
              </a:ext>
            </a:extLst>
          </p:cNvPr>
          <p:cNvSpPr/>
          <p:nvPr/>
        </p:nvSpPr>
        <p:spPr>
          <a:xfrm>
            <a:off x="2611808" y="251519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7CF3742C-5479-6147-BAB6-518D241F547E}"/>
              </a:ext>
            </a:extLst>
          </p:cNvPr>
          <p:cNvSpPr/>
          <p:nvPr/>
        </p:nvSpPr>
        <p:spPr>
          <a:xfrm>
            <a:off x="2611808" y="276336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329B2CEF-D447-5843-B02E-8013AB6E80FF}"/>
              </a:ext>
            </a:extLst>
          </p:cNvPr>
          <p:cNvSpPr/>
          <p:nvPr/>
        </p:nvSpPr>
        <p:spPr>
          <a:xfrm>
            <a:off x="2611808" y="301154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FF51399A-985D-B248-A4F5-B332B3D0F9FF}"/>
              </a:ext>
            </a:extLst>
          </p:cNvPr>
          <p:cNvSpPr/>
          <p:nvPr/>
        </p:nvSpPr>
        <p:spPr>
          <a:xfrm>
            <a:off x="2599915" y="325971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30" name="Gerade Verbindung 129">
            <a:extLst>
              <a:ext uri="{FF2B5EF4-FFF2-40B4-BE49-F238E27FC236}">
                <a16:creationId xmlns:a16="http://schemas.microsoft.com/office/drawing/2014/main" id="{3023E243-D122-984A-A96D-957B4DE692A2}"/>
              </a:ext>
            </a:extLst>
          </p:cNvPr>
          <p:cNvCxnSpPr>
            <a:cxnSpLocks/>
            <a:stCxn id="124" idx="6"/>
            <a:endCxn id="115" idx="2"/>
          </p:cNvCxnSpPr>
          <p:nvPr/>
        </p:nvCxnSpPr>
        <p:spPr>
          <a:xfrm>
            <a:off x="2827808" y="2126840"/>
            <a:ext cx="1010338" cy="2105622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Gerade Verbindung 130">
            <a:extLst>
              <a:ext uri="{FF2B5EF4-FFF2-40B4-BE49-F238E27FC236}">
                <a16:creationId xmlns:a16="http://schemas.microsoft.com/office/drawing/2014/main" id="{9C16EA3A-82AF-5A4F-B20D-E6CD541CD24D}"/>
              </a:ext>
            </a:extLst>
          </p:cNvPr>
          <p:cNvCxnSpPr>
            <a:cxnSpLocks/>
            <a:stCxn id="129" idx="6"/>
            <a:endCxn id="120" idx="2"/>
          </p:cNvCxnSpPr>
          <p:nvPr/>
        </p:nvCxnSpPr>
        <p:spPr>
          <a:xfrm>
            <a:off x="2815915" y="3367715"/>
            <a:ext cx="1022231" cy="2105622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Textfeld 131">
                <a:extLst>
                  <a:ext uri="{FF2B5EF4-FFF2-40B4-BE49-F238E27FC236}">
                    <a16:creationId xmlns:a16="http://schemas.microsoft.com/office/drawing/2014/main" id="{83314553-4595-984E-AF28-5D2AF9870B5A}"/>
                  </a:ext>
                </a:extLst>
              </p:cNvPr>
              <p:cNvSpPr txBox="1"/>
              <p:nvPr/>
            </p:nvSpPr>
            <p:spPr>
              <a:xfrm>
                <a:off x="3051176" y="3595600"/>
                <a:ext cx="6390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de-DE"/>
                  <a:t>=1</a:t>
                </a:r>
              </a:p>
            </p:txBody>
          </p:sp>
        </mc:Choice>
        <mc:Fallback xmlns="">
          <p:sp>
            <p:nvSpPr>
              <p:cNvPr id="132" name="Textfeld 131">
                <a:extLst>
                  <a:ext uri="{FF2B5EF4-FFF2-40B4-BE49-F238E27FC236}">
                    <a16:creationId xmlns:a16="http://schemas.microsoft.com/office/drawing/2014/main" id="{83314553-4595-984E-AF28-5D2AF9870B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1176" y="3595600"/>
                <a:ext cx="639096" cy="369332"/>
              </a:xfrm>
              <a:prstGeom prst="rect">
                <a:avLst/>
              </a:prstGeom>
              <a:blipFill>
                <a:blip r:embed="rId4"/>
                <a:stretch>
                  <a:fillRect t="-10345" b="-3103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3" name="Textfeld 112">
            <a:extLst>
              <a:ext uri="{FF2B5EF4-FFF2-40B4-BE49-F238E27FC236}">
                <a16:creationId xmlns:a16="http://schemas.microsoft.com/office/drawing/2014/main" id="{E6B36AB1-5FDA-EE45-A75F-AD3E6F669192}"/>
              </a:ext>
            </a:extLst>
          </p:cNvPr>
          <p:cNvSpPr txBox="1"/>
          <p:nvPr/>
        </p:nvSpPr>
        <p:spPr>
          <a:xfrm>
            <a:off x="4945925" y="4867108"/>
            <a:ext cx="8175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/>
              <a:t>(…)</a:t>
            </a:r>
          </a:p>
        </p:txBody>
      </p:sp>
      <p:sp>
        <p:nvSpPr>
          <p:cNvPr id="134" name="Rechteck 133">
            <a:extLst>
              <a:ext uri="{FF2B5EF4-FFF2-40B4-BE49-F238E27FC236}">
                <a16:creationId xmlns:a16="http://schemas.microsoft.com/office/drawing/2014/main" id="{D47D710C-E0BA-CC41-BD4F-C9E057E12B45}"/>
              </a:ext>
            </a:extLst>
          </p:cNvPr>
          <p:cNvSpPr/>
          <p:nvPr/>
        </p:nvSpPr>
        <p:spPr>
          <a:xfrm>
            <a:off x="338070" y="1950195"/>
            <a:ext cx="330200" cy="160740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5" name="Oval 134">
            <a:extLst>
              <a:ext uri="{FF2B5EF4-FFF2-40B4-BE49-F238E27FC236}">
                <a16:creationId xmlns:a16="http://schemas.microsoft.com/office/drawing/2014/main" id="{CCB56A0B-8C39-6B46-BF26-3D033871DE5B}"/>
              </a:ext>
            </a:extLst>
          </p:cNvPr>
          <p:cNvSpPr/>
          <p:nvPr/>
        </p:nvSpPr>
        <p:spPr>
          <a:xfrm>
            <a:off x="395170" y="201884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C2281727-1C9B-2245-9E9E-554923305421}"/>
              </a:ext>
            </a:extLst>
          </p:cNvPr>
          <p:cNvSpPr/>
          <p:nvPr/>
        </p:nvSpPr>
        <p:spPr>
          <a:xfrm>
            <a:off x="395170" y="226701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32F674C1-6C6B-AE4C-A618-E8645C65F3C3}"/>
              </a:ext>
            </a:extLst>
          </p:cNvPr>
          <p:cNvSpPr/>
          <p:nvPr/>
        </p:nvSpPr>
        <p:spPr>
          <a:xfrm>
            <a:off x="395170" y="276336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801E1ED9-BECD-7B48-AC70-8FAC0A2965E0}"/>
              </a:ext>
            </a:extLst>
          </p:cNvPr>
          <p:cNvSpPr/>
          <p:nvPr/>
        </p:nvSpPr>
        <p:spPr>
          <a:xfrm>
            <a:off x="395170" y="301154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7CC7093E-DE54-2D4F-9315-0CE60E675D40}"/>
              </a:ext>
            </a:extLst>
          </p:cNvPr>
          <p:cNvSpPr/>
          <p:nvPr/>
        </p:nvSpPr>
        <p:spPr>
          <a:xfrm>
            <a:off x="395170" y="325971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40" name="Gerade Verbindung 139">
            <a:extLst>
              <a:ext uri="{FF2B5EF4-FFF2-40B4-BE49-F238E27FC236}">
                <a16:creationId xmlns:a16="http://schemas.microsoft.com/office/drawing/2014/main" id="{3EF997ED-0B4B-7444-8F75-F68BBF71954F}"/>
              </a:ext>
            </a:extLst>
          </p:cNvPr>
          <p:cNvCxnSpPr>
            <a:cxnSpLocks/>
            <a:stCxn id="135" idx="6"/>
            <a:endCxn id="124" idx="2"/>
          </p:cNvCxnSpPr>
          <p:nvPr/>
        </p:nvCxnSpPr>
        <p:spPr>
          <a:xfrm>
            <a:off x="611170" y="2126840"/>
            <a:ext cx="2000638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Gerade Verbindung 140">
            <a:extLst>
              <a:ext uri="{FF2B5EF4-FFF2-40B4-BE49-F238E27FC236}">
                <a16:creationId xmlns:a16="http://schemas.microsoft.com/office/drawing/2014/main" id="{9C346EAD-3610-1748-BAE6-8B4CF96FE386}"/>
              </a:ext>
            </a:extLst>
          </p:cNvPr>
          <p:cNvCxnSpPr>
            <a:cxnSpLocks/>
            <a:stCxn id="139" idx="6"/>
            <a:endCxn id="129" idx="2"/>
          </p:cNvCxnSpPr>
          <p:nvPr/>
        </p:nvCxnSpPr>
        <p:spPr>
          <a:xfrm>
            <a:off x="611170" y="3367715"/>
            <a:ext cx="1988745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Textfeld 141">
                <a:extLst>
                  <a:ext uri="{FF2B5EF4-FFF2-40B4-BE49-F238E27FC236}">
                    <a16:creationId xmlns:a16="http://schemas.microsoft.com/office/drawing/2014/main" id="{BB70E33E-26BE-5048-9F4A-A6BC4993CBE0}"/>
                  </a:ext>
                </a:extLst>
              </p:cNvPr>
              <p:cNvSpPr txBox="1"/>
              <p:nvPr/>
            </p:nvSpPr>
            <p:spPr>
              <a:xfrm>
                <a:off x="1378628" y="3393187"/>
                <a:ext cx="6390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de-DE"/>
                  <a:t>=1</a:t>
                </a:r>
              </a:p>
            </p:txBody>
          </p:sp>
        </mc:Choice>
        <mc:Fallback xmlns="">
          <p:sp>
            <p:nvSpPr>
              <p:cNvPr id="142" name="Textfeld 141">
                <a:extLst>
                  <a:ext uri="{FF2B5EF4-FFF2-40B4-BE49-F238E27FC236}">
                    <a16:creationId xmlns:a16="http://schemas.microsoft.com/office/drawing/2014/main" id="{BB70E33E-26BE-5048-9F4A-A6BC4993CB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8628" y="3393187"/>
                <a:ext cx="639096" cy="369332"/>
              </a:xfrm>
              <a:prstGeom prst="rect">
                <a:avLst/>
              </a:prstGeom>
              <a:blipFill>
                <a:blip r:embed="rId5"/>
                <a:stretch>
                  <a:fillRect t="-10000" b="-2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4" name="Oval 143">
            <a:extLst>
              <a:ext uri="{FF2B5EF4-FFF2-40B4-BE49-F238E27FC236}">
                <a16:creationId xmlns:a16="http://schemas.microsoft.com/office/drawing/2014/main" id="{9A5777C0-EB33-FE4D-87E9-D69D4FF2DB49}"/>
              </a:ext>
            </a:extLst>
          </p:cNvPr>
          <p:cNvSpPr/>
          <p:nvPr/>
        </p:nvSpPr>
        <p:spPr>
          <a:xfrm>
            <a:off x="395170" y="2518381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26" name="Grafik 1025">
            <a:extLst>
              <a:ext uri="{FF2B5EF4-FFF2-40B4-BE49-F238E27FC236}">
                <a16:creationId xmlns:a16="http://schemas.microsoft.com/office/drawing/2014/main" id="{3D320F03-9696-2440-8624-9A33B6BB5F2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4201" y="2286112"/>
            <a:ext cx="1702415" cy="896538"/>
          </a:xfrm>
          <a:prstGeom prst="rect">
            <a:avLst/>
          </a:prstGeom>
        </p:spPr>
      </p:pic>
      <p:sp>
        <p:nvSpPr>
          <p:cNvPr id="153" name="Textfeld 152">
            <a:extLst>
              <a:ext uri="{FF2B5EF4-FFF2-40B4-BE49-F238E27FC236}">
                <a16:creationId xmlns:a16="http://schemas.microsoft.com/office/drawing/2014/main" id="{4E067EDE-B24A-9547-ADD8-99E8D96E70BA}"/>
              </a:ext>
            </a:extLst>
          </p:cNvPr>
          <p:cNvSpPr txBox="1"/>
          <p:nvPr/>
        </p:nvSpPr>
        <p:spPr>
          <a:xfrm>
            <a:off x="21262" y="1243519"/>
            <a:ext cx="1019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input</a:t>
            </a:r>
          </a:p>
          <a:p>
            <a:pPr algn="ctr"/>
            <a:r>
              <a:rPr lang="de-DE" b="1"/>
              <a:t>u</a:t>
            </a:r>
            <a:r>
              <a:rPr lang="de-DE"/>
              <a:t>(1)</a:t>
            </a:r>
          </a:p>
        </p:txBody>
      </p: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EB0FBD3B-16EE-8E46-B7D5-D33B28BC8A97}"/>
              </a:ext>
            </a:extLst>
          </p:cNvPr>
          <p:cNvGrpSpPr/>
          <p:nvPr/>
        </p:nvGrpSpPr>
        <p:grpSpPr>
          <a:xfrm>
            <a:off x="5794049" y="177382"/>
            <a:ext cx="3436063" cy="995691"/>
            <a:chOff x="3115708" y="1110033"/>
            <a:chExt cx="4936890" cy="1548323"/>
          </a:xfrm>
        </p:grpSpPr>
        <p:pic>
          <p:nvPicPr>
            <p:cNvPr id="103" name="Grafik 102">
              <a:extLst>
                <a:ext uri="{FF2B5EF4-FFF2-40B4-BE49-F238E27FC236}">
                  <a16:creationId xmlns:a16="http://schemas.microsoft.com/office/drawing/2014/main" id="{3D569F95-535D-2543-BE11-9A2FF13BA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230008" y="1135433"/>
              <a:ext cx="4822590" cy="1522923"/>
            </a:xfrm>
            <a:prstGeom prst="rect">
              <a:avLst/>
            </a:prstGeom>
          </p:spPr>
        </p:pic>
        <p:sp>
          <p:nvSpPr>
            <p:cNvPr id="104" name="Rechteck 103">
              <a:extLst>
                <a:ext uri="{FF2B5EF4-FFF2-40B4-BE49-F238E27FC236}">
                  <a16:creationId xmlns:a16="http://schemas.microsoft.com/office/drawing/2014/main" id="{1A39EA96-3E7F-EB43-8750-2358BDE38D95}"/>
                </a:ext>
              </a:extLst>
            </p:cNvPr>
            <p:cNvSpPr/>
            <p:nvPr/>
          </p:nvSpPr>
          <p:spPr>
            <a:xfrm>
              <a:off x="3115708" y="1110033"/>
              <a:ext cx="4911490" cy="15229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5" name="Abgerundetes Rechteck 4">
            <a:extLst>
              <a:ext uri="{FF2B5EF4-FFF2-40B4-BE49-F238E27FC236}">
                <a16:creationId xmlns:a16="http://schemas.microsoft.com/office/drawing/2014/main" id="{EC58DB23-AAF0-EF4E-A5F1-44B9B922116C}"/>
              </a:ext>
            </a:extLst>
          </p:cNvPr>
          <p:cNvSpPr/>
          <p:nvPr/>
        </p:nvSpPr>
        <p:spPr>
          <a:xfrm>
            <a:off x="21262" y="1156739"/>
            <a:ext cx="3129711" cy="2808193"/>
          </a:xfrm>
          <a:prstGeom prst="roundRect">
            <a:avLst/>
          </a:prstGeom>
          <a:noFill/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5" name="Abgerundetes Rechteck 104">
            <a:extLst>
              <a:ext uri="{FF2B5EF4-FFF2-40B4-BE49-F238E27FC236}">
                <a16:creationId xmlns:a16="http://schemas.microsoft.com/office/drawing/2014/main" id="{5408CA41-F134-0E4A-A6E9-B000FE509149}"/>
              </a:ext>
            </a:extLst>
          </p:cNvPr>
          <p:cNvSpPr/>
          <p:nvPr/>
        </p:nvSpPr>
        <p:spPr>
          <a:xfrm>
            <a:off x="5721424" y="137095"/>
            <a:ext cx="3628638" cy="461666"/>
          </a:xfrm>
          <a:prstGeom prst="roundRect">
            <a:avLst/>
          </a:prstGeom>
          <a:noFill/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535239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" name="Gruppieren 104">
            <a:extLst>
              <a:ext uri="{FF2B5EF4-FFF2-40B4-BE49-F238E27FC236}">
                <a16:creationId xmlns:a16="http://schemas.microsoft.com/office/drawing/2014/main" id="{EC3EA28E-D5B4-2AFD-79F0-721EAAA7436A}"/>
              </a:ext>
            </a:extLst>
          </p:cNvPr>
          <p:cNvGrpSpPr/>
          <p:nvPr/>
        </p:nvGrpSpPr>
        <p:grpSpPr>
          <a:xfrm>
            <a:off x="5794049" y="177382"/>
            <a:ext cx="3436063" cy="995691"/>
            <a:chOff x="3115708" y="1110033"/>
            <a:chExt cx="4936890" cy="1548323"/>
          </a:xfrm>
        </p:grpSpPr>
        <p:pic>
          <p:nvPicPr>
            <p:cNvPr id="108" name="Grafik 107">
              <a:extLst>
                <a:ext uri="{FF2B5EF4-FFF2-40B4-BE49-F238E27FC236}">
                  <a16:creationId xmlns:a16="http://schemas.microsoft.com/office/drawing/2014/main" id="{84307855-EF6C-F036-380F-6369432621E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30008" y="1135433"/>
              <a:ext cx="4822590" cy="1522923"/>
            </a:xfrm>
            <a:prstGeom prst="rect">
              <a:avLst/>
            </a:prstGeom>
          </p:spPr>
        </p:pic>
        <p:sp>
          <p:nvSpPr>
            <p:cNvPr id="111" name="Rechteck 110">
              <a:extLst>
                <a:ext uri="{FF2B5EF4-FFF2-40B4-BE49-F238E27FC236}">
                  <a16:creationId xmlns:a16="http://schemas.microsoft.com/office/drawing/2014/main" id="{B31718D7-052E-6C99-165F-D216F571B214}"/>
                </a:ext>
              </a:extLst>
            </p:cNvPr>
            <p:cNvSpPr/>
            <p:nvPr/>
          </p:nvSpPr>
          <p:spPr>
            <a:xfrm>
              <a:off x="3115708" y="1110033"/>
              <a:ext cx="4911490" cy="15229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51" name="Rechteck 50">
            <a:extLst>
              <a:ext uri="{FF2B5EF4-FFF2-40B4-BE49-F238E27FC236}">
                <a16:creationId xmlns:a16="http://schemas.microsoft.com/office/drawing/2014/main" id="{CBD2210A-CABB-4140-8992-0B763F5A2CF6}"/>
              </a:ext>
            </a:extLst>
          </p:cNvPr>
          <p:cNvSpPr/>
          <p:nvPr/>
        </p:nvSpPr>
        <p:spPr>
          <a:xfrm>
            <a:off x="9982200" y="1950195"/>
            <a:ext cx="330200" cy="1607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752BF9B-20ED-124C-8D78-032D3F29C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43</a:t>
            </a:fld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F8A926B-8B78-834F-BFBA-9405321487C6}"/>
              </a:ext>
            </a:extLst>
          </p:cNvPr>
          <p:cNvSpPr txBox="1"/>
          <p:nvPr/>
        </p:nvSpPr>
        <p:spPr>
          <a:xfrm>
            <a:off x="365769" y="302411"/>
            <a:ext cx="6674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„coupled“ baseESN: </a:t>
            </a:r>
            <a:r>
              <a:rPr lang="de-DE" sz="2400" dirty="0"/>
              <a:t>Unfold recurrence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CE9CCA8-00CB-CF42-BEA2-FEC7EE6548FF}"/>
              </a:ext>
            </a:extLst>
          </p:cNvPr>
          <p:cNvSpPr/>
          <p:nvPr/>
        </p:nvSpPr>
        <p:spPr>
          <a:xfrm>
            <a:off x="11385375" y="3361610"/>
            <a:ext cx="432487" cy="43248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98D0E4F-DD05-5841-B458-DC6BEE61BD4C}"/>
              </a:ext>
            </a:extLst>
          </p:cNvPr>
          <p:cNvSpPr/>
          <p:nvPr/>
        </p:nvSpPr>
        <p:spPr>
          <a:xfrm>
            <a:off x="11385374" y="4449007"/>
            <a:ext cx="432487" cy="43248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2" name="Gerade Verbindung 11">
            <a:extLst>
              <a:ext uri="{FF2B5EF4-FFF2-40B4-BE49-F238E27FC236}">
                <a16:creationId xmlns:a16="http://schemas.microsoft.com/office/drawing/2014/main" id="{EF02A917-D987-8346-ABD6-9EA0478289B1}"/>
              </a:ext>
            </a:extLst>
          </p:cNvPr>
          <p:cNvCxnSpPr>
            <a:cxnSpLocks/>
            <a:endCxn id="9" idx="2"/>
          </p:cNvCxnSpPr>
          <p:nvPr/>
        </p:nvCxnSpPr>
        <p:spPr>
          <a:xfrm>
            <a:off x="10255300" y="2126840"/>
            <a:ext cx="1130075" cy="1451014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A7E1DAC9-D24F-DC42-A4DB-4B6C547B4BEC}"/>
              </a:ext>
            </a:extLst>
          </p:cNvPr>
          <p:cNvSpPr txBox="1"/>
          <p:nvPr/>
        </p:nvSpPr>
        <p:spPr>
          <a:xfrm>
            <a:off x="11033712" y="2706700"/>
            <a:ext cx="11050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output </a:t>
            </a:r>
            <a:r>
              <a:rPr lang="de-DE"/>
              <a:t>(one-hot)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82CD48E7-65DA-2445-A2F8-13E7C4A2B126}"/>
              </a:ext>
            </a:extLst>
          </p:cNvPr>
          <p:cNvSpPr txBox="1"/>
          <p:nvPr/>
        </p:nvSpPr>
        <p:spPr>
          <a:xfrm>
            <a:off x="9626676" y="1518842"/>
            <a:ext cx="110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act</a:t>
            </a:r>
            <a:r>
              <a:rPr lang="de-DE"/>
              <a:t>(T)</a:t>
            </a:r>
          </a:p>
        </p:txBody>
      </p:sp>
      <p:cxnSp>
        <p:nvCxnSpPr>
          <p:cNvPr id="41" name="Gerade Verbindung 40">
            <a:extLst>
              <a:ext uri="{FF2B5EF4-FFF2-40B4-BE49-F238E27FC236}">
                <a16:creationId xmlns:a16="http://schemas.microsoft.com/office/drawing/2014/main" id="{07577F3C-0998-1A4E-AEFC-61A7F06BF889}"/>
              </a:ext>
            </a:extLst>
          </p:cNvPr>
          <p:cNvCxnSpPr>
            <a:cxnSpLocks/>
            <a:endCxn id="10" idx="2"/>
          </p:cNvCxnSpPr>
          <p:nvPr/>
        </p:nvCxnSpPr>
        <p:spPr>
          <a:xfrm>
            <a:off x="10255300" y="3367715"/>
            <a:ext cx="1130074" cy="1297536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43">
            <a:extLst>
              <a:ext uri="{FF2B5EF4-FFF2-40B4-BE49-F238E27FC236}">
                <a16:creationId xmlns:a16="http://schemas.microsoft.com/office/drawing/2014/main" id="{76CCB34A-D748-A849-8056-287ABFBA08B9}"/>
              </a:ext>
            </a:extLst>
          </p:cNvPr>
          <p:cNvCxnSpPr>
            <a:cxnSpLocks/>
            <a:endCxn id="10" idx="2"/>
          </p:cNvCxnSpPr>
          <p:nvPr/>
        </p:nvCxnSpPr>
        <p:spPr>
          <a:xfrm>
            <a:off x="10255300" y="2126840"/>
            <a:ext cx="1130074" cy="2538411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46">
            <a:extLst>
              <a:ext uri="{FF2B5EF4-FFF2-40B4-BE49-F238E27FC236}">
                <a16:creationId xmlns:a16="http://schemas.microsoft.com/office/drawing/2014/main" id="{9D3B0111-B9CC-284E-88F8-6069B3A830C6}"/>
              </a:ext>
            </a:extLst>
          </p:cNvPr>
          <p:cNvCxnSpPr>
            <a:cxnSpLocks/>
            <a:endCxn id="9" idx="2"/>
          </p:cNvCxnSpPr>
          <p:nvPr/>
        </p:nvCxnSpPr>
        <p:spPr>
          <a:xfrm>
            <a:off x="10255300" y="3367715"/>
            <a:ext cx="1130075" cy="210139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feld 49">
            <a:extLst>
              <a:ext uri="{FF2B5EF4-FFF2-40B4-BE49-F238E27FC236}">
                <a16:creationId xmlns:a16="http://schemas.microsoft.com/office/drawing/2014/main" id="{9DA98980-9FC3-5744-9169-20B6EE977C49}"/>
              </a:ext>
            </a:extLst>
          </p:cNvPr>
          <p:cNvSpPr txBox="1"/>
          <p:nvPr/>
        </p:nvSpPr>
        <p:spPr>
          <a:xfrm>
            <a:off x="10405843" y="3966204"/>
            <a:ext cx="615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W</a:t>
            </a:r>
            <a:r>
              <a:rPr lang="de-DE" b="1" baseline="-25000"/>
              <a:t>out</a:t>
            </a:r>
            <a:r>
              <a:rPr lang="de-DE" b="1"/>
              <a:t> b</a:t>
            </a:r>
            <a:r>
              <a:rPr lang="de-DE" b="1" baseline="-25000"/>
              <a:t>out</a:t>
            </a:r>
            <a:endParaRPr lang="de-DE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89484473-8F1D-ED4F-8627-257EEB8AAB8E}"/>
              </a:ext>
            </a:extLst>
          </p:cNvPr>
          <p:cNvSpPr/>
          <p:nvPr/>
        </p:nvSpPr>
        <p:spPr>
          <a:xfrm>
            <a:off x="10039300" y="201884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D9CC6283-5083-344B-BF32-657366DE5A3C}"/>
              </a:ext>
            </a:extLst>
          </p:cNvPr>
          <p:cNvSpPr/>
          <p:nvPr/>
        </p:nvSpPr>
        <p:spPr>
          <a:xfrm>
            <a:off x="10039300" y="226701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158ED42A-FA6E-A14D-AEE3-CD2E442B645F}"/>
              </a:ext>
            </a:extLst>
          </p:cNvPr>
          <p:cNvSpPr/>
          <p:nvPr/>
        </p:nvSpPr>
        <p:spPr>
          <a:xfrm>
            <a:off x="10039300" y="251519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78E9AB1A-1985-0246-8BCF-3B0B821E0AF6}"/>
              </a:ext>
            </a:extLst>
          </p:cNvPr>
          <p:cNvSpPr/>
          <p:nvPr/>
        </p:nvSpPr>
        <p:spPr>
          <a:xfrm>
            <a:off x="10039300" y="276336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20B25EB6-04D6-6F43-B0BA-2E99B79F97E1}"/>
              </a:ext>
            </a:extLst>
          </p:cNvPr>
          <p:cNvSpPr/>
          <p:nvPr/>
        </p:nvSpPr>
        <p:spPr>
          <a:xfrm>
            <a:off x="10039300" y="301154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3DD9A9CD-F9B4-4C4D-A27D-6501B9CA7769}"/>
              </a:ext>
            </a:extLst>
          </p:cNvPr>
          <p:cNvSpPr/>
          <p:nvPr/>
        </p:nvSpPr>
        <p:spPr>
          <a:xfrm>
            <a:off x="10039300" y="325971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6A77A456-F1E0-0E4C-ACB4-A93AF8AE34B2}"/>
              </a:ext>
            </a:extLst>
          </p:cNvPr>
          <p:cNvSpPr/>
          <p:nvPr/>
        </p:nvSpPr>
        <p:spPr>
          <a:xfrm>
            <a:off x="8738419" y="4087992"/>
            <a:ext cx="330200" cy="160740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69965F7D-293A-334D-ACCD-2E2535E23856}"/>
              </a:ext>
            </a:extLst>
          </p:cNvPr>
          <p:cNvSpPr/>
          <p:nvPr/>
        </p:nvSpPr>
        <p:spPr>
          <a:xfrm>
            <a:off x="8795519" y="4156637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377E0615-D854-5A42-B752-540AEB36681E}"/>
              </a:ext>
            </a:extLst>
          </p:cNvPr>
          <p:cNvSpPr/>
          <p:nvPr/>
        </p:nvSpPr>
        <p:spPr>
          <a:xfrm>
            <a:off x="8795519" y="4404812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92145224-15A7-4C45-9EC9-4F51682189FB}"/>
              </a:ext>
            </a:extLst>
          </p:cNvPr>
          <p:cNvSpPr/>
          <p:nvPr/>
        </p:nvSpPr>
        <p:spPr>
          <a:xfrm>
            <a:off x="8795519" y="4652987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C649868F-7B8C-F049-8483-2B68CAE7AC34}"/>
              </a:ext>
            </a:extLst>
          </p:cNvPr>
          <p:cNvSpPr/>
          <p:nvPr/>
        </p:nvSpPr>
        <p:spPr>
          <a:xfrm>
            <a:off x="8795519" y="4901162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0964790E-290B-0247-B219-81FB87ED944C}"/>
              </a:ext>
            </a:extLst>
          </p:cNvPr>
          <p:cNvSpPr/>
          <p:nvPr/>
        </p:nvSpPr>
        <p:spPr>
          <a:xfrm>
            <a:off x="8795519" y="5149337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26EDE6EB-BB47-6149-85A3-4196BC80D43C}"/>
              </a:ext>
            </a:extLst>
          </p:cNvPr>
          <p:cNvSpPr/>
          <p:nvPr/>
        </p:nvSpPr>
        <p:spPr>
          <a:xfrm>
            <a:off x="8795519" y="5397512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5" name="Textfeld 64">
            <a:extLst>
              <a:ext uri="{FF2B5EF4-FFF2-40B4-BE49-F238E27FC236}">
                <a16:creationId xmlns:a16="http://schemas.microsoft.com/office/drawing/2014/main" id="{2DB37923-8E01-E143-BA8F-0B7742600A32}"/>
              </a:ext>
            </a:extLst>
          </p:cNvPr>
          <p:cNvSpPr txBox="1"/>
          <p:nvPr/>
        </p:nvSpPr>
        <p:spPr>
          <a:xfrm>
            <a:off x="8350997" y="5738963"/>
            <a:ext cx="110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x</a:t>
            </a:r>
            <a:r>
              <a:rPr lang="de-DE"/>
              <a:t>(T-1)</a:t>
            </a:r>
          </a:p>
        </p:txBody>
      </p:sp>
      <p:cxnSp>
        <p:nvCxnSpPr>
          <p:cNvPr id="66" name="Gerade Verbindung 65">
            <a:extLst>
              <a:ext uri="{FF2B5EF4-FFF2-40B4-BE49-F238E27FC236}">
                <a16:creationId xmlns:a16="http://schemas.microsoft.com/office/drawing/2014/main" id="{8E8EEFDB-EDDF-A948-9BAD-14A0F703BB32}"/>
              </a:ext>
            </a:extLst>
          </p:cNvPr>
          <p:cNvCxnSpPr>
            <a:cxnSpLocks/>
            <a:stCxn id="64" idx="6"/>
            <a:endCxn id="52" idx="2"/>
          </p:cNvCxnSpPr>
          <p:nvPr/>
        </p:nvCxnSpPr>
        <p:spPr>
          <a:xfrm flipV="1">
            <a:off x="9011519" y="2126840"/>
            <a:ext cx="1027781" cy="3378672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 Verbindung 68">
            <a:extLst>
              <a:ext uri="{FF2B5EF4-FFF2-40B4-BE49-F238E27FC236}">
                <a16:creationId xmlns:a16="http://schemas.microsoft.com/office/drawing/2014/main" id="{875551F6-9C4C-0340-B062-558C9005C451}"/>
              </a:ext>
            </a:extLst>
          </p:cNvPr>
          <p:cNvCxnSpPr>
            <a:cxnSpLocks/>
            <a:stCxn id="64" idx="6"/>
            <a:endCxn id="57" idx="2"/>
          </p:cNvCxnSpPr>
          <p:nvPr/>
        </p:nvCxnSpPr>
        <p:spPr>
          <a:xfrm flipV="1">
            <a:off x="9011519" y="3367715"/>
            <a:ext cx="1027781" cy="2137797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 Verbindung 72">
            <a:extLst>
              <a:ext uri="{FF2B5EF4-FFF2-40B4-BE49-F238E27FC236}">
                <a16:creationId xmlns:a16="http://schemas.microsoft.com/office/drawing/2014/main" id="{BEFFE542-A6B5-E643-B436-A452657A5E27}"/>
              </a:ext>
            </a:extLst>
          </p:cNvPr>
          <p:cNvCxnSpPr>
            <a:cxnSpLocks/>
            <a:stCxn id="59" idx="6"/>
            <a:endCxn id="52" idx="2"/>
          </p:cNvCxnSpPr>
          <p:nvPr/>
        </p:nvCxnSpPr>
        <p:spPr>
          <a:xfrm flipV="1">
            <a:off x="9011519" y="2126840"/>
            <a:ext cx="1027781" cy="2137797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75">
            <a:extLst>
              <a:ext uri="{FF2B5EF4-FFF2-40B4-BE49-F238E27FC236}">
                <a16:creationId xmlns:a16="http://schemas.microsoft.com/office/drawing/2014/main" id="{FEFE6CAC-4AC9-2844-9606-B875DB4F200D}"/>
              </a:ext>
            </a:extLst>
          </p:cNvPr>
          <p:cNvCxnSpPr>
            <a:cxnSpLocks/>
            <a:stCxn id="59" idx="6"/>
            <a:endCxn id="57" idx="2"/>
          </p:cNvCxnSpPr>
          <p:nvPr/>
        </p:nvCxnSpPr>
        <p:spPr>
          <a:xfrm flipV="1">
            <a:off x="9011519" y="3367715"/>
            <a:ext cx="1027781" cy="896922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feld 78">
            <a:extLst>
              <a:ext uri="{FF2B5EF4-FFF2-40B4-BE49-F238E27FC236}">
                <a16:creationId xmlns:a16="http://schemas.microsoft.com/office/drawing/2014/main" id="{2C813AEB-CA75-4746-B4F0-411D48F07828}"/>
              </a:ext>
            </a:extLst>
          </p:cNvPr>
          <p:cNvSpPr txBox="1"/>
          <p:nvPr/>
        </p:nvSpPr>
        <p:spPr>
          <a:xfrm>
            <a:off x="9476612" y="4362789"/>
            <a:ext cx="615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W</a:t>
            </a:r>
            <a:r>
              <a:rPr lang="de-DE" b="1" baseline="-25000"/>
              <a:t>res</a:t>
            </a:r>
            <a:endParaRPr lang="de-DE"/>
          </a:p>
        </p:txBody>
      </p:sp>
      <p:sp>
        <p:nvSpPr>
          <p:cNvPr id="80" name="Rechteck 79">
            <a:extLst>
              <a:ext uri="{FF2B5EF4-FFF2-40B4-BE49-F238E27FC236}">
                <a16:creationId xmlns:a16="http://schemas.microsoft.com/office/drawing/2014/main" id="{5DF7D383-0991-A946-8600-6FD768F369F8}"/>
              </a:ext>
            </a:extLst>
          </p:cNvPr>
          <p:cNvSpPr/>
          <p:nvPr/>
        </p:nvSpPr>
        <p:spPr>
          <a:xfrm>
            <a:off x="7512081" y="1982370"/>
            <a:ext cx="330200" cy="1607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1" name="Textfeld 80">
            <a:extLst>
              <a:ext uri="{FF2B5EF4-FFF2-40B4-BE49-F238E27FC236}">
                <a16:creationId xmlns:a16="http://schemas.microsoft.com/office/drawing/2014/main" id="{34049E12-D3A2-9847-8ADE-E45BC62D8CFC}"/>
              </a:ext>
            </a:extLst>
          </p:cNvPr>
          <p:cNvSpPr txBox="1"/>
          <p:nvPr/>
        </p:nvSpPr>
        <p:spPr>
          <a:xfrm>
            <a:off x="7156557" y="1551017"/>
            <a:ext cx="110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act</a:t>
            </a:r>
            <a:r>
              <a:rPr lang="de-DE"/>
              <a:t>(T-1)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5623AB2D-EBB5-8B4C-89D6-830057545A98}"/>
              </a:ext>
            </a:extLst>
          </p:cNvPr>
          <p:cNvSpPr/>
          <p:nvPr/>
        </p:nvSpPr>
        <p:spPr>
          <a:xfrm>
            <a:off x="7569181" y="205101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B4B01D2C-7DBB-8842-ACC8-5F1A188835E4}"/>
              </a:ext>
            </a:extLst>
          </p:cNvPr>
          <p:cNvSpPr/>
          <p:nvPr/>
        </p:nvSpPr>
        <p:spPr>
          <a:xfrm>
            <a:off x="7569181" y="229919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C228069C-C622-8449-AB87-0D930A11315C}"/>
              </a:ext>
            </a:extLst>
          </p:cNvPr>
          <p:cNvSpPr/>
          <p:nvPr/>
        </p:nvSpPr>
        <p:spPr>
          <a:xfrm>
            <a:off x="7569181" y="254736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07E4EB25-1583-2942-968F-C28E04F311CC}"/>
              </a:ext>
            </a:extLst>
          </p:cNvPr>
          <p:cNvSpPr/>
          <p:nvPr/>
        </p:nvSpPr>
        <p:spPr>
          <a:xfrm>
            <a:off x="7569181" y="279554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B5F985CD-0DD1-664A-B8F0-BF6D7EAD1753}"/>
              </a:ext>
            </a:extLst>
          </p:cNvPr>
          <p:cNvSpPr/>
          <p:nvPr/>
        </p:nvSpPr>
        <p:spPr>
          <a:xfrm>
            <a:off x="7569181" y="304371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43923036-C931-5B45-AAD7-DD2A808561ED}"/>
              </a:ext>
            </a:extLst>
          </p:cNvPr>
          <p:cNvSpPr/>
          <p:nvPr/>
        </p:nvSpPr>
        <p:spPr>
          <a:xfrm>
            <a:off x="7569181" y="3288201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8" name="Rechteck 87">
            <a:extLst>
              <a:ext uri="{FF2B5EF4-FFF2-40B4-BE49-F238E27FC236}">
                <a16:creationId xmlns:a16="http://schemas.microsoft.com/office/drawing/2014/main" id="{F754C481-FDF9-4C45-B042-10B68A90B2E3}"/>
              </a:ext>
            </a:extLst>
          </p:cNvPr>
          <p:cNvSpPr/>
          <p:nvPr/>
        </p:nvSpPr>
        <p:spPr>
          <a:xfrm>
            <a:off x="6268300" y="4087992"/>
            <a:ext cx="330200" cy="160740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B5226253-D5EA-234E-AF32-6CEF961769B4}"/>
              </a:ext>
            </a:extLst>
          </p:cNvPr>
          <p:cNvSpPr/>
          <p:nvPr/>
        </p:nvSpPr>
        <p:spPr>
          <a:xfrm>
            <a:off x="6325400" y="4156637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B4F1E42A-EF08-C942-94BF-39C29F869AEF}"/>
              </a:ext>
            </a:extLst>
          </p:cNvPr>
          <p:cNvSpPr/>
          <p:nvPr/>
        </p:nvSpPr>
        <p:spPr>
          <a:xfrm>
            <a:off x="6325400" y="4404812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5544AE04-8863-2442-BCC4-8301610CDB84}"/>
              </a:ext>
            </a:extLst>
          </p:cNvPr>
          <p:cNvSpPr/>
          <p:nvPr/>
        </p:nvSpPr>
        <p:spPr>
          <a:xfrm>
            <a:off x="6325400" y="4652987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896494BE-EC14-D94E-B304-695536E4F925}"/>
              </a:ext>
            </a:extLst>
          </p:cNvPr>
          <p:cNvSpPr/>
          <p:nvPr/>
        </p:nvSpPr>
        <p:spPr>
          <a:xfrm>
            <a:off x="6325400" y="4901162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28D3113E-C0F2-B040-A8E9-1594C32A804F}"/>
              </a:ext>
            </a:extLst>
          </p:cNvPr>
          <p:cNvSpPr/>
          <p:nvPr/>
        </p:nvSpPr>
        <p:spPr>
          <a:xfrm>
            <a:off x="6325400" y="5149337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1B8CD44E-FC4A-8943-8E89-F7B3C0CC8263}"/>
              </a:ext>
            </a:extLst>
          </p:cNvPr>
          <p:cNvSpPr/>
          <p:nvPr/>
        </p:nvSpPr>
        <p:spPr>
          <a:xfrm>
            <a:off x="6325400" y="5397512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5" name="Textfeld 94">
            <a:extLst>
              <a:ext uri="{FF2B5EF4-FFF2-40B4-BE49-F238E27FC236}">
                <a16:creationId xmlns:a16="http://schemas.microsoft.com/office/drawing/2014/main" id="{AA4AD857-BEB6-8C4F-8F88-D0070EBFC83F}"/>
              </a:ext>
            </a:extLst>
          </p:cNvPr>
          <p:cNvSpPr txBox="1"/>
          <p:nvPr/>
        </p:nvSpPr>
        <p:spPr>
          <a:xfrm>
            <a:off x="5915861" y="5738963"/>
            <a:ext cx="110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x</a:t>
            </a:r>
            <a:r>
              <a:rPr lang="de-DE"/>
              <a:t>(T-2)</a:t>
            </a:r>
          </a:p>
        </p:txBody>
      </p:sp>
      <p:cxnSp>
        <p:nvCxnSpPr>
          <p:cNvPr id="96" name="Gerade Verbindung 95">
            <a:extLst>
              <a:ext uri="{FF2B5EF4-FFF2-40B4-BE49-F238E27FC236}">
                <a16:creationId xmlns:a16="http://schemas.microsoft.com/office/drawing/2014/main" id="{DC9F3439-3FBC-7447-AFC2-D4EECE7C4B64}"/>
              </a:ext>
            </a:extLst>
          </p:cNvPr>
          <p:cNvCxnSpPr>
            <a:cxnSpLocks/>
            <a:stCxn id="94" idx="6"/>
            <a:endCxn id="82" idx="2"/>
          </p:cNvCxnSpPr>
          <p:nvPr/>
        </p:nvCxnSpPr>
        <p:spPr>
          <a:xfrm flipV="1">
            <a:off x="6541400" y="2159015"/>
            <a:ext cx="1027781" cy="3346497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96">
            <a:extLst>
              <a:ext uri="{FF2B5EF4-FFF2-40B4-BE49-F238E27FC236}">
                <a16:creationId xmlns:a16="http://schemas.microsoft.com/office/drawing/2014/main" id="{5C49AA5D-BF05-2545-8CA9-7CB081AD73F5}"/>
              </a:ext>
            </a:extLst>
          </p:cNvPr>
          <p:cNvCxnSpPr>
            <a:cxnSpLocks/>
            <a:stCxn id="94" idx="6"/>
            <a:endCxn id="87" idx="2"/>
          </p:cNvCxnSpPr>
          <p:nvPr/>
        </p:nvCxnSpPr>
        <p:spPr>
          <a:xfrm flipV="1">
            <a:off x="6541400" y="3396201"/>
            <a:ext cx="1027781" cy="2109311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 Verbindung 97">
            <a:extLst>
              <a:ext uri="{FF2B5EF4-FFF2-40B4-BE49-F238E27FC236}">
                <a16:creationId xmlns:a16="http://schemas.microsoft.com/office/drawing/2014/main" id="{0027CF2F-78E4-AF44-B933-3101EBFDE6AC}"/>
              </a:ext>
            </a:extLst>
          </p:cNvPr>
          <p:cNvCxnSpPr>
            <a:cxnSpLocks/>
            <a:stCxn id="89" idx="6"/>
            <a:endCxn id="82" idx="2"/>
          </p:cNvCxnSpPr>
          <p:nvPr/>
        </p:nvCxnSpPr>
        <p:spPr>
          <a:xfrm flipV="1">
            <a:off x="6541400" y="2159015"/>
            <a:ext cx="1027781" cy="2105622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 Verbindung 98">
            <a:extLst>
              <a:ext uri="{FF2B5EF4-FFF2-40B4-BE49-F238E27FC236}">
                <a16:creationId xmlns:a16="http://schemas.microsoft.com/office/drawing/2014/main" id="{7F8F60F6-4747-5344-99D2-E1BC78847E05}"/>
              </a:ext>
            </a:extLst>
          </p:cNvPr>
          <p:cNvCxnSpPr>
            <a:cxnSpLocks/>
            <a:stCxn id="89" idx="6"/>
            <a:endCxn id="87" idx="2"/>
          </p:cNvCxnSpPr>
          <p:nvPr/>
        </p:nvCxnSpPr>
        <p:spPr>
          <a:xfrm flipV="1">
            <a:off x="6541400" y="3396201"/>
            <a:ext cx="1027781" cy="868436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feld 99">
            <a:extLst>
              <a:ext uri="{FF2B5EF4-FFF2-40B4-BE49-F238E27FC236}">
                <a16:creationId xmlns:a16="http://schemas.microsoft.com/office/drawing/2014/main" id="{1229B251-5C91-924F-BE6C-8D1D2E57F756}"/>
              </a:ext>
            </a:extLst>
          </p:cNvPr>
          <p:cNvSpPr txBox="1"/>
          <p:nvPr/>
        </p:nvSpPr>
        <p:spPr>
          <a:xfrm>
            <a:off x="7031538" y="4362789"/>
            <a:ext cx="615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W</a:t>
            </a:r>
            <a:r>
              <a:rPr lang="de-DE" b="1" baseline="-25000"/>
              <a:t>res</a:t>
            </a:r>
            <a:endParaRPr lang="de-DE"/>
          </a:p>
        </p:txBody>
      </p:sp>
      <p:cxnSp>
        <p:nvCxnSpPr>
          <p:cNvPr id="101" name="Gerade Verbindung 100">
            <a:extLst>
              <a:ext uri="{FF2B5EF4-FFF2-40B4-BE49-F238E27FC236}">
                <a16:creationId xmlns:a16="http://schemas.microsoft.com/office/drawing/2014/main" id="{0ACFD39F-36A8-2A40-84F1-79F375503AA2}"/>
              </a:ext>
            </a:extLst>
          </p:cNvPr>
          <p:cNvCxnSpPr>
            <a:cxnSpLocks/>
            <a:stCxn id="82" idx="6"/>
            <a:endCxn id="59" idx="2"/>
          </p:cNvCxnSpPr>
          <p:nvPr/>
        </p:nvCxnSpPr>
        <p:spPr>
          <a:xfrm>
            <a:off x="7785181" y="2159015"/>
            <a:ext cx="1010338" cy="2105622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Gerade Verbindung 101">
            <a:extLst>
              <a:ext uri="{FF2B5EF4-FFF2-40B4-BE49-F238E27FC236}">
                <a16:creationId xmlns:a16="http://schemas.microsoft.com/office/drawing/2014/main" id="{408A02D2-ABF0-3543-A994-38C1B86AA4DA}"/>
              </a:ext>
            </a:extLst>
          </p:cNvPr>
          <p:cNvCxnSpPr>
            <a:cxnSpLocks/>
            <a:stCxn id="87" idx="6"/>
            <a:endCxn id="64" idx="2"/>
          </p:cNvCxnSpPr>
          <p:nvPr/>
        </p:nvCxnSpPr>
        <p:spPr>
          <a:xfrm>
            <a:off x="7785181" y="3396201"/>
            <a:ext cx="1010338" cy="2109311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feld 108">
                <a:extLst>
                  <a:ext uri="{FF2B5EF4-FFF2-40B4-BE49-F238E27FC236}">
                    <a16:creationId xmlns:a16="http://schemas.microsoft.com/office/drawing/2014/main" id="{4305BC85-D5C7-BD47-988C-6E44A16B68D3}"/>
                  </a:ext>
                </a:extLst>
              </p:cNvPr>
              <p:cNvSpPr txBox="1"/>
              <p:nvPr/>
            </p:nvSpPr>
            <p:spPr>
              <a:xfrm>
                <a:off x="8008549" y="3627775"/>
                <a:ext cx="6390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de-DE"/>
                  <a:t>=1</a:t>
                </a:r>
              </a:p>
            </p:txBody>
          </p:sp>
        </mc:Choice>
        <mc:Fallback xmlns="">
          <p:sp>
            <p:nvSpPr>
              <p:cNvPr id="109" name="Textfeld 108">
                <a:extLst>
                  <a:ext uri="{FF2B5EF4-FFF2-40B4-BE49-F238E27FC236}">
                    <a16:creationId xmlns:a16="http://schemas.microsoft.com/office/drawing/2014/main" id="{4305BC85-D5C7-BD47-988C-6E44A16B68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8549" y="3627775"/>
                <a:ext cx="639096" cy="369332"/>
              </a:xfrm>
              <a:prstGeom prst="rect">
                <a:avLst/>
              </a:prstGeom>
              <a:blipFill>
                <a:blip r:embed="rId4"/>
                <a:stretch>
                  <a:fillRect t="-6667" b="-26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4" name="Rechteck 113">
            <a:extLst>
              <a:ext uri="{FF2B5EF4-FFF2-40B4-BE49-F238E27FC236}">
                <a16:creationId xmlns:a16="http://schemas.microsoft.com/office/drawing/2014/main" id="{DDD1E85C-36CC-E94F-8F36-3021D491B5CD}"/>
              </a:ext>
            </a:extLst>
          </p:cNvPr>
          <p:cNvSpPr/>
          <p:nvPr/>
        </p:nvSpPr>
        <p:spPr>
          <a:xfrm>
            <a:off x="3781046" y="4055817"/>
            <a:ext cx="330200" cy="160740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DF50C713-56AE-844E-8006-481AA6579962}"/>
              </a:ext>
            </a:extLst>
          </p:cNvPr>
          <p:cNvSpPr/>
          <p:nvPr/>
        </p:nvSpPr>
        <p:spPr>
          <a:xfrm>
            <a:off x="3838146" y="4124462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0231C535-AB5F-7648-9582-8B98829412F4}"/>
              </a:ext>
            </a:extLst>
          </p:cNvPr>
          <p:cNvSpPr/>
          <p:nvPr/>
        </p:nvSpPr>
        <p:spPr>
          <a:xfrm>
            <a:off x="3838146" y="4372637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7F88A641-F6F1-C143-BDB3-B039E69A58D9}"/>
              </a:ext>
            </a:extLst>
          </p:cNvPr>
          <p:cNvSpPr/>
          <p:nvPr/>
        </p:nvSpPr>
        <p:spPr>
          <a:xfrm>
            <a:off x="3838146" y="4620812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59D28175-ADF3-F840-A4C5-0475236654F7}"/>
              </a:ext>
            </a:extLst>
          </p:cNvPr>
          <p:cNvSpPr/>
          <p:nvPr/>
        </p:nvSpPr>
        <p:spPr>
          <a:xfrm>
            <a:off x="3838146" y="4868987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BC33EFE1-509F-2345-B089-9CCDBAB8EE9E}"/>
              </a:ext>
            </a:extLst>
          </p:cNvPr>
          <p:cNvSpPr/>
          <p:nvPr/>
        </p:nvSpPr>
        <p:spPr>
          <a:xfrm>
            <a:off x="3838146" y="5117162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320AC25A-5CB7-6642-8A35-EA1CD3BB0ADE}"/>
              </a:ext>
            </a:extLst>
          </p:cNvPr>
          <p:cNvSpPr/>
          <p:nvPr/>
        </p:nvSpPr>
        <p:spPr>
          <a:xfrm>
            <a:off x="3838146" y="5365337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1" name="Textfeld 120">
            <a:extLst>
              <a:ext uri="{FF2B5EF4-FFF2-40B4-BE49-F238E27FC236}">
                <a16:creationId xmlns:a16="http://schemas.microsoft.com/office/drawing/2014/main" id="{95F57BEB-8B60-104E-B18D-D0000190AEC2}"/>
              </a:ext>
            </a:extLst>
          </p:cNvPr>
          <p:cNvSpPr txBox="1"/>
          <p:nvPr/>
        </p:nvSpPr>
        <p:spPr>
          <a:xfrm>
            <a:off x="3428607" y="5706788"/>
            <a:ext cx="110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x</a:t>
            </a:r>
            <a:r>
              <a:rPr lang="de-DE"/>
              <a:t>(1)</a:t>
            </a:r>
          </a:p>
        </p:txBody>
      </p:sp>
      <p:sp>
        <p:nvSpPr>
          <p:cNvPr id="122" name="Rechteck 121">
            <a:extLst>
              <a:ext uri="{FF2B5EF4-FFF2-40B4-BE49-F238E27FC236}">
                <a16:creationId xmlns:a16="http://schemas.microsoft.com/office/drawing/2014/main" id="{CAB9751E-4DE6-2349-BFA5-B8974BA2B76A}"/>
              </a:ext>
            </a:extLst>
          </p:cNvPr>
          <p:cNvSpPr/>
          <p:nvPr/>
        </p:nvSpPr>
        <p:spPr>
          <a:xfrm>
            <a:off x="2554708" y="1950195"/>
            <a:ext cx="330200" cy="1607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3" name="Textfeld 122">
            <a:extLst>
              <a:ext uri="{FF2B5EF4-FFF2-40B4-BE49-F238E27FC236}">
                <a16:creationId xmlns:a16="http://schemas.microsoft.com/office/drawing/2014/main" id="{FDA75ED6-84C1-D04F-A5A7-525F1BEFB2EF}"/>
              </a:ext>
            </a:extLst>
          </p:cNvPr>
          <p:cNvSpPr txBox="1"/>
          <p:nvPr/>
        </p:nvSpPr>
        <p:spPr>
          <a:xfrm>
            <a:off x="2199184" y="1518842"/>
            <a:ext cx="110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act</a:t>
            </a:r>
            <a:r>
              <a:rPr lang="de-DE"/>
              <a:t>(1)</a:t>
            </a:r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7E5FB78B-5D46-DE40-A9AE-E01A22F5F0C8}"/>
              </a:ext>
            </a:extLst>
          </p:cNvPr>
          <p:cNvSpPr/>
          <p:nvPr/>
        </p:nvSpPr>
        <p:spPr>
          <a:xfrm>
            <a:off x="2611808" y="201884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AD06D288-19AB-E144-ACE5-BA147169A5A9}"/>
              </a:ext>
            </a:extLst>
          </p:cNvPr>
          <p:cNvSpPr/>
          <p:nvPr/>
        </p:nvSpPr>
        <p:spPr>
          <a:xfrm>
            <a:off x="2611808" y="226701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7F5445D0-768F-874F-B549-1DA1AD5406F4}"/>
              </a:ext>
            </a:extLst>
          </p:cNvPr>
          <p:cNvSpPr/>
          <p:nvPr/>
        </p:nvSpPr>
        <p:spPr>
          <a:xfrm>
            <a:off x="2611808" y="251519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7CF3742C-5479-6147-BAB6-518D241F547E}"/>
              </a:ext>
            </a:extLst>
          </p:cNvPr>
          <p:cNvSpPr/>
          <p:nvPr/>
        </p:nvSpPr>
        <p:spPr>
          <a:xfrm>
            <a:off x="2611808" y="276336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329B2CEF-D447-5843-B02E-8013AB6E80FF}"/>
              </a:ext>
            </a:extLst>
          </p:cNvPr>
          <p:cNvSpPr/>
          <p:nvPr/>
        </p:nvSpPr>
        <p:spPr>
          <a:xfrm>
            <a:off x="2611808" y="301154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FF51399A-985D-B248-A4F5-B332B3D0F9FF}"/>
              </a:ext>
            </a:extLst>
          </p:cNvPr>
          <p:cNvSpPr/>
          <p:nvPr/>
        </p:nvSpPr>
        <p:spPr>
          <a:xfrm>
            <a:off x="2599915" y="325971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30" name="Gerade Verbindung 129">
            <a:extLst>
              <a:ext uri="{FF2B5EF4-FFF2-40B4-BE49-F238E27FC236}">
                <a16:creationId xmlns:a16="http://schemas.microsoft.com/office/drawing/2014/main" id="{3023E243-D122-984A-A96D-957B4DE692A2}"/>
              </a:ext>
            </a:extLst>
          </p:cNvPr>
          <p:cNvCxnSpPr>
            <a:cxnSpLocks/>
            <a:stCxn id="124" idx="6"/>
            <a:endCxn id="115" idx="2"/>
          </p:cNvCxnSpPr>
          <p:nvPr/>
        </p:nvCxnSpPr>
        <p:spPr>
          <a:xfrm>
            <a:off x="2827808" y="2126840"/>
            <a:ext cx="1010338" cy="2105622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Gerade Verbindung 130">
            <a:extLst>
              <a:ext uri="{FF2B5EF4-FFF2-40B4-BE49-F238E27FC236}">
                <a16:creationId xmlns:a16="http://schemas.microsoft.com/office/drawing/2014/main" id="{9C16EA3A-82AF-5A4F-B20D-E6CD541CD24D}"/>
              </a:ext>
            </a:extLst>
          </p:cNvPr>
          <p:cNvCxnSpPr>
            <a:cxnSpLocks/>
            <a:stCxn id="129" idx="6"/>
            <a:endCxn id="120" idx="2"/>
          </p:cNvCxnSpPr>
          <p:nvPr/>
        </p:nvCxnSpPr>
        <p:spPr>
          <a:xfrm>
            <a:off x="2815915" y="3367715"/>
            <a:ext cx="1022231" cy="2105622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Textfeld 131">
                <a:extLst>
                  <a:ext uri="{FF2B5EF4-FFF2-40B4-BE49-F238E27FC236}">
                    <a16:creationId xmlns:a16="http://schemas.microsoft.com/office/drawing/2014/main" id="{83314553-4595-984E-AF28-5D2AF9870B5A}"/>
                  </a:ext>
                </a:extLst>
              </p:cNvPr>
              <p:cNvSpPr txBox="1"/>
              <p:nvPr/>
            </p:nvSpPr>
            <p:spPr>
              <a:xfrm>
                <a:off x="3051176" y="3595600"/>
                <a:ext cx="6390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de-DE"/>
                  <a:t>=1</a:t>
                </a:r>
              </a:p>
            </p:txBody>
          </p:sp>
        </mc:Choice>
        <mc:Fallback xmlns="">
          <p:sp>
            <p:nvSpPr>
              <p:cNvPr id="132" name="Textfeld 131">
                <a:extLst>
                  <a:ext uri="{FF2B5EF4-FFF2-40B4-BE49-F238E27FC236}">
                    <a16:creationId xmlns:a16="http://schemas.microsoft.com/office/drawing/2014/main" id="{83314553-4595-984E-AF28-5D2AF9870B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1176" y="3595600"/>
                <a:ext cx="639096" cy="369332"/>
              </a:xfrm>
              <a:prstGeom prst="rect">
                <a:avLst/>
              </a:prstGeom>
              <a:blipFill>
                <a:blip r:embed="rId5"/>
                <a:stretch>
                  <a:fillRect t="-10345" b="-3103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3" name="Textfeld 112">
            <a:extLst>
              <a:ext uri="{FF2B5EF4-FFF2-40B4-BE49-F238E27FC236}">
                <a16:creationId xmlns:a16="http://schemas.microsoft.com/office/drawing/2014/main" id="{E6B36AB1-5FDA-EE45-A75F-AD3E6F669192}"/>
              </a:ext>
            </a:extLst>
          </p:cNvPr>
          <p:cNvSpPr txBox="1"/>
          <p:nvPr/>
        </p:nvSpPr>
        <p:spPr>
          <a:xfrm>
            <a:off x="4945925" y="4867108"/>
            <a:ext cx="8175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/>
              <a:t>(…)</a:t>
            </a:r>
          </a:p>
        </p:txBody>
      </p:sp>
      <p:sp>
        <p:nvSpPr>
          <p:cNvPr id="134" name="Rechteck 133">
            <a:extLst>
              <a:ext uri="{FF2B5EF4-FFF2-40B4-BE49-F238E27FC236}">
                <a16:creationId xmlns:a16="http://schemas.microsoft.com/office/drawing/2014/main" id="{D47D710C-E0BA-CC41-BD4F-C9E057E12B45}"/>
              </a:ext>
            </a:extLst>
          </p:cNvPr>
          <p:cNvSpPr/>
          <p:nvPr/>
        </p:nvSpPr>
        <p:spPr>
          <a:xfrm>
            <a:off x="338070" y="1950195"/>
            <a:ext cx="330200" cy="160740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5" name="Oval 134">
            <a:extLst>
              <a:ext uri="{FF2B5EF4-FFF2-40B4-BE49-F238E27FC236}">
                <a16:creationId xmlns:a16="http://schemas.microsoft.com/office/drawing/2014/main" id="{CCB56A0B-8C39-6B46-BF26-3D033871DE5B}"/>
              </a:ext>
            </a:extLst>
          </p:cNvPr>
          <p:cNvSpPr/>
          <p:nvPr/>
        </p:nvSpPr>
        <p:spPr>
          <a:xfrm>
            <a:off x="395170" y="201884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C2281727-1C9B-2245-9E9E-554923305421}"/>
              </a:ext>
            </a:extLst>
          </p:cNvPr>
          <p:cNvSpPr/>
          <p:nvPr/>
        </p:nvSpPr>
        <p:spPr>
          <a:xfrm>
            <a:off x="395170" y="226701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32F674C1-6C6B-AE4C-A618-E8645C65F3C3}"/>
              </a:ext>
            </a:extLst>
          </p:cNvPr>
          <p:cNvSpPr/>
          <p:nvPr/>
        </p:nvSpPr>
        <p:spPr>
          <a:xfrm>
            <a:off x="395170" y="276336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801E1ED9-BECD-7B48-AC70-8FAC0A2965E0}"/>
              </a:ext>
            </a:extLst>
          </p:cNvPr>
          <p:cNvSpPr/>
          <p:nvPr/>
        </p:nvSpPr>
        <p:spPr>
          <a:xfrm>
            <a:off x="395170" y="301154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7CC7093E-DE54-2D4F-9315-0CE60E675D40}"/>
              </a:ext>
            </a:extLst>
          </p:cNvPr>
          <p:cNvSpPr/>
          <p:nvPr/>
        </p:nvSpPr>
        <p:spPr>
          <a:xfrm>
            <a:off x="395170" y="325971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40" name="Gerade Verbindung 139">
            <a:extLst>
              <a:ext uri="{FF2B5EF4-FFF2-40B4-BE49-F238E27FC236}">
                <a16:creationId xmlns:a16="http://schemas.microsoft.com/office/drawing/2014/main" id="{3EF997ED-0B4B-7444-8F75-F68BBF71954F}"/>
              </a:ext>
            </a:extLst>
          </p:cNvPr>
          <p:cNvCxnSpPr>
            <a:cxnSpLocks/>
            <a:stCxn id="135" idx="6"/>
            <a:endCxn id="124" idx="2"/>
          </p:cNvCxnSpPr>
          <p:nvPr/>
        </p:nvCxnSpPr>
        <p:spPr>
          <a:xfrm>
            <a:off x="611170" y="2126840"/>
            <a:ext cx="2000638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Gerade Verbindung 140">
            <a:extLst>
              <a:ext uri="{FF2B5EF4-FFF2-40B4-BE49-F238E27FC236}">
                <a16:creationId xmlns:a16="http://schemas.microsoft.com/office/drawing/2014/main" id="{9C346EAD-3610-1748-BAE6-8B4CF96FE386}"/>
              </a:ext>
            </a:extLst>
          </p:cNvPr>
          <p:cNvCxnSpPr>
            <a:cxnSpLocks/>
            <a:stCxn id="139" idx="6"/>
            <a:endCxn id="129" idx="2"/>
          </p:cNvCxnSpPr>
          <p:nvPr/>
        </p:nvCxnSpPr>
        <p:spPr>
          <a:xfrm>
            <a:off x="611170" y="3367715"/>
            <a:ext cx="1988745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Textfeld 141">
                <a:extLst>
                  <a:ext uri="{FF2B5EF4-FFF2-40B4-BE49-F238E27FC236}">
                    <a16:creationId xmlns:a16="http://schemas.microsoft.com/office/drawing/2014/main" id="{BB70E33E-26BE-5048-9F4A-A6BC4993CBE0}"/>
                  </a:ext>
                </a:extLst>
              </p:cNvPr>
              <p:cNvSpPr txBox="1"/>
              <p:nvPr/>
            </p:nvSpPr>
            <p:spPr>
              <a:xfrm>
                <a:off x="1378628" y="3393187"/>
                <a:ext cx="6390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de-DE"/>
                  <a:t>=1</a:t>
                </a:r>
              </a:p>
            </p:txBody>
          </p:sp>
        </mc:Choice>
        <mc:Fallback xmlns="">
          <p:sp>
            <p:nvSpPr>
              <p:cNvPr id="142" name="Textfeld 141">
                <a:extLst>
                  <a:ext uri="{FF2B5EF4-FFF2-40B4-BE49-F238E27FC236}">
                    <a16:creationId xmlns:a16="http://schemas.microsoft.com/office/drawing/2014/main" id="{BB70E33E-26BE-5048-9F4A-A6BC4993CB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8628" y="3393187"/>
                <a:ext cx="639096" cy="369332"/>
              </a:xfrm>
              <a:prstGeom prst="rect">
                <a:avLst/>
              </a:prstGeom>
              <a:blipFill>
                <a:blip r:embed="rId6"/>
                <a:stretch>
                  <a:fillRect t="-10000" b="-2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4" name="Oval 143">
            <a:extLst>
              <a:ext uri="{FF2B5EF4-FFF2-40B4-BE49-F238E27FC236}">
                <a16:creationId xmlns:a16="http://schemas.microsoft.com/office/drawing/2014/main" id="{9A5777C0-EB33-FE4D-87E9-D69D4FF2DB49}"/>
              </a:ext>
            </a:extLst>
          </p:cNvPr>
          <p:cNvSpPr/>
          <p:nvPr/>
        </p:nvSpPr>
        <p:spPr>
          <a:xfrm>
            <a:off x="395170" y="2518381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26" name="Grafik 1025">
            <a:extLst>
              <a:ext uri="{FF2B5EF4-FFF2-40B4-BE49-F238E27FC236}">
                <a16:creationId xmlns:a16="http://schemas.microsoft.com/office/drawing/2014/main" id="{3D320F03-9696-2440-8624-9A33B6BB5F2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4201" y="2286112"/>
            <a:ext cx="1702415" cy="896538"/>
          </a:xfrm>
          <a:prstGeom prst="rect">
            <a:avLst/>
          </a:prstGeom>
        </p:spPr>
      </p:pic>
      <p:sp>
        <p:nvSpPr>
          <p:cNvPr id="153" name="Textfeld 152">
            <a:extLst>
              <a:ext uri="{FF2B5EF4-FFF2-40B4-BE49-F238E27FC236}">
                <a16:creationId xmlns:a16="http://schemas.microsoft.com/office/drawing/2014/main" id="{4E067EDE-B24A-9547-ADD8-99E8D96E70BA}"/>
              </a:ext>
            </a:extLst>
          </p:cNvPr>
          <p:cNvSpPr txBox="1"/>
          <p:nvPr/>
        </p:nvSpPr>
        <p:spPr>
          <a:xfrm>
            <a:off x="21262" y="1243519"/>
            <a:ext cx="1019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input</a:t>
            </a:r>
          </a:p>
          <a:p>
            <a:pPr algn="ctr"/>
            <a:r>
              <a:rPr lang="de-DE" b="1"/>
              <a:t>u</a:t>
            </a:r>
            <a:r>
              <a:rPr lang="de-DE"/>
              <a:t>(1)</a:t>
            </a:r>
          </a:p>
        </p:txBody>
      </p:sp>
      <p:sp>
        <p:nvSpPr>
          <p:cNvPr id="106" name="Abgerundetes Rechteck 105">
            <a:extLst>
              <a:ext uri="{FF2B5EF4-FFF2-40B4-BE49-F238E27FC236}">
                <a16:creationId xmlns:a16="http://schemas.microsoft.com/office/drawing/2014/main" id="{148E4592-A07B-CF47-85A3-36FE142AC173}"/>
              </a:ext>
            </a:extLst>
          </p:cNvPr>
          <p:cNvSpPr/>
          <p:nvPr/>
        </p:nvSpPr>
        <p:spPr>
          <a:xfrm>
            <a:off x="5961123" y="1441147"/>
            <a:ext cx="2129950" cy="4672421"/>
          </a:xfrm>
          <a:prstGeom prst="roundRect">
            <a:avLst/>
          </a:prstGeom>
          <a:noFill/>
          <a:ln w="2540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7" name="Abgerundetes Rechteck 106">
            <a:extLst>
              <a:ext uri="{FF2B5EF4-FFF2-40B4-BE49-F238E27FC236}">
                <a16:creationId xmlns:a16="http://schemas.microsoft.com/office/drawing/2014/main" id="{9675D60C-BF35-5349-8985-BBFD37CB4FDE}"/>
              </a:ext>
            </a:extLst>
          </p:cNvPr>
          <p:cNvSpPr/>
          <p:nvPr/>
        </p:nvSpPr>
        <p:spPr>
          <a:xfrm>
            <a:off x="8350996" y="1441147"/>
            <a:ext cx="2129950" cy="4672421"/>
          </a:xfrm>
          <a:prstGeom prst="roundRect">
            <a:avLst/>
          </a:prstGeom>
          <a:noFill/>
          <a:ln w="2540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0" name="Abgerundetes Rechteck 109">
            <a:extLst>
              <a:ext uri="{FF2B5EF4-FFF2-40B4-BE49-F238E27FC236}">
                <a16:creationId xmlns:a16="http://schemas.microsoft.com/office/drawing/2014/main" id="{1D04D71D-9415-9846-B709-13DBE850A7E7}"/>
              </a:ext>
            </a:extLst>
          </p:cNvPr>
          <p:cNvSpPr/>
          <p:nvPr/>
        </p:nvSpPr>
        <p:spPr>
          <a:xfrm>
            <a:off x="5721424" y="739469"/>
            <a:ext cx="3628638" cy="461666"/>
          </a:xfrm>
          <a:prstGeom prst="roundRect">
            <a:avLst/>
          </a:prstGeom>
          <a:noFill/>
          <a:ln w="2540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979929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>
            <a:extLst>
              <a:ext uri="{FF2B5EF4-FFF2-40B4-BE49-F238E27FC236}">
                <a16:creationId xmlns:a16="http://schemas.microsoft.com/office/drawing/2014/main" id="{9E27DA78-CD47-8C71-F4E5-05B04B7871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8896" y="3154527"/>
            <a:ext cx="4711700" cy="300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47CE5A89-63D3-7AA9-F551-EB075DB2AD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8896" y="144627"/>
            <a:ext cx="4711700" cy="300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752BF9B-20ED-124C-8D78-032D3F29C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44</a:t>
            </a:fld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F8A926B-8B78-834F-BFBA-9405321487C6}"/>
              </a:ext>
            </a:extLst>
          </p:cNvPr>
          <p:cNvSpPr txBox="1"/>
          <p:nvPr/>
        </p:nvSpPr>
        <p:spPr>
          <a:xfrm>
            <a:off x="365769" y="302411"/>
            <a:ext cx="6674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„coupled“ baseESN</a:t>
            </a:r>
          </a:p>
        </p:txBody>
      </p:sp>
      <p:sp>
        <p:nvSpPr>
          <p:cNvPr id="103" name="Textfeld 102">
            <a:extLst>
              <a:ext uri="{FF2B5EF4-FFF2-40B4-BE49-F238E27FC236}">
                <a16:creationId xmlns:a16="http://schemas.microsoft.com/office/drawing/2014/main" id="{B3EA804A-49CA-794D-83C3-0CC43B5423DC}"/>
              </a:ext>
            </a:extLst>
          </p:cNvPr>
          <p:cNvSpPr txBox="1"/>
          <p:nvPr/>
        </p:nvSpPr>
        <p:spPr>
          <a:xfrm>
            <a:off x="365768" y="1013254"/>
            <a:ext cx="992654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Best performance is found for the following setup:</a:t>
            </a:r>
          </a:p>
          <a:p>
            <a:endParaRPr lang="de-DE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Feed </a:t>
            </a:r>
            <a:r>
              <a:rPr lang="de-DE" b="1"/>
              <a:t>whole world's sst anomaly fields as input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/>
              <a:t>Only consider „valid“ gridpoints </a:t>
            </a:r>
            <a:r>
              <a:rPr lang="de-DE"/>
              <a:t>(remove NaN values)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/>
              <a:t>reduced in size</a:t>
            </a:r>
            <a:r>
              <a:rPr lang="de-DE"/>
              <a:t> by factor of 4,  </a:t>
            </a:r>
            <a:r>
              <a:rPr lang="de-DE" b="1"/>
              <a:t>flattened</a:t>
            </a:r>
            <a:r>
              <a:rPr lang="de-DE"/>
              <a:t> (vectorized)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/>
              <a:t>capped</a:t>
            </a:r>
            <a:r>
              <a:rPr lang="de-DE"/>
              <a:t> with “absolute“ limits [-5°C, 5°C]</a:t>
            </a:r>
            <a:endParaRPr lang="de-DE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/>
              <a:t>scaled</a:t>
            </a:r>
            <a:r>
              <a:rPr lang="de-DE"/>
              <a:t> to [-1,1]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/>
              <a:t>continuous </a:t>
            </a:r>
            <a:r>
              <a:rPr lang="de-DE"/>
              <a:t>sst anomaly index as </a:t>
            </a:r>
            <a:r>
              <a:rPr lang="de-DE" b="1"/>
              <a:t>single target</a:t>
            </a:r>
            <a:endParaRPr lang="de-DE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/>
              <a:t>tanh</a:t>
            </a:r>
            <a:r>
              <a:rPr lang="de-DE"/>
              <a:t> activation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/>
              <a:t>n</a:t>
            </a:r>
            <a:r>
              <a:rPr lang="de-DE" b="1" baseline="-25000"/>
              <a:t>res</a:t>
            </a:r>
            <a:r>
              <a:rPr lang="de-DE" b="1"/>
              <a:t> = lat </a:t>
            </a:r>
            <a:r>
              <a:rPr lang="de-DE"/>
              <a:t>x </a:t>
            </a:r>
            <a:r>
              <a:rPr lang="de-DE" b="1"/>
              <a:t>lon </a:t>
            </a:r>
            <a:r>
              <a:rPr lang="de-DE"/>
              <a:t>gridpoints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/>
              <a:t>spectral radius </a:t>
            </a:r>
            <a:r>
              <a:rPr lang="de-DE"/>
              <a:t>= 0.8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/>
              <a:t>sparsity </a:t>
            </a:r>
            <a:r>
              <a:rPr lang="de-DE"/>
              <a:t>= 0.3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total </a:t>
            </a:r>
            <a:r>
              <a:rPr lang="de-DE" b="1"/>
              <a:t>timesteps</a:t>
            </a:r>
            <a:r>
              <a:rPr lang="de-DE"/>
              <a:t> T = 4</a:t>
            </a:r>
          </a:p>
          <a:p>
            <a:endParaRPr lang="de-DE"/>
          </a:p>
          <a:p>
            <a:pPr marL="285750" indent="-285750">
              <a:buFont typeface="Wingdings" pitchFamily="2" charset="2"/>
              <a:buChar char="à"/>
            </a:pPr>
            <a:r>
              <a:rPr lang="de-DE" b="1"/>
              <a:t>train</a:t>
            </a:r>
            <a:r>
              <a:rPr lang="de-DE"/>
              <a:t> </a:t>
            </a:r>
            <a:r>
              <a:rPr lang="de-DE" b="1"/>
              <a:t>accuracy 100%</a:t>
            </a:r>
          </a:p>
          <a:p>
            <a:pPr marL="285750" indent="-285750">
              <a:buFont typeface="Wingdings" pitchFamily="2" charset="2"/>
              <a:buChar char="à"/>
            </a:pPr>
            <a:r>
              <a:rPr lang="de-DE" b="1">
                <a:solidFill>
                  <a:srgbClr val="0070C0"/>
                </a:solidFill>
              </a:rPr>
              <a:t>validation accuracy </a:t>
            </a:r>
            <a:r>
              <a:rPr lang="de-DE">
                <a:solidFill>
                  <a:srgbClr val="0070C0"/>
                </a:solidFill>
              </a:rPr>
              <a:t>of </a:t>
            </a:r>
            <a:r>
              <a:rPr lang="de-DE" b="1">
                <a:solidFill>
                  <a:srgbClr val="0070C0"/>
                </a:solidFill>
              </a:rPr>
              <a:t>97% / 100% </a:t>
            </a:r>
            <a:r>
              <a:rPr lang="de-DE"/>
              <a:t>for El Nino / La Nina</a:t>
            </a:r>
          </a:p>
          <a:p>
            <a:endParaRPr lang="de-DE"/>
          </a:p>
        </p:txBody>
      </p:sp>
      <p:sp>
        <p:nvSpPr>
          <p:cNvPr id="104" name="Textfeld 103">
            <a:extLst>
              <a:ext uri="{FF2B5EF4-FFF2-40B4-BE49-F238E27FC236}">
                <a16:creationId xmlns:a16="http://schemas.microsoft.com/office/drawing/2014/main" id="{78CE9CC6-B5DC-E94E-BF6F-FD9DC78F74C4}"/>
              </a:ext>
            </a:extLst>
          </p:cNvPr>
          <p:cNvSpPr txBox="1"/>
          <p:nvPr/>
        </p:nvSpPr>
        <p:spPr>
          <a:xfrm>
            <a:off x="7772401" y="328133"/>
            <a:ext cx="3076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mean relevance map: </a:t>
            </a:r>
            <a:r>
              <a:rPr lang="de-DE" b="1"/>
              <a:t>EL NINO</a:t>
            </a:r>
          </a:p>
        </p:txBody>
      </p:sp>
      <p:sp>
        <p:nvSpPr>
          <p:cNvPr id="105" name="Textfeld 104">
            <a:extLst>
              <a:ext uri="{FF2B5EF4-FFF2-40B4-BE49-F238E27FC236}">
                <a16:creationId xmlns:a16="http://schemas.microsoft.com/office/drawing/2014/main" id="{50D93361-025A-0D4F-B2BE-D3741D625B28}"/>
              </a:ext>
            </a:extLst>
          </p:cNvPr>
          <p:cNvSpPr txBox="1"/>
          <p:nvPr/>
        </p:nvSpPr>
        <p:spPr>
          <a:xfrm>
            <a:off x="7772401" y="3337090"/>
            <a:ext cx="3076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mean relevance map: </a:t>
            </a:r>
            <a:r>
              <a:rPr lang="de-DE" b="1"/>
              <a:t>LA NINA</a:t>
            </a:r>
          </a:p>
        </p:txBody>
      </p:sp>
    </p:spTree>
    <p:extLst>
      <p:ext uri="{BB962C8B-B14F-4D97-AF65-F5344CB8AC3E}">
        <p14:creationId xmlns:p14="http://schemas.microsoft.com/office/powerpoint/2010/main" val="155035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feld 51">
            <a:extLst>
              <a:ext uri="{FF2B5EF4-FFF2-40B4-BE49-F238E27FC236}">
                <a16:creationId xmlns:a16="http://schemas.microsoft.com/office/drawing/2014/main" id="{02D46DD5-A467-5A4F-9B9C-C0FBA091B004}"/>
              </a:ext>
            </a:extLst>
          </p:cNvPr>
          <p:cNvSpPr txBox="1"/>
          <p:nvPr/>
        </p:nvSpPr>
        <p:spPr>
          <a:xfrm>
            <a:off x="365769" y="302411"/>
            <a:ext cx="6674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Let‘s start with a </a:t>
            </a:r>
            <a:r>
              <a:rPr lang="de-DE" sz="2400" b="1" dirty="0"/>
              <a:t>quiz</a:t>
            </a:r>
            <a:r>
              <a:rPr lang="de-DE" sz="2400" dirty="0"/>
              <a:t>!</a:t>
            </a:r>
            <a:endParaRPr lang="de-DE" sz="2400" b="1" dirty="0"/>
          </a:p>
        </p:txBody>
      </p:sp>
      <p:sp>
        <p:nvSpPr>
          <p:cNvPr id="59" name="Textfeld 58">
            <a:extLst>
              <a:ext uri="{FF2B5EF4-FFF2-40B4-BE49-F238E27FC236}">
                <a16:creationId xmlns:a16="http://schemas.microsoft.com/office/drawing/2014/main" id="{91E3AAD3-B81C-1122-C0C5-8F42968099AC}"/>
              </a:ext>
            </a:extLst>
          </p:cNvPr>
          <p:cNvSpPr txBox="1"/>
          <p:nvPr/>
        </p:nvSpPr>
        <p:spPr>
          <a:xfrm>
            <a:off x="365769" y="2096672"/>
            <a:ext cx="101755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endParaRPr lang="de-DE" sz="2400"/>
          </a:p>
          <a:p>
            <a:r>
              <a:rPr lang="de-DE" sz="2400"/>
              <a:t>3.  Who of you has at least a rough idea, what „</a:t>
            </a:r>
            <a:r>
              <a:rPr lang="de-DE" sz="2400" b="1"/>
              <a:t>explainable AI</a:t>
            </a:r>
            <a:r>
              <a:rPr lang="de-DE" sz="2400"/>
              <a:t>“ refers to?</a:t>
            </a:r>
          </a:p>
          <a:p>
            <a:endParaRPr lang="de-DE" sz="240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2FBB054-D161-F8ED-0F4D-5985AF466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84D93BF-CEC1-484B-B797-4695C35961E3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74714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>
            <a:extLst>
              <a:ext uri="{FF2B5EF4-FFF2-40B4-BE49-F238E27FC236}">
                <a16:creationId xmlns:a16="http://schemas.microsoft.com/office/drawing/2014/main" id="{FF8A926B-8B78-834F-BFBA-9405321487C6}"/>
              </a:ext>
            </a:extLst>
          </p:cNvPr>
          <p:cNvSpPr txBox="1"/>
          <p:nvPr/>
        </p:nvSpPr>
        <p:spPr>
          <a:xfrm>
            <a:off x="365769" y="302411"/>
            <a:ext cx="6674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Agenda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AF29F13E-687F-C448-B98C-7E4E8A9000CF}"/>
              </a:ext>
            </a:extLst>
          </p:cNvPr>
          <p:cNvSpPr txBox="1"/>
          <p:nvPr/>
        </p:nvSpPr>
        <p:spPr>
          <a:xfrm>
            <a:off x="365769" y="1165747"/>
            <a:ext cx="783837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200" b="1"/>
              <a:t>Classification</a:t>
            </a:r>
            <a:r>
              <a:rPr lang="de-DE" sz="2200"/>
              <a:t> of sst anomaly fields: ENSO “detector“</a:t>
            </a:r>
            <a:endParaRPr lang="de-DE" sz="2200" b="1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de-DE" sz="2200" b="1"/>
              <a:t>Multilayer perceptron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de-DE" sz="2200" b="1"/>
              <a:t>Echo State Network: </a:t>
            </a:r>
            <a:r>
              <a:rPr lang="de-DE" sz="2200"/>
              <a:t>feed inputs</a:t>
            </a:r>
            <a:r>
              <a:rPr lang="de-DE" sz="2200" b="1"/>
              <a:t> column by column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de-DE" sz="2200" b="1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200" b="1"/>
              <a:t>Layer-wise relevance propagation </a:t>
            </a:r>
            <a:r>
              <a:rPr lang="de-DE" sz="2200"/>
              <a:t>for both models</a:t>
            </a:r>
            <a:endParaRPr lang="de-DE" sz="2200" b="1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200" b="1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F139125-70BD-90CA-DA50-FED3478EA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84D93BF-CEC1-484B-B797-4695C35961E3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9232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>
            <a:extLst>
              <a:ext uri="{FF2B5EF4-FFF2-40B4-BE49-F238E27FC236}">
                <a16:creationId xmlns:a16="http://schemas.microsoft.com/office/drawing/2014/main" id="{40AC5F6D-99E2-C24A-9040-381B08B15C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4224" y="3809125"/>
            <a:ext cx="7352613" cy="3029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752BF9B-20ED-124C-8D78-032D3F29C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7</a:t>
            </a:fld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F8A926B-8B78-834F-BFBA-9405321487C6}"/>
              </a:ext>
            </a:extLst>
          </p:cNvPr>
          <p:cNvSpPr txBox="1"/>
          <p:nvPr/>
        </p:nvSpPr>
        <p:spPr>
          <a:xfrm>
            <a:off x="365769" y="302411"/>
            <a:ext cx="6674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El Ni</a:t>
            </a:r>
            <a:r>
              <a:rPr lang="de-DE" sz="2400" b="1" dirty="0" err="1"/>
              <a:t>ñ</a:t>
            </a:r>
            <a:r>
              <a:rPr lang="de-DE" sz="2400" b="1" dirty="0"/>
              <a:t>o Southern Oscillation </a:t>
            </a:r>
            <a:r>
              <a:rPr lang="de-DE" sz="2400" dirty="0"/>
              <a:t>(ENSO)</a:t>
            </a:r>
            <a:endParaRPr lang="de-DE" sz="2400" b="1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F75F7E6E-07AE-3942-AC4B-376E591E26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348" y="841461"/>
            <a:ext cx="7352613" cy="3029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63338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752BF9B-20ED-124C-8D78-032D3F29C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8</a:t>
            </a:fld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F8A926B-8B78-834F-BFBA-9405321487C6}"/>
              </a:ext>
            </a:extLst>
          </p:cNvPr>
          <p:cNvSpPr txBox="1"/>
          <p:nvPr/>
        </p:nvSpPr>
        <p:spPr>
          <a:xfrm>
            <a:off x="365769" y="302411"/>
            <a:ext cx="6674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El Ni</a:t>
            </a:r>
            <a:r>
              <a:rPr lang="de-DE" sz="2400" b="1" dirty="0" err="1"/>
              <a:t>ñ</a:t>
            </a:r>
            <a:r>
              <a:rPr lang="de-DE" sz="2400" b="1" dirty="0"/>
              <a:t>o Southern Oscillation </a:t>
            </a:r>
            <a:r>
              <a:rPr lang="de-DE" sz="2400" dirty="0"/>
              <a:t>(ENSO)</a:t>
            </a:r>
            <a:endParaRPr lang="de-DE" sz="2400" b="1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3180AA5-226D-2E9A-96A0-8693C80CA0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50" y="933450"/>
            <a:ext cx="11315700" cy="4991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23631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feld 51">
            <a:extLst>
              <a:ext uri="{FF2B5EF4-FFF2-40B4-BE49-F238E27FC236}">
                <a16:creationId xmlns:a16="http://schemas.microsoft.com/office/drawing/2014/main" id="{02D46DD5-A467-5A4F-9B9C-C0FBA091B004}"/>
              </a:ext>
            </a:extLst>
          </p:cNvPr>
          <p:cNvSpPr txBox="1"/>
          <p:nvPr/>
        </p:nvSpPr>
        <p:spPr>
          <a:xfrm>
            <a:off x="365769" y="302411"/>
            <a:ext cx="6674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Baseline: </a:t>
            </a:r>
            <a:r>
              <a:rPr lang="de-DE" sz="2400" b="1" dirty="0"/>
              <a:t>Multilayer Perceptron</a:t>
            </a:r>
          </a:p>
        </p:txBody>
      </p:sp>
      <p:sp>
        <p:nvSpPr>
          <p:cNvPr id="20" name="Foliennummernplatzhalter 19">
            <a:extLst>
              <a:ext uri="{FF2B5EF4-FFF2-40B4-BE49-F238E27FC236}">
                <a16:creationId xmlns:a16="http://schemas.microsoft.com/office/drawing/2014/main" id="{E57366F7-4730-2048-BD91-5237137DE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9</a:t>
            </a:fld>
            <a:endParaRPr lang="de-DE"/>
          </a:p>
        </p:txBody>
      </p:sp>
      <p:sp>
        <p:nvSpPr>
          <p:cNvPr id="93" name="Rechteck 92">
            <a:extLst>
              <a:ext uri="{FF2B5EF4-FFF2-40B4-BE49-F238E27FC236}">
                <a16:creationId xmlns:a16="http://schemas.microsoft.com/office/drawing/2014/main" id="{381D543C-16FE-73AB-8FE0-5074849CC491}"/>
              </a:ext>
            </a:extLst>
          </p:cNvPr>
          <p:cNvSpPr/>
          <p:nvPr/>
        </p:nvSpPr>
        <p:spPr>
          <a:xfrm>
            <a:off x="1443790" y="2799185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4" name="Rechteck 93">
            <a:extLst>
              <a:ext uri="{FF2B5EF4-FFF2-40B4-BE49-F238E27FC236}">
                <a16:creationId xmlns:a16="http://schemas.microsoft.com/office/drawing/2014/main" id="{01E2CE89-6A5F-044F-90F0-4B403723A7FA}"/>
              </a:ext>
            </a:extLst>
          </p:cNvPr>
          <p:cNvSpPr/>
          <p:nvPr/>
        </p:nvSpPr>
        <p:spPr>
          <a:xfrm>
            <a:off x="1623790" y="2799185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5" name="Rechteck 94">
            <a:extLst>
              <a:ext uri="{FF2B5EF4-FFF2-40B4-BE49-F238E27FC236}">
                <a16:creationId xmlns:a16="http://schemas.microsoft.com/office/drawing/2014/main" id="{3F23265F-08B8-9926-E091-CBA0DF68B126}"/>
              </a:ext>
            </a:extLst>
          </p:cNvPr>
          <p:cNvSpPr/>
          <p:nvPr/>
        </p:nvSpPr>
        <p:spPr>
          <a:xfrm>
            <a:off x="1803790" y="2799185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6" name="Rechteck 95">
            <a:extLst>
              <a:ext uri="{FF2B5EF4-FFF2-40B4-BE49-F238E27FC236}">
                <a16:creationId xmlns:a16="http://schemas.microsoft.com/office/drawing/2014/main" id="{5AFDB2BB-211A-CAE4-07BD-12996B6D1AE5}"/>
              </a:ext>
            </a:extLst>
          </p:cNvPr>
          <p:cNvSpPr/>
          <p:nvPr/>
        </p:nvSpPr>
        <p:spPr>
          <a:xfrm>
            <a:off x="1983790" y="2799185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7" name="Rechteck 96">
            <a:extLst>
              <a:ext uri="{FF2B5EF4-FFF2-40B4-BE49-F238E27FC236}">
                <a16:creationId xmlns:a16="http://schemas.microsoft.com/office/drawing/2014/main" id="{0EA839F9-A444-B526-730D-FA4049A03519}"/>
              </a:ext>
            </a:extLst>
          </p:cNvPr>
          <p:cNvSpPr/>
          <p:nvPr/>
        </p:nvSpPr>
        <p:spPr>
          <a:xfrm>
            <a:off x="2163790" y="2799185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8" name="Rechteck 97">
            <a:extLst>
              <a:ext uri="{FF2B5EF4-FFF2-40B4-BE49-F238E27FC236}">
                <a16:creationId xmlns:a16="http://schemas.microsoft.com/office/drawing/2014/main" id="{72FA674E-F5DB-46EB-A451-2114D8C9CE9A}"/>
              </a:ext>
            </a:extLst>
          </p:cNvPr>
          <p:cNvSpPr/>
          <p:nvPr/>
        </p:nvSpPr>
        <p:spPr>
          <a:xfrm>
            <a:off x="2343790" y="2799185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9" name="Rechteck 98">
            <a:extLst>
              <a:ext uri="{FF2B5EF4-FFF2-40B4-BE49-F238E27FC236}">
                <a16:creationId xmlns:a16="http://schemas.microsoft.com/office/drawing/2014/main" id="{CBA8557F-29C7-8918-5D45-7CD4DB6398F3}"/>
              </a:ext>
            </a:extLst>
          </p:cNvPr>
          <p:cNvSpPr/>
          <p:nvPr/>
        </p:nvSpPr>
        <p:spPr>
          <a:xfrm>
            <a:off x="2523790" y="2799185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0" name="Rechteck 99">
            <a:extLst>
              <a:ext uri="{FF2B5EF4-FFF2-40B4-BE49-F238E27FC236}">
                <a16:creationId xmlns:a16="http://schemas.microsoft.com/office/drawing/2014/main" id="{5CC6AD0A-889D-46B0-236C-2DB5545533E3}"/>
              </a:ext>
            </a:extLst>
          </p:cNvPr>
          <p:cNvSpPr/>
          <p:nvPr/>
        </p:nvSpPr>
        <p:spPr>
          <a:xfrm>
            <a:off x="2703790" y="2799185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1" name="Rechteck 100">
            <a:extLst>
              <a:ext uri="{FF2B5EF4-FFF2-40B4-BE49-F238E27FC236}">
                <a16:creationId xmlns:a16="http://schemas.microsoft.com/office/drawing/2014/main" id="{D9C6782D-64F2-B368-63CF-93FD5451BCE6}"/>
              </a:ext>
            </a:extLst>
          </p:cNvPr>
          <p:cNvSpPr/>
          <p:nvPr/>
        </p:nvSpPr>
        <p:spPr>
          <a:xfrm>
            <a:off x="2883790" y="2799185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2" name="Rechteck 101">
            <a:extLst>
              <a:ext uri="{FF2B5EF4-FFF2-40B4-BE49-F238E27FC236}">
                <a16:creationId xmlns:a16="http://schemas.microsoft.com/office/drawing/2014/main" id="{80F51D3A-86CE-2F80-4299-A040A8919747}"/>
              </a:ext>
            </a:extLst>
          </p:cNvPr>
          <p:cNvSpPr/>
          <p:nvPr/>
        </p:nvSpPr>
        <p:spPr>
          <a:xfrm>
            <a:off x="3063790" y="2799185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3" name="Rechteck 102">
            <a:extLst>
              <a:ext uri="{FF2B5EF4-FFF2-40B4-BE49-F238E27FC236}">
                <a16:creationId xmlns:a16="http://schemas.microsoft.com/office/drawing/2014/main" id="{9E7A8AF2-8CA1-ED50-3861-1B15E046012C}"/>
              </a:ext>
            </a:extLst>
          </p:cNvPr>
          <p:cNvSpPr/>
          <p:nvPr/>
        </p:nvSpPr>
        <p:spPr>
          <a:xfrm>
            <a:off x="1443790" y="2979185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4" name="Rechteck 103">
            <a:extLst>
              <a:ext uri="{FF2B5EF4-FFF2-40B4-BE49-F238E27FC236}">
                <a16:creationId xmlns:a16="http://schemas.microsoft.com/office/drawing/2014/main" id="{8BBD1776-7CF2-4BCD-87D6-58E1EF5C9551}"/>
              </a:ext>
            </a:extLst>
          </p:cNvPr>
          <p:cNvSpPr/>
          <p:nvPr/>
        </p:nvSpPr>
        <p:spPr>
          <a:xfrm>
            <a:off x="1623790" y="2979185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5" name="Rechteck 104">
            <a:extLst>
              <a:ext uri="{FF2B5EF4-FFF2-40B4-BE49-F238E27FC236}">
                <a16:creationId xmlns:a16="http://schemas.microsoft.com/office/drawing/2014/main" id="{F1092E09-55DC-97A9-C71E-76D267056B9D}"/>
              </a:ext>
            </a:extLst>
          </p:cNvPr>
          <p:cNvSpPr/>
          <p:nvPr/>
        </p:nvSpPr>
        <p:spPr>
          <a:xfrm>
            <a:off x="1803790" y="2979185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6" name="Rechteck 105">
            <a:extLst>
              <a:ext uri="{FF2B5EF4-FFF2-40B4-BE49-F238E27FC236}">
                <a16:creationId xmlns:a16="http://schemas.microsoft.com/office/drawing/2014/main" id="{1421BF2B-BB63-A478-9657-15CC0730FD98}"/>
              </a:ext>
            </a:extLst>
          </p:cNvPr>
          <p:cNvSpPr/>
          <p:nvPr/>
        </p:nvSpPr>
        <p:spPr>
          <a:xfrm>
            <a:off x="1983790" y="2979185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7" name="Rechteck 106">
            <a:extLst>
              <a:ext uri="{FF2B5EF4-FFF2-40B4-BE49-F238E27FC236}">
                <a16:creationId xmlns:a16="http://schemas.microsoft.com/office/drawing/2014/main" id="{28B8AC4A-5454-F68B-AA8B-3F25A2E96D29}"/>
              </a:ext>
            </a:extLst>
          </p:cNvPr>
          <p:cNvSpPr/>
          <p:nvPr/>
        </p:nvSpPr>
        <p:spPr>
          <a:xfrm>
            <a:off x="2163790" y="2979185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8" name="Rechteck 107">
            <a:extLst>
              <a:ext uri="{FF2B5EF4-FFF2-40B4-BE49-F238E27FC236}">
                <a16:creationId xmlns:a16="http://schemas.microsoft.com/office/drawing/2014/main" id="{156F765B-DF84-52A2-3D77-DAF7109A84BE}"/>
              </a:ext>
            </a:extLst>
          </p:cNvPr>
          <p:cNvSpPr/>
          <p:nvPr/>
        </p:nvSpPr>
        <p:spPr>
          <a:xfrm>
            <a:off x="2343790" y="2979185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9" name="Rechteck 108">
            <a:extLst>
              <a:ext uri="{FF2B5EF4-FFF2-40B4-BE49-F238E27FC236}">
                <a16:creationId xmlns:a16="http://schemas.microsoft.com/office/drawing/2014/main" id="{50524E6A-C2C7-6672-F6FD-FE3C6073AF7B}"/>
              </a:ext>
            </a:extLst>
          </p:cNvPr>
          <p:cNvSpPr/>
          <p:nvPr/>
        </p:nvSpPr>
        <p:spPr>
          <a:xfrm>
            <a:off x="2523790" y="2979185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0" name="Rechteck 109">
            <a:extLst>
              <a:ext uri="{FF2B5EF4-FFF2-40B4-BE49-F238E27FC236}">
                <a16:creationId xmlns:a16="http://schemas.microsoft.com/office/drawing/2014/main" id="{380F9EEA-1889-AC4F-9948-185E2A508D79}"/>
              </a:ext>
            </a:extLst>
          </p:cNvPr>
          <p:cNvSpPr/>
          <p:nvPr/>
        </p:nvSpPr>
        <p:spPr>
          <a:xfrm>
            <a:off x="2703790" y="2979185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1" name="Rechteck 110">
            <a:extLst>
              <a:ext uri="{FF2B5EF4-FFF2-40B4-BE49-F238E27FC236}">
                <a16:creationId xmlns:a16="http://schemas.microsoft.com/office/drawing/2014/main" id="{EB400AAB-A084-C037-B40D-3A20F6C17FE6}"/>
              </a:ext>
            </a:extLst>
          </p:cNvPr>
          <p:cNvSpPr/>
          <p:nvPr/>
        </p:nvSpPr>
        <p:spPr>
          <a:xfrm>
            <a:off x="2883790" y="2979185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2" name="Rechteck 111">
            <a:extLst>
              <a:ext uri="{FF2B5EF4-FFF2-40B4-BE49-F238E27FC236}">
                <a16:creationId xmlns:a16="http://schemas.microsoft.com/office/drawing/2014/main" id="{B0BA6D66-8A9F-C26A-BEA3-8D6C18159189}"/>
              </a:ext>
            </a:extLst>
          </p:cNvPr>
          <p:cNvSpPr/>
          <p:nvPr/>
        </p:nvSpPr>
        <p:spPr>
          <a:xfrm>
            <a:off x="3063790" y="2979185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3" name="Rechteck 112">
            <a:extLst>
              <a:ext uri="{FF2B5EF4-FFF2-40B4-BE49-F238E27FC236}">
                <a16:creationId xmlns:a16="http://schemas.microsoft.com/office/drawing/2014/main" id="{22BB04AD-C748-91FD-B470-9F7707E0ADB0}"/>
              </a:ext>
            </a:extLst>
          </p:cNvPr>
          <p:cNvSpPr/>
          <p:nvPr/>
        </p:nvSpPr>
        <p:spPr>
          <a:xfrm>
            <a:off x="1443790" y="3159185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4" name="Rechteck 113">
            <a:extLst>
              <a:ext uri="{FF2B5EF4-FFF2-40B4-BE49-F238E27FC236}">
                <a16:creationId xmlns:a16="http://schemas.microsoft.com/office/drawing/2014/main" id="{53862854-24C2-518D-A369-266CFEEB2AE5}"/>
              </a:ext>
            </a:extLst>
          </p:cNvPr>
          <p:cNvSpPr/>
          <p:nvPr/>
        </p:nvSpPr>
        <p:spPr>
          <a:xfrm>
            <a:off x="1623790" y="3159185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5" name="Rechteck 114">
            <a:extLst>
              <a:ext uri="{FF2B5EF4-FFF2-40B4-BE49-F238E27FC236}">
                <a16:creationId xmlns:a16="http://schemas.microsoft.com/office/drawing/2014/main" id="{BE769549-B3DF-6C48-001D-17A779E2B4CD}"/>
              </a:ext>
            </a:extLst>
          </p:cNvPr>
          <p:cNvSpPr/>
          <p:nvPr/>
        </p:nvSpPr>
        <p:spPr>
          <a:xfrm>
            <a:off x="1803790" y="3159185"/>
            <a:ext cx="180000" cy="18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6" name="Rechteck 115">
            <a:extLst>
              <a:ext uri="{FF2B5EF4-FFF2-40B4-BE49-F238E27FC236}">
                <a16:creationId xmlns:a16="http://schemas.microsoft.com/office/drawing/2014/main" id="{8FD0DD64-B97C-84E9-44EE-B484EE42F42E}"/>
              </a:ext>
            </a:extLst>
          </p:cNvPr>
          <p:cNvSpPr/>
          <p:nvPr/>
        </p:nvSpPr>
        <p:spPr>
          <a:xfrm>
            <a:off x="1983790" y="3159185"/>
            <a:ext cx="180000" cy="18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7" name="Rechteck 116">
            <a:extLst>
              <a:ext uri="{FF2B5EF4-FFF2-40B4-BE49-F238E27FC236}">
                <a16:creationId xmlns:a16="http://schemas.microsoft.com/office/drawing/2014/main" id="{33619A45-BE10-1806-70B6-38CBF1A1332D}"/>
              </a:ext>
            </a:extLst>
          </p:cNvPr>
          <p:cNvSpPr/>
          <p:nvPr/>
        </p:nvSpPr>
        <p:spPr>
          <a:xfrm>
            <a:off x="2163790" y="3159185"/>
            <a:ext cx="180000" cy="18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8" name="Rechteck 117">
            <a:extLst>
              <a:ext uri="{FF2B5EF4-FFF2-40B4-BE49-F238E27FC236}">
                <a16:creationId xmlns:a16="http://schemas.microsoft.com/office/drawing/2014/main" id="{CB87C4AA-22DE-A7C5-3B47-F3F49FB3B9CB}"/>
              </a:ext>
            </a:extLst>
          </p:cNvPr>
          <p:cNvSpPr/>
          <p:nvPr/>
        </p:nvSpPr>
        <p:spPr>
          <a:xfrm>
            <a:off x="2343790" y="3159185"/>
            <a:ext cx="180000" cy="18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9" name="Rechteck 118">
            <a:extLst>
              <a:ext uri="{FF2B5EF4-FFF2-40B4-BE49-F238E27FC236}">
                <a16:creationId xmlns:a16="http://schemas.microsoft.com/office/drawing/2014/main" id="{F03806AE-6C6F-4C97-65AB-492584FC4532}"/>
              </a:ext>
            </a:extLst>
          </p:cNvPr>
          <p:cNvSpPr/>
          <p:nvPr/>
        </p:nvSpPr>
        <p:spPr>
          <a:xfrm>
            <a:off x="2523790" y="3159185"/>
            <a:ext cx="180000" cy="18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0" name="Rechteck 119">
            <a:extLst>
              <a:ext uri="{FF2B5EF4-FFF2-40B4-BE49-F238E27FC236}">
                <a16:creationId xmlns:a16="http://schemas.microsoft.com/office/drawing/2014/main" id="{3FCD19EB-C5FF-FA88-D46A-60C587190C24}"/>
              </a:ext>
            </a:extLst>
          </p:cNvPr>
          <p:cNvSpPr/>
          <p:nvPr/>
        </p:nvSpPr>
        <p:spPr>
          <a:xfrm>
            <a:off x="2703790" y="3159185"/>
            <a:ext cx="180000" cy="18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1" name="Rechteck 120">
            <a:extLst>
              <a:ext uri="{FF2B5EF4-FFF2-40B4-BE49-F238E27FC236}">
                <a16:creationId xmlns:a16="http://schemas.microsoft.com/office/drawing/2014/main" id="{6467F10E-FFBB-1912-FA0A-A936095FC7FD}"/>
              </a:ext>
            </a:extLst>
          </p:cNvPr>
          <p:cNvSpPr/>
          <p:nvPr/>
        </p:nvSpPr>
        <p:spPr>
          <a:xfrm>
            <a:off x="2883790" y="3159185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2" name="Rechteck 121">
            <a:extLst>
              <a:ext uri="{FF2B5EF4-FFF2-40B4-BE49-F238E27FC236}">
                <a16:creationId xmlns:a16="http://schemas.microsoft.com/office/drawing/2014/main" id="{B5A8AACB-AC9F-2255-D622-A9DA70182893}"/>
              </a:ext>
            </a:extLst>
          </p:cNvPr>
          <p:cNvSpPr/>
          <p:nvPr/>
        </p:nvSpPr>
        <p:spPr>
          <a:xfrm>
            <a:off x="3063790" y="3159185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3" name="Rechteck 122">
            <a:extLst>
              <a:ext uri="{FF2B5EF4-FFF2-40B4-BE49-F238E27FC236}">
                <a16:creationId xmlns:a16="http://schemas.microsoft.com/office/drawing/2014/main" id="{AB225836-DDCE-4D64-842C-F464D664C3AE}"/>
              </a:ext>
            </a:extLst>
          </p:cNvPr>
          <p:cNvSpPr/>
          <p:nvPr/>
        </p:nvSpPr>
        <p:spPr>
          <a:xfrm>
            <a:off x="1443790" y="3339185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4" name="Rechteck 123">
            <a:extLst>
              <a:ext uri="{FF2B5EF4-FFF2-40B4-BE49-F238E27FC236}">
                <a16:creationId xmlns:a16="http://schemas.microsoft.com/office/drawing/2014/main" id="{2B5694C0-BB91-D325-3747-B4DBC1EC68FC}"/>
              </a:ext>
            </a:extLst>
          </p:cNvPr>
          <p:cNvSpPr/>
          <p:nvPr/>
        </p:nvSpPr>
        <p:spPr>
          <a:xfrm>
            <a:off x="1623790" y="3339185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5" name="Rechteck 124">
            <a:extLst>
              <a:ext uri="{FF2B5EF4-FFF2-40B4-BE49-F238E27FC236}">
                <a16:creationId xmlns:a16="http://schemas.microsoft.com/office/drawing/2014/main" id="{5A455FE4-93C6-52D9-69A9-5DA2ACA1C654}"/>
              </a:ext>
            </a:extLst>
          </p:cNvPr>
          <p:cNvSpPr/>
          <p:nvPr/>
        </p:nvSpPr>
        <p:spPr>
          <a:xfrm>
            <a:off x="1803790" y="3339185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6" name="Rechteck 125">
            <a:extLst>
              <a:ext uri="{FF2B5EF4-FFF2-40B4-BE49-F238E27FC236}">
                <a16:creationId xmlns:a16="http://schemas.microsoft.com/office/drawing/2014/main" id="{756D7248-B628-D79F-58E4-88B690F80607}"/>
              </a:ext>
            </a:extLst>
          </p:cNvPr>
          <p:cNvSpPr/>
          <p:nvPr/>
        </p:nvSpPr>
        <p:spPr>
          <a:xfrm>
            <a:off x="1983790" y="3339185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7" name="Rechteck 126">
            <a:extLst>
              <a:ext uri="{FF2B5EF4-FFF2-40B4-BE49-F238E27FC236}">
                <a16:creationId xmlns:a16="http://schemas.microsoft.com/office/drawing/2014/main" id="{824EE36B-0CD4-8539-A373-682834E80D66}"/>
              </a:ext>
            </a:extLst>
          </p:cNvPr>
          <p:cNvSpPr/>
          <p:nvPr/>
        </p:nvSpPr>
        <p:spPr>
          <a:xfrm>
            <a:off x="2163790" y="3339185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8" name="Rechteck 127">
            <a:extLst>
              <a:ext uri="{FF2B5EF4-FFF2-40B4-BE49-F238E27FC236}">
                <a16:creationId xmlns:a16="http://schemas.microsoft.com/office/drawing/2014/main" id="{207EEDBC-7C5F-F979-6103-B9EFABB909CC}"/>
              </a:ext>
            </a:extLst>
          </p:cNvPr>
          <p:cNvSpPr/>
          <p:nvPr/>
        </p:nvSpPr>
        <p:spPr>
          <a:xfrm>
            <a:off x="2343790" y="3339185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9" name="Rechteck 128">
            <a:extLst>
              <a:ext uri="{FF2B5EF4-FFF2-40B4-BE49-F238E27FC236}">
                <a16:creationId xmlns:a16="http://schemas.microsoft.com/office/drawing/2014/main" id="{7B9B2731-39A5-5FF7-8414-7163CEF05787}"/>
              </a:ext>
            </a:extLst>
          </p:cNvPr>
          <p:cNvSpPr/>
          <p:nvPr/>
        </p:nvSpPr>
        <p:spPr>
          <a:xfrm>
            <a:off x="2523790" y="3339185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0" name="Rechteck 129">
            <a:extLst>
              <a:ext uri="{FF2B5EF4-FFF2-40B4-BE49-F238E27FC236}">
                <a16:creationId xmlns:a16="http://schemas.microsoft.com/office/drawing/2014/main" id="{5D06FAD7-B8CC-3060-36D4-A2D1CA43B589}"/>
              </a:ext>
            </a:extLst>
          </p:cNvPr>
          <p:cNvSpPr/>
          <p:nvPr/>
        </p:nvSpPr>
        <p:spPr>
          <a:xfrm>
            <a:off x="2703790" y="3339185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1" name="Rechteck 130">
            <a:extLst>
              <a:ext uri="{FF2B5EF4-FFF2-40B4-BE49-F238E27FC236}">
                <a16:creationId xmlns:a16="http://schemas.microsoft.com/office/drawing/2014/main" id="{FB4F80A2-FCEF-594B-BC46-500C4EC2F687}"/>
              </a:ext>
            </a:extLst>
          </p:cNvPr>
          <p:cNvSpPr/>
          <p:nvPr/>
        </p:nvSpPr>
        <p:spPr>
          <a:xfrm>
            <a:off x="2883790" y="3339185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2" name="Rechteck 131">
            <a:extLst>
              <a:ext uri="{FF2B5EF4-FFF2-40B4-BE49-F238E27FC236}">
                <a16:creationId xmlns:a16="http://schemas.microsoft.com/office/drawing/2014/main" id="{73E091BE-CDDC-4635-A3BC-D24829791450}"/>
              </a:ext>
            </a:extLst>
          </p:cNvPr>
          <p:cNvSpPr/>
          <p:nvPr/>
        </p:nvSpPr>
        <p:spPr>
          <a:xfrm>
            <a:off x="3063790" y="3339185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3" name="Rechteck 132">
            <a:extLst>
              <a:ext uri="{FF2B5EF4-FFF2-40B4-BE49-F238E27FC236}">
                <a16:creationId xmlns:a16="http://schemas.microsoft.com/office/drawing/2014/main" id="{0709A45D-DFEE-0686-A706-0E9B9C99A3B1}"/>
              </a:ext>
            </a:extLst>
          </p:cNvPr>
          <p:cNvSpPr/>
          <p:nvPr/>
        </p:nvSpPr>
        <p:spPr>
          <a:xfrm>
            <a:off x="1443790" y="3519185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4" name="Rechteck 133">
            <a:extLst>
              <a:ext uri="{FF2B5EF4-FFF2-40B4-BE49-F238E27FC236}">
                <a16:creationId xmlns:a16="http://schemas.microsoft.com/office/drawing/2014/main" id="{BA156494-F068-1913-4898-B585B2FD402E}"/>
              </a:ext>
            </a:extLst>
          </p:cNvPr>
          <p:cNvSpPr/>
          <p:nvPr/>
        </p:nvSpPr>
        <p:spPr>
          <a:xfrm>
            <a:off x="1623790" y="3519185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5" name="Rechteck 134">
            <a:extLst>
              <a:ext uri="{FF2B5EF4-FFF2-40B4-BE49-F238E27FC236}">
                <a16:creationId xmlns:a16="http://schemas.microsoft.com/office/drawing/2014/main" id="{C018D8D3-550C-4161-D272-534EC5524245}"/>
              </a:ext>
            </a:extLst>
          </p:cNvPr>
          <p:cNvSpPr/>
          <p:nvPr/>
        </p:nvSpPr>
        <p:spPr>
          <a:xfrm>
            <a:off x="1803790" y="3519185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6" name="Rechteck 135">
            <a:extLst>
              <a:ext uri="{FF2B5EF4-FFF2-40B4-BE49-F238E27FC236}">
                <a16:creationId xmlns:a16="http://schemas.microsoft.com/office/drawing/2014/main" id="{4B9DAE49-19FA-B776-708C-1E535B29AA2F}"/>
              </a:ext>
            </a:extLst>
          </p:cNvPr>
          <p:cNvSpPr/>
          <p:nvPr/>
        </p:nvSpPr>
        <p:spPr>
          <a:xfrm>
            <a:off x="1983790" y="3519185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7" name="Rechteck 136">
            <a:extLst>
              <a:ext uri="{FF2B5EF4-FFF2-40B4-BE49-F238E27FC236}">
                <a16:creationId xmlns:a16="http://schemas.microsoft.com/office/drawing/2014/main" id="{724C78BE-5373-316E-06C1-64F1B9744A55}"/>
              </a:ext>
            </a:extLst>
          </p:cNvPr>
          <p:cNvSpPr/>
          <p:nvPr/>
        </p:nvSpPr>
        <p:spPr>
          <a:xfrm>
            <a:off x="2163790" y="3519185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8" name="Rechteck 137">
            <a:extLst>
              <a:ext uri="{FF2B5EF4-FFF2-40B4-BE49-F238E27FC236}">
                <a16:creationId xmlns:a16="http://schemas.microsoft.com/office/drawing/2014/main" id="{F8DB08EA-07DD-8A6B-77C1-DE2EBBEE5D47}"/>
              </a:ext>
            </a:extLst>
          </p:cNvPr>
          <p:cNvSpPr/>
          <p:nvPr/>
        </p:nvSpPr>
        <p:spPr>
          <a:xfrm>
            <a:off x="2343790" y="3519185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9" name="Rechteck 138">
            <a:extLst>
              <a:ext uri="{FF2B5EF4-FFF2-40B4-BE49-F238E27FC236}">
                <a16:creationId xmlns:a16="http://schemas.microsoft.com/office/drawing/2014/main" id="{A23B6FBA-2352-2CB4-ADCD-83457F788707}"/>
              </a:ext>
            </a:extLst>
          </p:cNvPr>
          <p:cNvSpPr/>
          <p:nvPr/>
        </p:nvSpPr>
        <p:spPr>
          <a:xfrm>
            <a:off x="2523790" y="3519185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0" name="Rechteck 139">
            <a:extLst>
              <a:ext uri="{FF2B5EF4-FFF2-40B4-BE49-F238E27FC236}">
                <a16:creationId xmlns:a16="http://schemas.microsoft.com/office/drawing/2014/main" id="{1FA51DC9-FBC1-6714-4043-E48C4E67504E}"/>
              </a:ext>
            </a:extLst>
          </p:cNvPr>
          <p:cNvSpPr/>
          <p:nvPr/>
        </p:nvSpPr>
        <p:spPr>
          <a:xfrm>
            <a:off x="2703790" y="3519185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1" name="Rechteck 140">
            <a:extLst>
              <a:ext uri="{FF2B5EF4-FFF2-40B4-BE49-F238E27FC236}">
                <a16:creationId xmlns:a16="http://schemas.microsoft.com/office/drawing/2014/main" id="{7B91B108-F0A7-484B-D2B6-A5B3D050072E}"/>
              </a:ext>
            </a:extLst>
          </p:cNvPr>
          <p:cNvSpPr/>
          <p:nvPr/>
        </p:nvSpPr>
        <p:spPr>
          <a:xfrm>
            <a:off x="2883790" y="3519185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2" name="Rechteck 141">
            <a:extLst>
              <a:ext uri="{FF2B5EF4-FFF2-40B4-BE49-F238E27FC236}">
                <a16:creationId xmlns:a16="http://schemas.microsoft.com/office/drawing/2014/main" id="{FA2AB832-A1D8-BE8B-6325-72D23777B916}"/>
              </a:ext>
            </a:extLst>
          </p:cNvPr>
          <p:cNvSpPr/>
          <p:nvPr/>
        </p:nvSpPr>
        <p:spPr>
          <a:xfrm>
            <a:off x="3063790" y="3519185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3" name="Geschweifte Klammer links 142">
            <a:extLst>
              <a:ext uri="{FF2B5EF4-FFF2-40B4-BE49-F238E27FC236}">
                <a16:creationId xmlns:a16="http://schemas.microsoft.com/office/drawing/2014/main" id="{D88D35A0-E01E-EAF0-0346-F6BECA25218F}"/>
              </a:ext>
            </a:extLst>
          </p:cNvPr>
          <p:cNvSpPr/>
          <p:nvPr/>
        </p:nvSpPr>
        <p:spPr>
          <a:xfrm>
            <a:off x="1209041" y="2799185"/>
            <a:ext cx="180000" cy="90000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5" name="Geschweifte Klammer links 144">
            <a:extLst>
              <a:ext uri="{FF2B5EF4-FFF2-40B4-BE49-F238E27FC236}">
                <a16:creationId xmlns:a16="http://schemas.microsoft.com/office/drawing/2014/main" id="{21592190-6467-8832-E092-3E347C89A7F5}"/>
              </a:ext>
            </a:extLst>
          </p:cNvPr>
          <p:cNvSpPr/>
          <p:nvPr/>
        </p:nvSpPr>
        <p:spPr>
          <a:xfrm rot="5400000">
            <a:off x="2236857" y="1731112"/>
            <a:ext cx="180000" cy="180000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8C5B868E-566C-BDC4-78F6-9EAFACAC9E33}"/>
              </a:ext>
            </a:extLst>
          </p:cNvPr>
          <p:cNvSpPr txBox="1"/>
          <p:nvPr/>
        </p:nvSpPr>
        <p:spPr>
          <a:xfrm>
            <a:off x="240310" y="1164216"/>
            <a:ext cx="35711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/>
              <a:t>Use </a:t>
            </a:r>
            <a:r>
              <a:rPr lang="de-DE" sz="2000" b="1"/>
              <a:t>2D</a:t>
            </a:r>
            <a:r>
              <a:rPr lang="de-DE" b="1"/>
              <a:t> image data as input</a:t>
            </a:r>
          </a:p>
        </p:txBody>
      </p:sp>
      <p:sp>
        <p:nvSpPr>
          <p:cNvPr id="61" name="Rechteck 60">
            <a:extLst>
              <a:ext uri="{FF2B5EF4-FFF2-40B4-BE49-F238E27FC236}">
                <a16:creationId xmlns:a16="http://schemas.microsoft.com/office/drawing/2014/main" id="{CB1E6B85-2482-FC92-F4C6-AF56118BA531}"/>
              </a:ext>
            </a:extLst>
          </p:cNvPr>
          <p:cNvSpPr/>
          <p:nvPr/>
        </p:nvSpPr>
        <p:spPr>
          <a:xfrm>
            <a:off x="4170649" y="1884081"/>
            <a:ext cx="330200" cy="387335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61EDFB7A-0F2D-72C1-8DD5-DFFB081EED26}"/>
              </a:ext>
            </a:extLst>
          </p:cNvPr>
          <p:cNvSpPr/>
          <p:nvPr/>
        </p:nvSpPr>
        <p:spPr>
          <a:xfrm>
            <a:off x="4225682" y="196704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9BAB9941-C5F8-9D69-C8B0-1BC2FEDFF386}"/>
              </a:ext>
            </a:extLst>
          </p:cNvPr>
          <p:cNvSpPr/>
          <p:nvPr/>
        </p:nvSpPr>
        <p:spPr>
          <a:xfrm>
            <a:off x="4225682" y="221522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6AFC320E-602F-EE94-61FA-A16BB64CFE3D}"/>
              </a:ext>
            </a:extLst>
          </p:cNvPr>
          <p:cNvSpPr/>
          <p:nvPr/>
        </p:nvSpPr>
        <p:spPr>
          <a:xfrm>
            <a:off x="4225682" y="271157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03A8690A-94E6-ABC1-76FF-B28567B3045E}"/>
              </a:ext>
            </a:extLst>
          </p:cNvPr>
          <p:cNvSpPr/>
          <p:nvPr/>
        </p:nvSpPr>
        <p:spPr>
          <a:xfrm>
            <a:off x="4225682" y="295974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30AAFB26-10AE-9ACA-3526-0DC98181B9B5}"/>
              </a:ext>
            </a:extLst>
          </p:cNvPr>
          <p:cNvSpPr/>
          <p:nvPr/>
        </p:nvSpPr>
        <p:spPr>
          <a:xfrm>
            <a:off x="4225682" y="2466586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2F921296-C605-B2B8-E5BB-EF1F194BD8CB}"/>
              </a:ext>
            </a:extLst>
          </p:cNvPr>
          <p:cNvSpPr/>
          <p:nvPr/>
        </p:nvSpPr>
        <p:spPr>
          <a:xfrm>
            <a:off x="4225682" y="3199644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EBFC9977-D4A2-4D97-22C5-3EE2D6A02CCE}"/>
              </a:ext>
            </a:extLst>
          </p:cNvPr>
          <p:cNvSpPr/>
          <p:nvPr/>
        </p:nvSpPr>
        <p:spPr>
          <a:xfrm>
            <a:off x="4225682" y="3447819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EAF9053D-E487-300B-5641-69A162289106}"/>
              </a:ext>
            </a:extLst>
          </p:cNvPr>
          <p:cNvSpPr/>
          <p:nvPr/>
        </p:nvSpPr>
        <p:spPr>
          <a:xfrm>
            <a:off x="4225682" y="3944169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1F7F8B74-9B96-92F7-42B4-6455D95662AA}"/>
              </a:ext>
            </a:extLst>
          </p:cNvPr>
          <p:cNvSpPr/>
          <p:nvPr/>
        </p:nvSpPr>
        <p:spPr>
          <a:xfrm>
            <a:off x="4225682" y="4192344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3D4091B8-6504-6756-7C71-B1C0B91543D6}"/>
              </a:ext>
            </a:extLst>
          </p:cNvPr>
          <p:cNvSpPr/>
          <p:nvPr/>
        </p:nvSpPr>
        <p:spPr>
          <a:xfrm>
            <a:off x="4225682" y="369918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55174411-5CA2-F628-BBAA-40265D7A203D}"/>
              </a:ext>
            </a:extLst>
          </p:cNvPr>
          <p:cNvSpPr/>
          <p:nvPr/>
        </p:nvSpPr>
        <p:spPr>
          <a:xfrm>
            <a:off x="4225682" y="4438397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9C69FD46-C7FD-2811-6F97-2537A60DBCCD}"/>
              </a:ext>
            </a:extLst>
          </p:cNvPr>
          <p:cNvSpPr/>
          <p:nvPr/>
        </p:nvSpPr>
        <p:spPr>
          <a:xfrm>
            <a:off x="4225682" y="4686572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886B0A6D-EE45-2C24-F11F-E449A083C5B0}"/>
              </a:ext>
            </a:extLst>
          </p:cNvPr>
          <p:cNvSpPr/>
          <p:nvPr/>
        </p:nvSpPr>
        <p:spPr>
          <a:xfrm>
            <a:off x="4225682" y="5182922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76A43BBB-BA13-1899-C225-E8E8F0C316B7}"/>
              </a:ext>
            </a:extLst>
          </p:cNvPr>
          <p:cNvSpPr/>
          <p:nvPr/>
        </p:nvSpPr>
        <p:spPr>
          <a:xfrm>
            <a:off x="4225682" y="5431097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3718917F-EA9A-9EC8-0265-7E91650FF2A1}"/>
              </a:ext>
            </a:extLst>
          </p:cNvPr>
          <p:cNvSpPr/>
          <p:nvPr/>
        </p:nvSpPr>
        <p:spPr>
          <a:xfrm>
            <a:off x="4225682" y="4937938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" name="Gerade Verbindung 5">
            <a:extLst>
              <a:ext uri="{FF2B5EF4-FFF2-40B4-BE49-F238E27FC236}">
                <a16:creationId xmlns:a16="http://schemas.microsoft.com/office/drawing/2014/main" id="{24C2ECA9-7D37-94C9-590B-523022F5DEE6}"/>
              </a:ext>
            </a:extLst>
          </p:cNvPr>
          <p:cNvCxnSpPr>
            <a:cxnSpLocks/>
            <a:endCxn id="62" idx="2"/>
          </p:cNvCxnSpPr>
          <p:nvPr/>
        </p:nvCxnSpPr>
        <p:spPr>
          <a:xfrm flipV="1">
            <a:off x="1517460" y="2075045"/>
            <a:ext cx="2708222" cy="8141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rade Verbindung 81">
            <a:extLst>
              <a:ext uri="{FF2B5EF4-FFF2-40B4-BE49-F238E27FC236}">
                <a16:creationId xmlns:a16="http://schemas.microsoft.com/office/drawing/2014/main" id="{D696AC0C-089B-3B62-9699-AF8C68FE348D}"/>
              </a:ext>
            </a:extLst>
          </p:cNvPr>
          <p:cNvCxnSpPr>
            <a:cxnSpLocks/>
            <a:endCxn id="63" idx="2"/>
          </p:cNvCxnSpPr>
          <p:nvPr/>
        </p:nvCxnSpPr>
        <p:spPr>
          <a:xfrm flipV="1">
            <a:off x="1697460" y="2323220"/>
            <a:ext cx="2528222" cy="5659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Gerade Verbindung 84">
            <a:extLst>
              <a:ext uri="{FF2B5EF4-FFF2-40B4-BE49-F238E27FC236}">
                <a16:creationId xmlns:a16="http://schemas.microsoft.com/office/drawing/2014/main" id="{57C02DE2-9BD5-BC40-6859-6928DB9F2EF8}"/>
              </a:ext>
            </a:extLst>
          </p:cNvPr>
          <p:cNvCxnSpPr>
            <a:cxnSpLocks/>
            <a:endCxn id="66" idx="2"/>
          </p:cNvCxnSpPr>
          <p:nvPr/>
        </p:nvCxnSpPr>
        <p:spPr>
          <a:xfrm flipV="1">
            <a:off x="1877460" y="2574586"/>
            <a:ext cx="2348222" cy="3145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 Verbindung 87">
            <a:extLst>
              <a:ext uri="{FF2B5EF4-FFF2-40B4-BE49-F238E27FC236}">
                <a16:creationId xmlns:a16="http://schemas.microsoft.com/office/drawing/2014/main" id="{F4524B04-3CA4-CF9A-3E0E-A0AB8040A6B0}"/>
              </a:ext>
            </a:extLst>
          </p:cNvPr>
          <p:cNvCxnSpPr>
            <a:cxnSpLocks/>
            <a:endCxn id="64" idx="2"/>
          </p:cNvCxnSpPr>
          <p:nvPr/>
        </p:nvCxnSpPr>
        <p:spPr>
          <a:xfrm flipV="1">
            <a:off x="3137460" y="2819570"/>
            <a:ext cx="1088222" cy="696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Gerade Verbindung 90">
            <a:extLst>
              <a:ext uri="{FF2B5EF4-FFF2-40B4-BE49-F238E27FC236}">
                <a16:creationId xmlns:a16="http://schemas.microsoft.com/office/drawing/2014/main" id="{E8D0833D-10A7-581E-B092-04F29B2E8EEC}"/>
              </a:ext>
            </a:extLst>
          </p:cNvPr>
          <p:cNvCxnSpPr>
            <a:cxnSpLocks/>
            <a:endCxn id="76" idx="2"/>
          </p:cNvCxnSpPr>
          <p:nvPr/>
        </p:nvCxnSpPr>
        <p:spPr>
          <a:xfrm>
            <a:off x="1517460" y="3609185"/>
            <a:ext cx="2708222" cy="19299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Gerade Verbindung 146">
            <a:extLst>
              <a:ext uri="{FF2B5EF4-FFF2-40B4-BE49-F238E27FC236}">
                <a16:creationId xmlns:a16="http://schemas.microsoft.com/office/drawing/2014/main" id="{F617AB75-294B-15A2-FF7F-108660FA32F3}"/>
              </a:ext>
            </a:extLst>
          </p:cNvPr>
          <p:cNvCxnSpPr>
            <a:cxnSpLocks/>
            <a:endCxn id="75" idx="2"/>
          </p:cNvCxnSpPr>
          <p:nvPr/>
        </p:nvCxnSpPr>
        <p:spPr>
          <a:xfrm>
            <a:off x="1697460" y="3609185"/>
            <a:ext cx="2528222" cy="1681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Gerade Verbindung 147">
            <a:extLst>
              <a:ext uri="{FF2B5EF4-FFF2-40B4-BE49-F238E27FC236}">
                <a16:creationId xmlns:a16="http://schemas.microsoft.com/office/drawing/2014/main" id="{E782C89F-1B89-F047-DABC-E1315410CB57}"/>
              </a:ext>
            </a:extLst>
          </p:cNvPr>
          <p:cNvCxnSpPr>
            <a:cxnSpLocks/>
            <a:endCxn id="77" idx="2"/>
          </p:cNvCxnSpPr>
          <p:nvPr/>
        </p:nvCxnSpPr>
        <p:spPr>
          <a:xfrm>
            <a:off x="1877460" y="3609185"/>
            <a:ext cx="2348222" cy="14367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Gerade Verbindung 148">
            <a:extLst>
              <a:ext uri="{FF2B5EF4-FFF2-40B4-BE49-F238E27FC236}">
                <a16:creationId xmlns:a16="http://schemas.microsoft.com/office/drawing/2014/main" id="{B0D2D929-726B-8794-0801-E87B806D1800}"/>
              </a:ext>
            </a:extLst>
          </p:cNvPr>
          <p:cNvCxnSpPr>
            <a:cxnSpLocks/>
            <a:endCxn id="71" idx="2"/>
          </p:cNvCxnSpPr>
          <p:nvPr/>
        </p:nvCxnSpPr>
        <p:spPr>
          <a:xfrm>
            <a:off x="3137460" y="3609185"/>
            <a:ext cx="1088222" cy="6911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Gerade Verbindung 149">
            <a:extLst>
              <a:ext uri="{FF2B5EF4-FFF2-40B4-BE49-F238E27FC236}">
                <a16:creationId xmlns:a16="http://schemas.microsoft.com/office/drawing/2014/main" id="{824B860D-AD97-5A0A-0B5E-5765738FB266}"/>
              </a:ext>
            </a:extLst>
          </p:cNvPr>
          <p:cNvCxnSpPr>
            <a:cxnSpLocks/>
            <a:endCxn id="65" idx="2"/>
          </p:cNvCxnSpPr>
          <p:nvPr/>
        </p:nvCxnSpPr>
        <p:spPr>
          <a:xfrm flipV="1">
            <a:off x="1517460" y="3067745"/>
            <a:ext cx="2708222" cy="1814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Gerade Verbindung 150">
            <a:extLst>
              <a:ext uri="{FF2B5EF4-FFF2-40B4-BE49-F238E27FC236}">
                <a16:creationId xmlns:a16="http://schemas.microsoft.com/office/drawing/2014/main" id="{36FC2727-F23C-DDFE-AA8E-F9B122EE013F}"/>
              </a:ext>
            </a:extLst>
          </p:cNvPr>
          <p:cNvCxnSpPr>
            <a:cxnSpLocks/>
            <a:endCxn id="68" idx="2"/>
          </p:cNvCxnSpPr>
          <p:nvPr/>
        </p:nvCxnSpPr>
        <p:spPr>
          <a:xfrm>
            <a:off x="1697460" y="3249185"/>
            <a:ext cx="2528222" cy="584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Gerade Verbindung 151">
            <a:extLst>
              <a:ext uri="{FF2B5EF4-FFF2-40B4-BE49-F238E27FC236}">
                <a16:creationId xmlns:a16="http://schemas.microsoft.com/office/drawing/2014/main" id="{4D6F9F2F-0367-F7DC-23B3-BA65B803A081}"/>
              </a:ext>
            </a:extLst>
          </p:cNvPr>
          <p:cNvCxnSpPr>
            <a:cxnSpLocks/>
            <a:endCxn id="69" idx="2"/>
          </p:cNvCxnSpPr>
          <p:nvPr/>
        </p:nvCxnSpPr>
        <p:spPr>
          <a:xfrm>
            <a:off x="1877460" y="3249185"/>
            <a:ext cx="2348222" cy="3066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Gerade Verbindung 153">
            <a:extLst>
              <a:ext uri="{FF2B5EF4-FFF2-40B4-BE49-F238E27FC236}">
                <a16:creationId xmlns:a16="http://schemas.microsoft.com/office/drawing/2014/main" id="{A32E74F9-0C93-9CE1-C7C7-0DBA2CB2119C}"/>
              </a:ext>
            </a:extLst>
          </p:cNvPr>
          <p:cNvCxnSpPr>
            <a:cxnSpLocks/>
            <a:endCxn id="73" idx="2"/>
          </p:cNvCxnSpPr>
          <p:nvPr/>
        </p:nvCxnSpPr>
        <p:spPr>
          <a:xfrm>
            <a:off x="2957460" y="3609185"/>
            <a:ext cx="1268222" cy="9372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Gerade Verbindung 154">
            <a:extLst>
              <a:ext uri="{FF2B5EF4-FFF2-40B4-BE49-F238E27FC236}">
                <a16:creationId xmlns:a16="http://schemas.microsoft.com/office/drawing/2014/main" id="{05B2011F-2F4A-102C-3A07-DD9DB681CDA1}"/>
              </a:ext>
            </a:extLst>
          </p:cNvPr>
          <p:cNvCxnSpPr>
            <a:cxnSpLocks/>
            <a:endCxn id="74" idx="2"/>
          </p:cNvCxnSpPr>
          <p:nvPr/>
        </p:nvCxnSpPr>
        <p:spPr>
          <a:xfrm>
            <a:off x="2777460" y="3609185"/>
            <a:ext cx="1448222" cy="11853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Rechteck 155">
            <a:extLst>
              <a:ext uri="{FF2B5EF4-FFF2-40B4-BE49-F238E27FC236}">
                <a16:creationId xmlns:a16="http://schemas.microsoft.com/office/drawing/2014/main" id="{ABDB64B6-7A1C-6360-0D4F-77E82A01298F}"/>
              </a:ext>
            </a:extLst>
          </p:cNvPr>
          <p:cNvSpPr/>
          <p:nvPr/>
        </p:nvSpPr>
        <p:spPr>
          <a:xfrm>
            <a:off x="5644739" y="2853839"/>
            <a:ext cx="330200" cy="20955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7" name="Oval 156">
            <a:extLst>
              <a:ext uri="{FF2B5EF4-FFF2-40B4-BE49-F238E27FC236}">
                <a16:creationId xmlns:a16="http://schemas.microsoft.com/office/drawing/2014/main" id="{AB3EE940-A63B-A825-7D46-DAFD7B4C6315}"/>
              </a:ext>
            </a:extLst>
          </p:cNvPr>
          <p:cNvSpPr/>
          <p:nvPr/>
        </p:nvSpPr>
        <p:spPr>
          <a:xfrm>
            <a:off x="5710306" y="292248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8" name="Oval 157">
            <a:extLst>
              <a:ext uri="{FF2B5EF4-FFF2-40B4-BE49-F238E27FC236}">
                <a16:creationId xmlns:a16="http://schemas.microsoft.com/office/drawing/2014/main" id="{BC6D971F-88AE-769B-A635-46E1F4D0F016}"/>
              </a:ext>
            </a:extLst>
          </p:cNvPr>
          <p:cNvSpPr/>
          <p:nvPr/>
        </p:nvSpPr>
        <p:spPr>
          <a:xfrm>
            <a:off x="5699673" y="317066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9" name="Oval 158">
            <a:extLst>
              <a:ext uri="{FF2B5EF4-FFF2-40B4-BE49-F238E27FC236}">
                <a16:creationId xmlns:a16="http://schemas.microsoft.com/office/drawing/2014/main" id="{7A785F55-FF91-D884-8007-4EF85A96A0E8}"/>
              </a:ext>
            </a:extLst>
          </p:cNvPr>
          <p:cNvSpPr/>
          <p:nvPr/>
        </p:nvSpPr>
        <p:spPr>
          <a:xfrm>
            <a:off x="5699673" y="341883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0" name="Oval 159">
            <a:extLst>
              <a:ext uri="{FF2B5EF4-FFF2-40B4-BE49-F238E27FC236}">
                <a16:creationId xmlns:a16="http://schemas.microsoft.com/office/drawing/2014/main" id="{27CC2178-2373-FC0F-BC9C-B004E18082F9}"/>
              </a:ext>
            </a:extLst>
          </p:cNvPr>
          <p:cNvSpPr/>
          <p:nvPr/>
        </p:nvSpPr>
        <p:spPr>
          <a:xfrm>
            <a:off x="5699673" y="366701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1" name="Oval 160">
            <a:extLst>
              <a:ext uri="{FF2B5EF4-FFF2-40B4-BE49-F238E27FC236}">
                <a16:creationId xmlns:a16="http://schemas.microsoft.com/office/drawing/2014/main" id="{F819E160-DD07-B5C5-C405-65DB03699B98}"/>
              </a:ext>
            </a:extLst>
          </p:cNvPr>
          <p:cNvSpPr/>
          <p:nvPr/>
        </p:nvSpPr>
        <p:spPr>
          <a:xfrm>
            <a:off x="5699673" y="391518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2" name="Oval 161">
            <a:extLst>
              <a:ext uri="{FF2B5EF4-FFF2-40B4-BE49-F238E27FC236}">
                <a16:creationId xmlns:a16="http://schemas.microsoft.com/office/drawing/2014/main" id="{2BA21AF0-33AD-940E-F581-48293C4B983B}"/>
              </a:ext>
            </a:extLst>
          </p:cNvPr>
          <p:cNvSpPr/>
          <p:nvPr/>
        </p:nvSpPr>
        <p:spPr>
          <a:xfrm>
            <a:off x="5698413" y="416336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3" name="Oval 162">
            <a:extLst>
              <a:ext uri="{FF2B5EF4-FFF2-40B4-BE49-F238E27FC236}">
                <a16:creationId xmlns:a16="http://schemas.microsoft.com/office/drawing/2014/main" id="{AC89CDB1-7EB3-ADF7-E545-6EA97FD41F9F}"/>
              </a:ext>
            </a:extLst>
          </p:cNvPr>
          <p:cNvSpPr/>
          <p:nvPr/>
        </p:nvSpPr>
        <p:spPr>
          <a:xfrm>
            <a:off x="5704232" y="4417498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4" name="Oval 163">
            <a:extLst>
              <a:ext uri="{FF2B5EF4-FFF2-40B4-BE49-F238E27FC236}">
                <a16:creationId xmlns:a16="http://schemas.microsoft.com/office/drawing/2014/main" id="{39CDFC00-B298-B266-2D51-7CC9E690706B}"/>
              </a:ext>
            </a:extLst>
          </p:cNvPr>
          <p:cNvSpPr/>
          <p:nvPr/>
        </p:nvSpPr>
        <p:spPr>
          <a:xfrm>
            <a:off x="5702972" y="4665673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5" name="Rechteck 164">
            <a:extLst>
              <a:ext uri="{FF2B5EF4-FFF2-40B4-BE49-F238E27FC236}">
                <a16:creationId xmlns:a16="http://schemas.microsoft.com/office/drawing/2014/main" id="{38D5CD86-9A9E-439B-C82E-D42058D086C9}"/>
              </a:ext>
            </a:extLst>
          </p:cNvPr>
          <p:cNvSpPr/>
          <p:nvPr/>
        </p:nvSpPr>
        <p:spPr>
          <a:xfrm>
            <a:off x="7159255" y="2853839"/>
            <a:ext cx="330200" cy="20955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6" name="Oval 165">
            <a:extLst>
              <a:ext uri="{FF2B5EF4-FFF2-40B4-BE49-F238E27FC236}">
                <a16:creationId xmlns:a16="http://schemas.microsoft.com/office/drawing/2014/main" id="{F3B4B25E-CFD1-242D-21A6-BAF6F2F72A64}"/>
              </a:ext>
            </a:extLst>
          </p:cNvPr>
          <p:cNvSpPr/>
          <p:nvPr/>
        </p:nvSpPr>
        <p:spPr>
          <a:xfrm>
            <a:off x="7224822" y="292248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7" name="Oval 166">
            <a:extLst>
              <a:ext uri="{FF2B5EF4-FFF2-40B4-BE49-F238E27FC236}">
                <a16:creationId xmlns:a16="http://schemas.microsoft.com/office/drawing/2014/main" id="{19071389-8A32-C217-417A-7581A5E730B9}"/>
              </a:ext>
            </a:extLst>
          </p:cNvPr>
          <p:cNvSpPr/>
          <p:nvPr/>
        </p:nvSpPr>
        <p:spPr>
          <a:xfrm>
            <a:off x="7214189" y="317066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8" name="Oval 167">
            <a:extLst>
              <a:ext uri="{FF2B5EF4-FFF2-40B4-BE49-F238E27FC236}">
                <a16:creationId xmlns:a16="http://schemas.microsoft.com/office/drawing/2014/main" id="{BC70F4E2-4D62-6CFD-0369-09B42F416ECF}"/>
              </a:ext>
            </a:extLst>
          </p:cNvPr>
          <p:cNvSpPr/>
          <p:nvPr/>
        </p:nvSpPr>
        <p:spPr>
          <a:xfrm>
            <a:off x="7214189" y="341883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9" name="Oval 168">
            <a:extLst>
              <a:ext uri="{FF2B5EF4-FFF2-40B4-BE49-F238E27FC236}">
                <a16:creationId xmlns:a16="http://schemas.microsoft.com/office/drawing/2014/main" id="{B6FB612B-FF8E-AF9A-AB71-C42FCD154692}"/>
              </a:ext>
            </a:extLst>
          </p:cNvPr>
          <p:cNvSpPr/>
          <p:nvPr/>
        </p:nvSpPr>
        <p:spPr>
          <a:xfrm>
            <a:off x="7214189" y="366701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0" name="Oval 169">
            <a:extLst>
              <a:ext uri="{FF2B5EF4-FFF2-40B4-BE49-F238E27FC236}">
                <a16:creationId xmlns:a16="http://schemas.microsoft.com/office/drawing/2014/main" id="{5D5F0F77-42CF-714F-B59F-582837D11823}"/>
              </a:ext>
            </a:extLst>
          </p:cNvPr>
          <p:cNvSpPr/>
          <p:nvPr/>
        </p:nvSpPr>
        <p:spPr>
          <a:xfrm>
            <a:off x="7214189" y="391518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1" name="Oval 170">
            <a:extLst>
              <a:ext uri="{FF2B5EF4-FFF2-40B4-BE49-F238E27FC236}">
                <a16:creationId xmlns:a16="http://schemas.microsoft.com/office/drawing/2014/main" id="{02897EBF-ED7A-252B-A371-ECA08A64E8A0}"/>
              </a:ext>
            </a:extLst>
          </p:cNvPr>
          <p:cNvSpPr/>
          <p:nvPr/>
        </p:nvSpPr>
        <p:spPr>
          <a:xfrm>
            <a:off x="7212929" y="416336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2" name="Oval 171">
            <a:extLst>
              <a:ext uri="{FF2B5EF4-FFF2-40B4-BE49-F238E27FC236}">
                <a16:creationId xmlns:a16="http://schemas.microsoft.com/office/drawing/2014/main" id="{6979F8FB-4B8A-EC73-6B94-87CF83A57937}"/>
              </a:ext>
            </a:extLst>
          </p:cNvPr>
          <p:cNvSpPr/>
          <p:nvPr/>
        </p:nvSpPr>
        <p:spPr>
          <a:xfrm>
            <a:off x="7218748" y="4417498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3" name="Oval 172">
            <a:extLst>
              <a:ext uri="{FF2B5EF4-FFF2-40B4-BE49-F238E27FC236}">
                <a16:creationId xmlns:a16="http://schemas.microsoft.com/office/drawing/2014/main" id="{27A0BEC4-4C10-59FE-F2DB-85BDD6D9F140}"/>
              </a:ext>
            </a:extLst>
          </p:cNvPr>
          <p:cNvSpPr/>
          <p:nvPr/>
        </p:nvSpPr>
        <p:spPr>
          <a:xfrm>
            <a:off x="7217488" y="4665673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4" name="Oval 173">
            <a:extLst>
              <a:ext uri="{FF2B5EF4-FFF2-40B4-BE49-F238E27FC236}">
                <a16:creationId xmlns:a16="http://schemas.microsoft.com/office/drawing/2014/main" id="{0573AC8E-F773-2950-61B3-7A15E34A224E}"/>
              </a:ext>
            </a:extLst>
          </p:cNvPr>
          <p:cNvSpPr/>
          <p:nvPr/>
        </p:nvSpPr>
        <p:spPr>
          <a:xfrm>
            <a:off x="8393747" y="3654678"/>
            <a:ext cx="432487" cy="432487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75" name="Gerade Verbindung 174">
            <a:extLst>
              <a:ext uri="{FF2B5EF4-FFF2-40B4-BE49-F238E27FC236}">
                <a16:creationId xmlns:a16="http://schemas.microsoft.com/office/drawing/2014/main" id="{D75F42A9-2FB1-DDC8-C478-4C62725B33A9}"/>
              </a:ext>
            </a:extLst>
          </p:cNvPr>
          <p:cNvCxnSpPr>
            <a:cxnSpLocks/>
            <a:stCxn id="62" idx="6"/>
            <a:endCxn id="157" idx="2"/>
          </p:cNvCxnSpPr>
          <p:nvPr/>
        </p:nvCxnSpPr>
        <p:spPr>
          <a:xfrm>
            <a:off x="4441682" y="2075045"/>
            <a:ext cx="1268624" cy="9554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Gerade Verbindung 175">
            <a:extLst>
              <a:ext uri="{FF2B5EF4-FFF2-40B4-BE49-F238E27FC236}">
                <a16:creationId xmlns:a16="http://schemas.microsoft.com/office/drawing/2014/main" id="{A24A6C50-130E-BD79-07E6-F5F1C687A2A3}"/>
              </a:ext>
            </a:extLst>
          </p:cNvPr>
          <p:cNvCxnSpPr>
            <a:cxnSpLocks/>
            <a:endCxn id="158" idx="2"/>
          </p:cNvCxnSpPr>
          <p:nvPr/>
        </p:nvCxnSpPr>
        <p:spPr>
          <a:xfrm>
            <a:off x="4456979" y="2075045"/>
            <a:ext cx="1242694" cy="12036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Gerade Verbindung 176">
            <a:extLst>
              <a:ext uri="{FF2B5EF4-FFF2-40B4-BE49-F238E27FC236}">
                <a16:creationId xmlns:a16="http://schemas.microsoft.com/office/drawing/2014/main" id="{38B0F837-D4A7-6D9C-AD67-D361597C713C}"/>
              </a:ext>
            </a:extLst>
          </p:cNvPr>
          <p:cNvCxnSpPr>
            <a:cxnSpLocks/>
            <a:stCxn id="62" idx="6"/>
            <a:endCxn id="164" idx="2"/>
          </p:cNvCxnSpPr>
          <p:nvPr/>
        </p:nvCxnSpPr>
        <p:spPr>
          <a:xfrm>
            <a:off x="4441682" y="2075045"/>
            <a:ext cx="1261290" cy="26986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Gerade Verbindung 177">
            <a:extLst>
              <a:ext uri="{FF2B5EF4-FFF2-40B4-BE49-F238E27FC236}">
                <a16:creationId xmlns:a16="http://schemas.microsoft.com/office/drawing/2014/main" id="{1144CA3E-A1D3-6316-770B-FA279A3B7B4A}"/>
              </a:ext>
            </a:extLst>
          </p:cNvPr>
          <p:cNvCxnSpPr>
            <a:cxnSpLocks/>
            <a:stCxn id="76" idx="6"/>
            <a:endCxn id="164" idx="2"/>
          </p:cNvCxnSpPr>
          <p:nvPr/>
        </p:nvCxnSpPr>
        <p:spPr>
          <a:xfrm flipV="1">
            <a:off x="4441682" y="4773673"/>
            <a:ext cx="1261290" cy="7654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Gerade Verbindung 178">
            <a:extLst>
              <a:ext uri="{FF2B5EF4-FFF2-40B4-BE49-F238E27FC236}">
                <a16:creationId xmlns:a16="http://schemas.microsoft.com/office/drawing/2014/main" id="{8CC3EBB5-6E73-B10B-DF4E-C51291491CF8}"/>
              </a:ext>
            </a:extLst>
          </p:cNvPr>
          <p:cNvCxnSpPr>
            <a:cxnSpLocks/>
            <a:stCxn id="76" idx="6"/>
            <a:endCxn id="163" idx="2"/>
          </p:cNvCxnSpPr>
          <p:nvPr/>
        </p:nvCxnSpPr>
        <p:spPr>
          <a:xfrm flipV="1">
            <a:off x="4441682" y="4525498"/>
            <a:ext cx="1262550" cy="10135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Gerade Verbindung 179">
            <a:extLst>
              <a:ext uri="{FF2B5EF4-FFF2-40B4-BE49-F238E27FC236}">
                <a16:creationId xmlns:a16="http://schemas.microsoft.com/office/drawing/2014/main" id="{81F76F82-D329-C96E-5D3E-86AD9E35C593}"/>
              </a:ext>
            </a:extLst>
          </p:cNvPr>
          <p:cNvCxnSpPr>
            <a:cxnSpLocks/>
            <a:stCxn id="76" idx="6"/>
            <a:endCxn id="157" idx="2"/>
          </p:cNvCxnSpPr>
          <p:nvPr/>
        </p:nvCxnSpPr>
        <p:spPr>
          <a:xfrm flipV="1">
            <a:off x="4441682" y="3030485"/>
            <a:ext cx="1268624" cy="25086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Gerade Verbindung 180">
            <a:extLst>
              <a:ext uri="{FF2B5EF4-FFF2-40B4-BE49-F238E27FC236}">
                <a16:creationId xmlns:a16="http://schemas.microsoft.com/office/drawing/2014/main" id="{F6AC1AC8-3928-5E8E-9319-62F581ACC5AF}"/>
              </a:ext>
            </a:extLst>
          </p:cNvPr>
          <p:cNvCxnSpPr>
            <a:cxnSpLocks/>
            <a:stCxn id="157" idx="6"/>
            <a:endCxn id="166" idx="2"/>
          </p:cNvCxnSpPr>
          <p:nvPr/>
        </p:nvCxnSpPr>
        <p:spPr>
          <a:xfrm>
            <a:off x="5926306" y="3030485"/>
            <a:ext cx="12985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Gerade Verbindung 181">
            <a:extLst>
              <a:ext uri="{FF2B5EF4-FFF2-40B4-BE49-F238E27FC236}">
                <a16:creationId xmlns:a16="http://schemas.microsoft.com/office/drawing/2014/main" id="{0B05C356-531F-8E87-F8E5-7CC58B9D2AFB}"/>
              </a:ext>
            </a:extLst>
          </p:cNvPr>
          <p:cNvCxnSpPr>
            <a:cxnSpLocks/>
            <a:stCxn id="157" idx="6"/>
            <a:endCxn id="167" idx="2"/>
          </p:cNvCxnSpPr>
          <p:nvPr/>
        </p:nvCxnSpPr>
        <p:spPr>
          <a:xfrm>
            <a:off x="5926306" y="3030485"/>
            <a:ext cx="1287883" cy="248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Gerade Verbindung 182">
            <a:extLst>
              <a:ext uri="{FF2B5EF4-FFF2-40B4-BE49-F238E27FC236}">
                <a16:creationId xmlns:a16="http://schemas.microsoft.com/office/drawing/2014/main" id="{68AC77E9-D679-767D-EBBA-7D62E2CC1DA3}"/>
              </a:ext>
            </a:extLst>
          </p:cNvPr>
          <p:cNvCxnSpPr>
            <a:cxnSpLocks/>
            <a:stCxn id="157" idx="6"/>
            <a:endCxn id="173" idx="2"/>
          </p:cNvCxnSpPr>
          <p:nvPr/>
        </p:nvCxnSpPr>
        <p:spPr>
          <a:xfrm>
            <a:off x="5926306" y="3030485"/>
            <a:ext cx="1291182" cy="17431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Gerade Verbindung 183">
            <a:extLst>
              <a:ext uri="{FF2B5EF4-FFF2-40B4-BE49-F238E27FC236}">
                <a16:creationId xmlns:a16="http://schemas.microsoft.com/office/drawing/2014/main" id="{0F59493E-93FE-72C4-6FC5-9BE7860FD0CA}"/>
              </a:ext>
            </a:extLst>
          </p:cNvPr>
          <p:cNvCxnSpPr>
            <a:cxnSpLocks/>
            <a:stCxn id="164" idx="6"/>
            <a:endCxn id="173" idx="2"/>
          </p:cNvCxnSpPr>
          <p:nvPr/>
        </p:nvCxnSpPr>
        <p:spPr>
          <a:xfrm>
            <a:off x="5918972" y="4773673"/>
            <a:ext cx="12985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Gerade Verbindung 184">
            <a:extLst>
              <a:ext uri="{FF2B5EF4-FFF2-40B4-BE49-F238E27FC236}">
                <a16:creationId xmlns:a16="http://schemas.microsoft.com/office/drawing/2014/main" id="{1067D720-FA62-6505-62C3-486FB6345CB7}"/>
              </a:ext>
            </a:extLst>
          </p:cNvPr>
          <p:cNvCxnSpPr>
            <a:cxnSpLocks/>
            <a:stCxn id="164" idx="6"/>
            <a:endCxn id="172" idx="2"/>
          </p:cNvCxnSpPr>
          <p:nvPr/>
        </p:nvCxnSpPr>
        <p:spPr>
          <a:xfrm flipV="1">
            <a:off x="5918972" y="4525498"/>
            <a:ext cx="1299776" cy="248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Gerade Verbindung 185">
            <a:extLst>
              <a:ext uri="{FF2B5EF4-FFF2-40B4-BE49-F238E27FC236}">
                <a16:creationId xmlns:a16="http://schemas.microsoft.com/office/drawing/2014/main" id="{1A2C6CE3-B33C-80B1-2B8C-81F80D51AF58}"/>
              </a:ext>
            </a:extLst>
          </p:cNvPr>
          <p:cNvCxnSpPr>
            <a:cxnSpLocks/>
            <a:stCxn id="164" idx="6"/>
            <a:endCxn id="166" idx="2"/>
          </p:cNvCxnSpPr>
          <p:nvPr/>
        </p:nvCxnSpPr>
        <p:spPr>
          <a:xfrm flipV="1">
            <a:off x="5918972" y="3030485"/>
            <a:ext cx="1305850" cy="17431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Gerade Verbindung 192">
            <a:extLst>
              <a:ext uri="{FF2B5EF4-FFF2-40B4-BE49-F238E27FC236}">
                <a16:creationId xmlns:a16="http://schemas.microsoft.com/office/drawing/2014/main" id="{290FBDEB-A641-ADF8-8D08-C537C2114ACA}"/>
              </a:ext>
            </a:extLst>
          </p:cNvPr>
          <p:cNvCxnSpPr>
            <a:cxnSpLocks/>
            <a:stCxn id="166" idx="6"/>
            <a:endCxn id="174" idx="2"/>
          </p:cNvCxnSpPr>
          <p:nvPr/>
        </p:nvCxnSpPr>
        <p:spPr>
          <a:xfrm>
            <a:off x="7440822" y="3030485"/>
            <a:ext cx="952925" cy="8404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Gerade Verbindung 195">
            <a:extLst>
              <a:ext uri="{FF2B5EF4-FFF2-40B4-BE49-F238E27FC236}">
                <a16:creationId xmlns:a16="http://schemas.microsoft.com/office/drawing/2014/main" id="{CC01C8B9-2B83-625C-A22D-00E34018F30E}"/>
              </a:ext>
            </a:extLst>
          </p:cNvPr>
          <p:cNvCxnSpPr>
            <a:cxnSpLocks/>
            <a:stCxn id="167" idx="6"/>
            <a:endCxn id="174" idx="2"/>
          </p:cNvCxnSpPr>
          <p:nvPr/>
        </p:nvCxnSpPr>
        <p:spPr>
          <a:xfrm>
            <a:off x="7430189" y="3278660"/>
            <a:ext cx="963558" cy="5922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Gerade Verbindung 198">
            <a:extLst>
              <a:ext uri="{FF2B5EF4-FFF2-40B4-BE49-F238E27FC236}">
                <a16:creationId xmlns:a16="http://schemas.microsoft.com/office/drawing/2014/main" id="{37589073-874F-320F-DB27-D129B4F9F04E}"/>
              </a:ext>
            </a:extLst>
          </p:cNvPr>
          <p:cNvCxnSpPr>
            <a:cxnSpLocks/>
            <a:stCxn id="173" idx="6"/>
            <a:endCxn id="174" idx="2"/>
          </p:cNvCxnSpPr>
          <p:nvPr/>
        </p:nvCxnSpPr>
        <p:spPr>
          <a:xfrm flipV="1">
            <a:off x="7433488" y="3870922"/>
            <a:ext cx="960259" cy="9027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Gerade Verbindung 201">
            <a:extLst>
              <a:ext uri="{FF2B5EF4-FFF2-40B4-BE49-F238E27FC236}">
                <a16:creationId xmlns:a16="http://schemas.microsoft.com/office/drawing/2014/main" id="{696BEA0F-94C3-DB14-146A-C120EE762F33}"/>
              </a:ext>
            </a:extLst>
          </p:cNvPr>
          <p:cNvCxnSpPr>
            <a:cxnSpLocks/>
            <a:stCxn id="172" idx="6"/>
            <a:endCxn id="174" idx="2"/>
          </p:cNvCxnSpPr>
          <p:nvPr/>
        </p:nvCxnSpPr>
        <p:spPr>
          <a:xfrm flipV="1">
            <a:off x="7434748" y="3870922"/>
            <a:ext cx="958999" cy="6545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Textfeld 204">
            <a:extLst>
              <a:ext uri="{FF2B5EF4-FFF2-40B4-BE49-F238E27FC236}">
                <a16:creationId xmlns:a16="http://schemas.microsoft.com/office/drawing/2014/main" id="{3A3FD120-2DF6-09EC-4911-58054D21F97D}"/>
              </a:ext>
            </a:extLst>
          </p:cNvPr>
          <p:cNvSpPr txBox="1"/>
          <p:nvPr/>
        </p:nvSpPr>
        <p:spPr>
          <a:xfrm>
            <a:off x="3702833" y="1351540"/>
            <a:ext cx="1268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input layer</a:t>
            </a:r>
          </a:p>
        </p:txBody>
      </p:sp>
      <p:sp>
        <p:nvSpPr>
          <p:cNvPr id="206" name="Textfeld 205">
            <a:extLst>
              <a:ext uri="{FF2B5EF4-FFF2-40B4-BE49-F238E27FC236}">
                <a16:creationId xmlns:a16="http://schemas.microsoft.com/office/drawing/2014/main" id="{4D24A84D-303B-9129-07A8-607C844E7818}"/>
              </a:ext>
            </a:extLst>
          </p:cNvPr>
          <p:cNvSpPr txBox="1"/>
          <p:nvPr/>
        </p:nvSpPr>
        <p:spPr>
          <a:xfrm>
            <a:off x="5787708" y="2236977"/>
            <a:ext cx="2130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2 hidden layers</a:t>
            </a:r>
          </a:p>
        </p:txBody>
      </p:sp>
      <p:sp>
        <p:nvSpPr>
          <p:cNvPr id="207" name="Textfeld 206">
            <a:extLst>
              <a:ext uri="{FF2B5EF4-FFF2-40B4-BE49-F238E27FC236}">
                <a16:creationId xmlns:a16="http://schemas.microsoft.com/office/drawing/2014/main" id="{17D21C86-52C8-E9FD-1157-8B9646D0F4B7}"/>
              </a:ext>
            </a:extLst>
          </p:cNvPr>
          <p:cNvSpPr txBox="1"/>
          <p:nvPr/>
        </p:nvSpPr>
        <p:spPr>
          <a:xfrm>
            <a:off x="8207649" y="3152903"/>
            <a:ext cx="1280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output</a:t>
            </a:r>
          </a:p>
        </p:txBody>
      </p:sp>
      <p:pic>
        <p:nvPicPr>
          <p:cNvPr id="209" name="Picture 2">
            <a:extLst>
              <a:ext uri="{FF2B5EF4-FFF2-40B4-BE49-F238E27FC236}">
                <a16:creationId xmlns:a16="http://schemas.microsoft.com/office/drawing/2014/main" id="{24A1B637-BFF7-5904-F9A6-3C3D9241FE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9498" y="4354269"/>
            <a:ext cx="3865403" cy="1704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0" name="Textfeld 209">
            <a:extLst>
              <a:ext uri="{FF2B5EF4-FFF2-40B4-BE49-F238E27FC236}">
                <a16:creationId xmlns:a16="http://schemas.microsoft.com/office/drawing/2014/main" id="{7564F372-2180-7620-06D6-5E7BFB98F9A6}"/>
              </a:ext>
            </a:extLst>
          </p:cNvPr>
          <p:cNvSpPr txBox="1"/>
          <p:nvPr/>
        </p:nvSpPr>
        <p:spPr>
          <a:xfrm>
            <a:off x="9730526" y="3851385"/>
            <a:ext cx="1280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target</a:t>
            </a:r>
          </a:p>
        </p:txBody>
      </p:sp>
      <p:sp>
        <p:nvSpPr>
          <p:cNvPr id="153" name="Textfeld 152">
            <a:extLst>
              <a:ext uri="{FF2B5EF4-FFF2-40B4-BE49-F238E27FC236}">
                <a16:creationId xmlns:a16="http://schemas.microsoft.com/office/drawing/2014/main" id="{C316EDF5-FE81-14FA-24C3-4CE433CBAB6D}"/>
              </a:ext>
            </a:extLst>
          </p:cNvPr>
          <p:cNvSpPr txBox="1"/>
          <p:nvPr/>
        </p:nvSpPr>
        <p:spPr>
          <a:xfrm>
            <a:off x="114578" y="2926019"/>
            <a:ext cx="11844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Y </a:t>
            </a:r>
            <a:r>
              <a:rPr lang="de-DE"/>
              <a:t>dimension</a:t>
            </a:r>
          </a:p>
        </p:txBody>
      </p:sp>
      <p:sp>
        <p:nvSpPr>
          <p:cNvPr id="187" name="Textfeld 186">
            <a:extLst>
              <a:ext uri="{FF2B5EF4-FFF2-40B4-BE49-F238E27FC236}">
                <a16:creationId xmlns:a16="http://schemas.microsoft.com/office/drawing/2014/main" id="{758B3694-5900-45B3-550A-C6AE5A88338D}"/>
              </a:ext>
            </a:extLst>
          </p:cNvPr>
          <p:cNvSpPr txBox="1"/>
          <p:nvPr/>
        </p:nvSpPr>
        <p:spPr>
          <a:xfrm>
            <a:off x="1645726" y="2217794"/>
            <a:ext cx="1715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/>
              <a:t>X </a:t>
            </a:r>
            <a:r>
              <a:rPr lang="de-DE"/>
              <a:t>dimension</a:t>
            </a:r>
          </a:p>
        </p:txBody>
      </p:sp>
    </p:spTree>
    <p:extLst>
      <p:ext uri="{BB962C8B-B14F-4D97-AF65-F5344CB8AC3E}">
        <p14:creationId xmlns:p14="http://schemas.microsoft.com/office/powerpoint/2010/main" val="29543617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2765</Words>
  <Application>Microsoft Macintosh PowerPoint</Application>
  <PresentationFormat>Breitbild</PresentationFormat>
  <Paragraphs>608</Paragraphs>
  <Slides>44</Slides>
  <Notes>37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44</vt:i4>
      </vt:variant>
    </vt:vector>
  </HeadingPairs>
  <TitlesOfParts>
    <vt:vector size="51" baseType="lpstr">
      <vt:lpstr>Arial</vt:lpstr>
      <vt:lpstr>Calibri</vt:lpstr>
      <vt:lpstr>Calibri Light</vt:lpstr>
      <vt:lpstr>Cambria Math</vt:lpstr>
      <vt:lpstr>Courier New</vt:lpstr>
      <vt:lpstr>Wingdings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Microsoft Office User</dc:creator>
  <cp:lastModifiedBy>Microsoft Office User</cp:lastModifiedBy>
  <cp:revision>287</cp:revision>
  <dcterms:created xsi:type="dcterms:W3CDTF">2022-02-08T07:54:03Z</dcterms:created>
  <dcterms:modified xsi:type="dcterms:W3CDTF">2022-05-30T08:43:41Z</dcterms:modified>
</cp:coreProperties>
</file>