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F40E-0BE7-7441-94CB-0CED3EF25F1E}" type="datetimeFigureOut">
              <a:rPr lang="de-DE" smtClean="0"/>
              <a:t>10.02.22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834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ESN_exp02</a:t>
            </a:r>
            <a:r>
              <a:rPr lang="de-DE" sz="2400" dirty="0"/>
              <a:t>.ipynb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DBD2229-FE0F-0248-9B4D-1B0F2C3A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35" y="1481618"/>
            <a:ext cx="10053236" cy="430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99736D-4FDC-2043-9018-10FF635A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79400"/>
            <a:ext cx="119761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7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CD6D6311-4C66-5C40-AF55-7659E367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34950"/>
            <a:ext cx="7892622" cy="41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2E514A2-0B26-8D43-A0D7-CA0684E00D7A}"/>
              </a:ext>
            </a:extLst>
          </p:cNvPr>
          <p:cNvSpPr txBox="1"/>
          <p:nvPr/>
        </p:nvSpPr>
        <p:spPr>
          <a:xfrm>
            <a:off x="8435083" y="811658"/>
            <a:ext cx="2722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single</a:t>
            </a:r>
            <a:r>
              <a:rPr lang="de-DE" b="1" dirty="0"/>
              <a:t> </a:t>
            </a:r>
            <a:r>
              <a:rPr lang="de-DE" b="1" dirty="0" err="1"/>
              <a:t>run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ESN </a:t>
            </a:r>
            <a:r>
              <a:rPr lang="de-DE" dirty="0" err="1"/>
              <a:t>and</a:t>
            </a:r>
            <a:r>
              <a:rPr lang="de-DE" dirty="0"/>
              <a:t> CNN/LSTM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1.0 on </a:t>
            </a:r>
            <a:r>
              <a:rPr lang="de-DE" b="1" dirty="0"/>
              <a:t>input_4</a:t>
            </a:r>
            <a:r>
              <a:rPr lang="de-DE" dirty="0"/>
              <a:t>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regimes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sin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amplitudes</a:t>
            </a:r>
            <a:r>
              <a:rPr lang="de-DE" dirty="0"/>
              <a:t> AND </a:t>
            </a:r>
            <a:r>
              <a:rPr lang="de-DE" dirty="0" err="1"/>
              <a:t>frequencies</a:t>
            </a:r>
            <a:r>
              <a:rPr lang="de-DE" dirty="0"/>
              <a:t>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070361-A22F-FF4C-A649-9DAB35C1CC8B}"/>
              </a:ext>
            </a:extLst>
          </p:cNvPr>
          <p:cNvSpPr txBox="1"/>
          <p:nvPr/>
        </p:nvSpPr>
        <p:spPr>
          <a:xfrm>
            <a:off x="5681609" y="4901175"/>
            <a:ext cx="578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</a:t>
            </a:r>
            <a:r>
              <a:rPr lang="de-DE" b="1" dirty="0"/>
              <a:t>ESN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reaches</a:t>
            </a:r>
            <a:r>
              <a:rPr lang="de-DE" dirty="0"/>
              <a:t> a </a:t>
            </a:r>
            <a:r>
              <a:rPr lang="de-DE" dirty="0" err="1"/>
              <a:t>broader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amplitude</a:t>
            </a:r>
            <a:r>
              <a:rPr lang="de-DE" dirty="0"/>
              <a:t>, </a:t>
            </a:r>
            <a:r>
              <a:rPr lang="de-DE" dirty="0" err="1"/>
              <a:t>whereas</a:t>
            </a:r>
            <a:r>
              <a:rPr lang="de-DE" dirty="0"/>
              <a:t> </a:t>
            </a:r>
            <a:r>
              <a:rPr lang="de-DE" b="1" dirty="0"/>
              <a:t>CNN/LSTM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appears</a:t>
            </a:r>
            <a:r>
              <a:rPr lang="de-DE" dirty="0"/>
              <a:t> in a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narrow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6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B4BAD1A-A13F-1745-B736-4F1757C3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82244"/>
            <a:ext cx="78105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5A561DB-EE22-8B4C-A8DC-F89C35FF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365" y="4711344"/>
            <a:ext cx="8001000" cy="19685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CCC77AA-D0B3-0B45-8603-F697B26A57CB}"/>
              </a:ext>
            </a:extLst>
          </p:cNvPr>
          <p:cNvSpPr txBox="1"/>
          <p:nvPr/>
        </p:nvSpPr>
        <p:spPr>
          <a:xfrm>
            <a:off x="8435083" y="811658"/>
            <a:ext cx="2722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multirun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ESN (20 </a:t>
            </a:r>
            <a:r>
              <a:rPr lang="de-DE" dirty="0" err="1"/>
              <a:t>runs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CNN/LSTM (10 </a:t>
            </a:r>
            <a:r>
              <a:rPr lang="de-DE" dirty="0" err="1"/>
              <a:t>runs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0.0 .. 2.0 on </a:t>
            </a:r>
            <a:r>
              <a:rPr lang="de-DE" b="1" dirty="0"/>
              <a:t>input_4</a:t>
            </a:r>
            <a:r>
              <a:rPr lang="de-DE" dirty="0"/>
              <a:t>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regimes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sin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amplitudes</a:t>
            </a:r>
            <a:r>
              <a:rPr lang="de-DE" dirty="0"/>
              <a:t> AND </a:t>
            </a:r>
            <a:r>
              <a:rPr lang="de-DE" dirty="0" err="1"/>
              <a:t>frequencies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746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41</cp:revision>
  <dcterms:created xsi:type="dcterms:W3CDTF">2022-02-08T07:54:03Z</dcterms:created>
  <dcterms:modified xsi:type="dcterms:W3CDTF">2022-02-10T16:18:44Z</dcterms:modified>
</cp:coreProperties>
</file>