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10BF-24F2-774D-A79B-EBB22096CEAE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0AB58-71F0-D84D-87B0-5EA16D6A0A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89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0AB58-71F0-D84D-87B0-5EA16D6A0A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0AB58-71F0-D84D-87B0-5EA16D6A0A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2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D952B-EBA0-B54D-AA3C-DDDC8DF9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90C407-68C8-B845-8A93-7E4A15F9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3E8BC-447C-CE46-B773-E6149845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8D143-2E4B-1446-887F-DB745F4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4316C-13A2-C646-AA94-1E7B3AA3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5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9330-E633-9546-9461-7E9719B5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CA246-70DC-1D4A-9FE2-756199D8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3307F-699C-A44B-BC3C-2253FC2C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18731-C943-9C4F-B0CE-F134FD1F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1623E-CE36-1644-B9BA-1982DF91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5B970C-AC45-3248-AAE5-ADBC8D3B0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804C8-7379-FA46-965D-422B6175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3E95B-7C9A-ED47-A80B-21A49670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A49EA-1274-9E40-A4C1-7C441C36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C62BD-2235-7646-9B88-B2971F9D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03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EF57-0960-2842-8180-65281BD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4619-86BE-2148-BA05-69F06DC7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ABAF3-0829-164F-A943-E58B8EF3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B98CE-D173-D446-80CF-022B4E7C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8BF2-9497-DB41-AE1B-060AA7B6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7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F133F-8804-6B40-BACD-FD2C686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5C00F-AE02-984F-90BE-F23C2951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00E3-BA00-9742-B316-BF69DA63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5255E-157A-674F-AFE7-3EED87A6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01B074-1220-004E-AA15-5838AB10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DDD2-8076-2A4A-8A36-6932F5E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A6A47-3AB9-B541-95F6-B68F93E8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3B4CD6-565D-8141-AE12-AE2CACA8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ABD13-AB83-8E4B-94BE-2E70135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39DE2-F480-754D-8D93-D47F85DA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AC0B-D32F-8A43-A208-5F58A064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2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8E514-D8B9-C94B-98FB-F4B6CE04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1B360-144B-6042-8AB8-A49DEB3B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EC196-4F59-C64D-9CD6-46819CC7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061532-4F5B-DF4F-9A2A-A41C540B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5B7BCB-222C-2A40-860C-AF419C7C6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0AE2EB-1B4E-F140-A412-3E8DB25B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EE15D2-0CE6-404F-AB60-B8705957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8F1438-C3BD-B945-8210-C9FFB3F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8B5C8-9FE2-7249-94D4-7008D542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98C9A7-7EF8-F749-BE74-340C71AF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515D3B-C83E-1F4E-9010-21F8C13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5EC012-9700-F34E-A9F2-2055E81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99531C-18C4-5346-8239-C47E9AE9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567E58-90F0-844E-9ECE-C42C6366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AA22DE-A1FD-3142-902C-17F5C503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C37B2-A1AE-BB46-AE77-0B343085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A38C2-D18D-D44E-9680-99F9DA0C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537647-CD62-974A-94A7-30E7D7AF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0B19A-0B00-6746-9C3F-949B3F0F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39890-FEDC-414E-834D-8A4E39C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6C395-7800-B145-A022-8FFBB3B2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6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AD08D-18D1-3B43-9E33-D5BDE6DD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6DFCDD-2ABB-5B44-A75B-1EF641C8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D5CB60-B1C0-0848-9378-F2616F07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C8809-E7B0-9049-88CD-56334D80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910CF6-56D6-D448-8B8A-5D31862D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65F939-B5E0-ED4D-AADA-3083EC22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B79EB3-476B-BF44-AE88-661CA894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5EED47-E2C8-1148-BA32-536F2343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0A86B-CC6E-344C-B434-450A89496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D522-D9D4-784B-9DA9-CFE61F26472F}" type="datetimeFigureOut">
              <a:rPr lang="de-DE" smtClean="0"/>
              <a:t>25.01.22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CBB81-7B36-4542-AB25-1741519CF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78FBD-7C09-BD43-9A89-C1433E51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1E6A-C405-824D-9805-1E849CE10C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5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0A1A4FD0-DA1A-1644-A433-C163D2F86E38}"/>
              </a:ext>
            </a:extLst>
          </p:cNvPr>
          <p:cNvSpPr txBox="1"/>
          <p:nvPr/>
        </p:nvSpPr>
        <p:spPr>
          <a:xfrm>
            <a:off x="963827" y="1581665"/>
            <a:ext cx="9391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Austausch mit Yannick u. Willi</a:t>
            </a:r>
          </a:p>
          <a:p>
            <a:r>
              <a:rPr lang="de-DE" dirty="0"/>
              <a:t>25.01.2022</a:t>
            </a:r>
          </a:p>
          <a:p>
            <a:endParaRPr lang="de-DE" dirty="0"/>
          </a:p>
          <a:p>
            <a:r>
              <a:rPr lang="de-DE" sz="2400" dirty="0" err="1"/>
              <a:t>Startproject_extended</a:t>
            </a:r>
            <a:r>
              <a:rPr lang="de-DE" sz="2400" dirty="0"/>
              <a:t>: </a:t>
            </a:r>
            <a:r>
              <a:rPr lang="de-DE" sz="2400" b="1" dirty="0"/>
              <a:t>Patterns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EOFs</a:t>
            </a:r>
          </a:p>
        </p:txBody>
      </p:sp>
    </p:spTree>
    <p:extLst>
      <p:ext uri="{BB962C8B-B14F-4D97-AF65-F5344CB8AC3E}">
        <p14:creationId xmlns:p14="http://schemas.microsoft.com/office/powerpoint/2010/main" val="86048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6A7A9F4-F22A-AF49-9501-246CFA470C00}"/>
              </a:ext>
            </a:extLst>
          </p:cNvPr>
          <p:cNvGrpSpPr/>
          <p:nvPr/>
        </p:nvGrpSpPr>
        <p:grpSpPr>
          <a:xfrm>
            <a:off x="1768438" y="215044"/>
            <a:ext cx="10298989" cy="4393628"/>
            <a:chOff x="1011576" y="800672"/>
            <a:chExt cx="10298989" cy="439362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1077063-9BA8-E44B-99C7-3E840777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5164" y="800672"/>
              <a:ext cx="8915400" cy="35306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68842E3-574B-D24D-8DCA-B31B5641D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8300" y="1232186"/>
              <a:ext cx="8915400" cy="353060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8069B8-6349-A74F-A740-821A9BC57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576" y="1663700"/>
              <a:ext cx="8915400" cy="3530600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A2122A7-A1A7-DF42-B234-29727667A2EA}"/>
                </a:ext>
              </a:extLst>
            </p:cNvPr>
            <p:cNvSpPr/>
            <p:nvPr/>
          </p:nvSpPr>
          <p:spPr>
            <a:xfrm>
              <a:off x="9926977" y="800672"/>
              <a:ext cx="1383588" cy="342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8D8E357B-CA63-9E43-8193-CCC09ED52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66517"/>
            <a:ext cx="4921803" cy="249148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2CD77F5-8E26-1B4A-8E38-F5E6879C84EC}"/>
              </a:ext>
            </a:extLst>
          </p:cNvPr>
          <p:cNvSpPr txBox="1"/>
          <p:nvPr/>
        </p:nvSpPr>
        <p:spPr>
          <a:xfrm>
            <a:off x="5152767" y="5011113"/>
            <a:ext cx="615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Remember</a:t>
            </a:r>
            <a:r>
              <a:rPr lang="de-DE" sz="2400" dirty="0"/>
              <a:t>: </a:t>
            </a:r>
            <a:r>
              <a:rPr lang="de-DE" sz="2400" b="1" dirty="0"/>
              <a:t>SAM </a:t>
            </a:r>
            <a:r>
              <a:rPr lang="de-DE" sz="2400" b="1" dirty="0" err="1"/>
              <a:t>index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calculated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difference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zonal </a:t>
            </a:r>
            <a:r>
              <a:rPr lang="de-DE" sz="2400" dirty="0" err="1"/>
              <a:t>mean</a:t>
            </a:r>
            <a:r>
              <a:rPr lang="de-DE" sz="2400" dirty="0"/>
              <a:t> </a:t>
            </a:r>
            <a:r>
              <a:rPr lang="de-DE" sz="2400" dirty="0" err="1"/>
              <a:t>sea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 </a:t>
            </a:r>
            <a:r>
              <a:rPr lang="de-DE" sz="2400" dirty="0" err="1"/>
              <a:t>pressure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40°S </a:t>
            </a:r>
            <a:r>
              <a:rPr lang="de-DE" sz="2400" dirty="0" err="1"/>
              <a:t>and</a:t>
            </a:r>
            <a:r>
              <a:rPr lang="de-DE" sz="2400" dirty="0"/>
              <a:t> 65°S. (</a:t>
            </a: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dirty="0"/>
              <a:t>ACC </a:t>
            </a:r>
            <a:r>
              <a:rPr lang="de-DE" sz="2400" dirty="0" err="1"/>
              <a:t>region</a:t>
            </a:r>
            <a:r>
              <a:rPr lang="de-DE" sz="2400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D498A-1403-1342-89A7-88E5D850FC13}"/>
              </a:ext>
            </a:extLst>
          </p:cNvPr>
          <p:cNvSpPr/>
          <p:nvPr/>
        </p:nvSpPr>
        <p:spPr>
          <a:xfrm>
            <a:off x="2496065" y="3348681"/>
            <a:ext cx="6771503" cy="35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5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605F782-0156-684A-B0F8-C509D7A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67"/>
            <a:ext cx="8826500" cy="3556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BBE8B9B-CA57-5F42-85D5-22DB9085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04" y="3298004"/>
            <a:ext cx="3777608" cy="32406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976F48-A7F3-1240-8A22-25D20B8DA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7832"/>
            <a:ext cx="8568647" cy="17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E4D446-4D0C-9941-97D4-FB5817EA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1" y="336017"/>
            <a:ext cx="10053267" cy="40702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692982A-E388-9441-A1B9-A35AAE1C78B4}"/>
              </a:ext>
            </a:extLst>
          </p:cNvPr>
          <p:cNvSpPr txBox="1"/>
          <p:nvPr/>
        </p:nvSpPr>
        <p:spPr>
          <a:xfrm>
            <a:off x="840258" y="4952323"/>
            <a:ext cx="9897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Remember</a:t>
            </a:r>
            <a:r>
              <a:rPr lang="de-DE" sz="2400" dirty="0"/>
              <a:t> </a:t>
            </a:r>
            <a:r>
              <a:rPr lang="de-DE" sz="2400" b="1" dirty="0"/>
              <a:t>ENSO Index </a:t>
            </a:r>
            <a:r>
              <a:rPr lang="de-DE" sz="2400" dirty="0" err="1"/>
              <a:t>computation</a:t>
            </a:r>
            <a:r>
              <a:rPr lang="de-DE" sz="2400" dirty="0"/>
              <a:t>: </a:t>
            </a:r>
          </a:p>
          <a:p>
            <a:pPr marL="342900" indent="-342900">
              <a:buAutoNum type="alphaL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endParaRPr lang="de-DE" dirty="0"/>
          </a:p>
          <a:p>
            <a:pPr marL="342900" indent="-342900">
              <a:buAutoNum type="alphaL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  <a:r>
              <a:rPr lang="de-DE" dirty="0"/>
              <a:t>; </a:t>
            </a:r>
          </a:p>
          <a:p>
            <a:pPr marL="342900" indent="-342900">
              <a:buAutoNum type="alphaLcParenBoth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22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4558CD5-7327-0E43-8ECB-FBA4CD7F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95250"/>
            <a:ext cx="6578600" cy="6667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F808AD5-89B2-994E-8C23-77D0B33E4651}"/>
              </a:ext>
            </a:extLst>
          </p:cNvPr>
          <p:cNvSpPr/>
          <p:nvPr/>
        </p:nvSpPr>
        <p:spPr>
          <a:xfrm>
            <a:off x="5283000" y="1413528"/>
            <a:ext cx="945222" cy="192897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5F4547-8BCB-5746-984D-7D1375D3F882}"/>
              </a:ext>
            </a:extLst>
          </p:cNvPr>
          <p:cNvSpPr/>
          <p:nvPr/>
        </p:nvSpPr>
        <p:spPr>
          <a:xfrm>
            <a:off x="5805039" y="4088139"/>
            <a:ext cx="1114746" cy="9644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9AF66D-9266-B84A-AE14-9238E9A27267}"/>
              </a:ext>
            </a:extLst>
          </p:cNvPr>
          <p:cNvSpPr/>
          <p:nvPr/>
        </p:nvSpPr>
        <p:spPr>
          <a:xfrm>
            <a:off x="3495389" y="1751280"/>
            <a:ext cx="1385529" cy="930137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B49644-205A-A34D-96C0-9A3EC6255D66}"/>
              </a:ext>
            </a:extLst>
          </p:cNvPr>
          <p:cNvSpPr/>
          <p:nvPr/>
        </p:nvSpPr>
        <p:spPr>
          <a:xfrm>
            <a:off x="6630304" y="1626626"/>
            <a:ext cx="1385529" cy="930137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34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99A7D28-0868-6F44-BE8B-75E28059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6" y="161152"/>
            <a:ext cx="10616515" cy="44235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7D384A-520D-3143-8DA3-5E10B574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128"/>
            <a:ext cx="12192000" cy="19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6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232B70-B784-F54F-8AF2-9857A7FB20E3}"/>
              </a:ext>
            </a:extLst>
          </p:cNvPr>
          <p:cNvSpPr txBox="1"/>
          <p:nvPr/>
        </p:nvSpPr>
        <p:spPr>
          <a:xfrm>
            <a:off x="667265" y="308919"/>
            <a:ext cx="10181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Empirical</a:t>
            </a:r>
            <a:r>
              <a:rPr lang="de-DE" sz="2400" b="1" dirty="0"/>
              <a:t> Orthogonal </a:t>
            </a:r>
            <a:r>
              <a:rPr lang="de-DE" sz="2400" b="1" dirty="0" err="1"/>
              <a:t>Functions</a:t>
            </a:r>
            <a:r>
              <a:rPr lang="de-DE" sz="2400" b="1" dirty="0"/>
              <a:t> </a:t>
            </a:r>
            <a:r>
              <a:rPr lang="de-DE" sz="2400" dirty="0"/>
              <a:t>(EOFs)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EOFs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slp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: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 err="1"/>
              <a:t>slp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, time 1993 – 2008: (time,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</a:t>
            </a:r>
            <a:r>
              <a:rPr lang="de-DE" dirty="0"/>
              <a:t>) (192, 73, 144)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Re-</a:t>
            </a:r>
            <a:r>
              <a:rPr lang="de-DE" dirty="0" err="1"/>
              <a:t>shape</a:t>
            </a:r>
            <a:r>
              <a:rPr lang="de-DE" dirty="0"/>
              <a:t>: (</a:t>
            </a:r>
            <a:r>
              <a:rPr lang="de-DE" dirty="0" err="1"/>
              <a:t>num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, </a:t>
            </a:r>
            <a:r>
              <a:rPr lang="de-DE" dirty="0" err="1"/>
              <a:t>num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) (192, 10512)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 err="1"/>
              <a:t>Standardize</a:t>
            </a:r>
            <a:r>
              <a:rPr lang="de-DE" dirty="0"/>
              <a:t> (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(10512 x 10512)</a:t>
            </a:r>
          </a:p>
          <a:p>
            <a:pPr marL="285750" indent="-285750">
              <a:buFont typeface="Symbol" pitchFamily="2" charset="2"/>
              <a:buChar char="-"/>
            </a:pP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Eigenvalues </a:t>
            </a:r>
            <a:r>
              <a:rPr lang="de-DE" dirty="0" err="1"/>
              <a:t>and</a:t>
            </a:r>
            <a:r>
              <a:rPr lang="de-DE" dirty="0"/>
              <a:t> –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EOFs.</a:t>
            </a:r>
          </a:p>
          <a:p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un-weighted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/>
              <a:t>area-</a:t>
            </a:r>
            <a:r>
              <a:rPr lang="de-DE" b="1" dirty="0" err="1"/>
              <a:t>weighted</a:t>
            </a:r>
            <a:r>
              <a:rPr lang="de-DE" dirty="0"/>
              <a:t> </a:t>
            </a:r>
            <a:r>
              <a:rPr lang="de-DE" dirty="0" err="1"/>
              <a:t>slp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61A297-A856-044B-A1F5-3D09ADFF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3" y="3378200"/>
            <a:ext cx="5080000" cy="3479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90D149-DD22-B340-A5EF-1151E218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48" y="3378200"/>
            <a:ext cx="5029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A35B330-BBA7-2A4A-B5A1-D8384879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7000" cy="35433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45AA50-8396-1545-90E4-ECD94A5F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36" y="3099428"/>
            <a:ext cx="4299464" cy="35725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8B98A2-3397-BC4D-BDBA-DAFD7265A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88767"/>
            <a:ext cx="8167816" cy="20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Macintosh PowerPoint</Application>
  <PresentationFormat>Breitbild</PresentationFormat>
  <Paragraphs>22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13</cp:revision>
  <dcterms:created xsi:type="dcterms:W3CDTF">2022-01-25T08:54:25Z</dcterms:created>
  <dcterms:modified xsi:type="dcterms:W3CDTF">2022-01-25T09:58:13Z</dcterms:modified>
</cp:coreProperties>
</file>