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1"/>
  </p:normalViewPr>
  <p:slideViewPr>
    <p:cSldViewPr snapToGrid="0" snapToObjects="1">
      <p:cViewPr>
        <p:scale>
          <a:sx n="110" d="100"/>
          <a:sy n="110" d="100"/>
        </p:scale>
        <p:origin x="144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B865A4-7ED2-87C7-95FA-E30C8D50C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8ADFB0-9014-D56B-CA4C-4E69343CF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C8DD8E-777C-E5AA-59EC-04DF7F68E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FEF5-6D7B-A546-8C11-34D15B167185}" type="datetimeFigureOut">
              <a:t>10.06.22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0E6186-F2EF-5AB9-7CAA-FE5C2C93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AFF528-0C50-2A4F-DDFD-D0B9B230F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DF9F-FBD1-FC41-A880-33E2CD0A161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31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AA0013-F590-0A3E-A60A-75985752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C0434A-3BE1-ED76-6D3E-458620096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AC72BE-ECB4-7F92-F67E-B3B947504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FEF5-6D7B-A546-8C11-34D15B167185}" type="datetimeFigureOut">
              <a:t>10.06.22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918A1E-A8D8-B857-A317-952BD1D1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E0463D-F825-821E-7DF2-C8822B74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DF9F-FBD1-FC41-A880-33E2CD0A161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67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D12CDA0-2DE7-A279-A3DB-D9A37D774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F9E5F2-C414-97EB-9519-8985E1DA4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4882A5-E7CF-349C-838D-FEEC7B9BA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FEF5-6D7B-A546-8C11-34D15B167185}" type="datetimeFigureOut">
              <a:t>10.06.22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9C862B-204A-0352-88BD-41404992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02BEF0-893A-2DA8-C2C7-FB68F7E78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DF9F-FBD1-FC41-A880-33E2CD0A161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11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5D121-A9CB-E97B-E721-CD7AB9E2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409F97-0004-903C-E8DD-507DE6264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7777A-0BBC-EABF-8F60-50D550439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FEF5-6D7B-A546-8C11-34D15B167185}" type="datetimeFigureOut">
              <a:t>10.06.22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974D97-B033-0C6F-62BA-0759604C5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196BE5-14E4-DAB6-A73A-74529CCE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DF9F-FBD1-FC41-A880-33E2CD0A161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59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6103A-87B3-BEEB-929F-58EC999F5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DB42C7-3CE9-C326-5F04-DB2D06CB1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D009BB-1818-B957-9DF9-B07B473D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FEF5-6D7B-A546-8C11-34D15B167185}" type="datetimeFigureOut">
              <a:t>10.06.22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BC9CA0-94AF-85CE-50CD-F62086E3D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D7FB93-32E7-1278-FEE2-D3ACAE7A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DF9F-FBD1-FC41-A880-33E2CD0A161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374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3949A5-0584-1858-7910-254812A1F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819E76-A47C-28B2-6BA0-3E72EE0BF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C6D8B1-EEDC-A27A-86B1-C899F39B7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977FE5-20FE-1D47-C458-8BF40DFFB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FEF5-6D7B-A546-8C11-34D15B167185}" type="datetimeFigureOut">
              <a:t>10.06.22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97E413-722F-D84C-D43C-612AEF96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A2363B-F219-2FBA-B954-5D06349A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DF9F-FBD1-FC41-A880-33E2CD0A161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73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4E7A3F-9C15-3378-4AB0-66D52A029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348CC4-1A8F-7892-B07B-C0F19B67F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031AD7-F697-8EA8-EB8D-023125902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DDBCD22-9E00-6E52-1BF7-FED90068A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9E4F027-C89C-6A79-496D-CFB621A8F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BC37B4A-589A-3C52-3648-50C655B8E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FEF5-6D7B-A546-8C11-34D15B167185}" type="datetimeFigureOut">
              <a:t>10.06.22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68E5CD7-8188-12F7-5065-8B2C2613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ACE3BD7-1D87-22B6-FC32-ED9C97F5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DF9F-FBD1-FC41-A880-33E2CD0A161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24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59A3DD-1FE2-6CA9-E173-3E04E4D22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B7A393-C8B9-922D-83D3-145B0221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FEF5-6D7B-A546-8C11-34D15B167185}" type="datetimeFigureOut">
              <a:t>10.06.22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4A4BC0-D5AA-A0A7-F982-477C5936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2C8431-A917-2740-0767-2DBB52B69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DF9F-FBD1-FC41-A880-33E2CD0A161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42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DC11EB5-FDE9-410B-B89C-3913A7BEC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FEF5-6D7B-A546-8C11-34D15B167185}" type="datetimeFigureOut">
              <a:t>10.06.22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3D401C5-CF57-0580-3BCF-524D6ECE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8B47B2-85BC-BE75-F4B1-E31A26A1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DF9F-FBD1-FC41-A880-33E2CD0A161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0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9FCC29-BA46-7D19-EE73-3262D4D65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AB6A9B-CEE6-6ECE-2B54-D6390185C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17B8BE-293E-9F13-537C-E80BE6452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92A75A-361E-ABBF-2818-743AA0A0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FEF5-6D7B-A546-8C11-34D15B167185}" type="datetimeFigureOut">
              <a:t>10.06.22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B30C68-0499-600B-9F8E-C551AFA69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E222EE-19B3-6ED0-8346-041C879CF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DF9F-FBD1-FC41-A880-33E2CD0A161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3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4E343-B916-8B8E-F22D-286A22953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9A47C5C-B295-8844-3932-404274CC7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E9B9D8-570A-E9DA-0ADF-B69FFE503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A4D6CA-D510-CB56-24DA-A32979EC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FEF5-6D7B-A546-8C11-34D15B167185}" type="datetimeFigureOut">
              <a:t>10.06.22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2375CE-CCA6-ABCD-02A3-300C4A398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87605C-7FB9-3853-C957-DBDF67EBA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DF9F-FBD1-FC41-A880-33E2CD0A161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45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320369D-FBC5-88FF-2056-53DE3A03C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9EDD3C-86A8-D2FD-3786-D951CDC04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E5FF11-1A2E-B7AF-7ADA-6B4B43775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5FEF5-6D7B-A546-8C11-34D15B167185}" type="datetimeFigureOut">
              <a:t>10.06.22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9198F4-EB62-170B-0536-BF6C74693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F901B7-9E62-B4FE-FBA5-3FE86F020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3DF9F-FBD1-FC41-A880-33E2CD0A161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28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BED8FBC-BA21-756B-7A06-DB145858F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263" y="224996"/>
            <a:ext cx="8674100" cy="3467100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A3671164-9CA6-AA2B-F041-054BF87AF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0" y="2323070"/>
            <a:ext cx="8553109" cy="453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88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0FB254AA-8943-213F-503C-C363051C5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07" y="2421408"/>
            <a:ext cx="4715537" cy="407515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41E2ABC-F544-77C8-FECE-14278608A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905" y="1779371"/>
            <a:ext cx="5096987" cy="421159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DD7C3BED-91D6-456B-5E8B-25D300864FED}"/>
              </a:ext>
            </a:extLst>
          </p:cNvPr>
          <p:cNvSpPr txBox="1"/>
          <p:nvPr/>
        </p:nvSpPr>
        <p:spPr>
          <a:xfrm>
            <a:off x="395183" y="696381"/>
            <a:ext cx="67135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The problem resembles a classical problem in </a:t>
            </a:r>
            <a:r>
              <a:rPr lang="de-DE" sz="2000" b="1"/>
              <a:t>computer vision</a:t>
            </a:r>
            <a:r>
              <a:rPr lang="de-DE" sz="2000"/>
              <a:t>: Detect objects and </a:t>
            </a:r>
            <a:r>
              <a:rPr lang="de-DE" sz="2000" b="1"/>
              <a:t>draw a bounding box</a:t>
            </a:r>
          </a:p>
        </p:txBody>
      </p:sp>
    </p:spTree>
    <p:extLst>
      <p:ext uri="{BB962C8B-B14F-4D97-AF65-F5344CB8AC3E}">
        <p14:creationId xmlns:p14="http://schemas.microsoft.com/office/powerpoint/2010/main" val="343178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0FB254AA-8943-213F-503C-C363051C5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07" y="2421408"/>
            <a:ext cx="4715537" cy="407515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41E2ABC-F544-77C8-FECE-14278608A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905" y="1779371"/>
            <a:ext cx="5096987" cy="4211595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F4DA49C-C292-F6A6-3168-51037BAADB7C}"/>
              </a:ext>
            </a:extLst>
          </p:cNvPr>
          <p:cNvSpPr/>
          <p:nvPr/>
        </p:nvSpPr>
        <p:spPr>
          <a:xfrm>
            <a:off x="691465" y="3249827"/>
            <a:ext cx="3645757" cy="2557849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DE9ECB0-6C82-E6C7-C575-CAA31F658525}"/>
              </a:ext>
            </a:extLst>
          </p:cNvPr>
          <p:cNvSpPr/>
          <p:nvPr/>
        </p:nvSpPr>
        <p:spPr>
          <a:xfrm>
            <a:off x="7244666" y="2772032"/>
            <a:ext cx="1812838" cy="3218934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A460BD4-754D-1699-7024-7E9F10CAC30D}"/>
              </a:ext>
            </a:extLst>
          </p:cNvPr>
          <p:cNvSpPr/>
          <p:nvPr/>
        </p:nvSpPr>
        <p:spPr>
          <a:xfrm>
            <a:off x="8830448" y="1819532"/>
            <a:ext cx="2018783" cy="4171433"/>
          </a:xfrm>
          <a:prstGeom prst="rect">
            <a:avLst/>
          </a:prstGeom>
          <a:noFill/>
          <a:ln w="317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D7C3BED-91D6-456B-5E8B-25D300864FED}"/>
              </a:ext>
            </a:extLst>
          </p:cNvPr>
          <p:cNvSpPr txBox="1"/>
          <p:nvPr/>
        </p:nvSpPr>
        <p:spPr>
          <a:xfrm>
            <a:off x="395183" y="696381"/>
            <a:ext cx="67135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The problem resembles a classical problem in </a:t>
            </a:r>
            <a:r>
              <a:rPr lang="de-DE" sz="2000" b="1"/>
              <a:t>computer vision</a:t>
            </a:r>
            <a:r>
              <a:rPr lang="de-DE" sz="2000"/>
              <a:t>: Detect objects and </a:t>
            </a:r>
            <a:r>
              <a:rPr lang="de-DE" sz="2000" b="1"/>
              <a:t>draw a bounding box</a:t>
            </a:r>
          </a:p>
        </p:txBody>
      </p:sp>
    </p:spTree>
    <p:extLst>
      <p:ext uri="{BB962C8B-B14F-4D97-AF65-F5344CB8AC3E}">
        <p14:creationId xmlns:p14="http://schemas.microsoft.com/office/powerpoint/2010/main" val="2728394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DD7C3BED-91D6-456B-5E8B-25D300864FED}"/>
              </a:ext>
            </a:extLst>
          </p:cNvPr>
          <p:cNvSpPr txBox="1"/>
          <p:nvPr/>
        </p:nvSpPr>
        <p:spPr>
          <a:xfrm>
            <a:off x="358113" y="344720"/>
            <a:ext cx="915659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Try to use the similar </a:t>
            </a:r>
            <a:r>
              <a:rPr lang="de-DE" sz="2000" b="1"/>
              <a:t>CNN models: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1"/>
              <a:t>Sliding window </a:t>
            </a:r>
            <a:r>
              <a:rPr lang="de-DE" sz="2000"/>
              <a:t>approach, </a:t>
            </a:r>
            <a:r>
              <a:rPr lang="de-DE" sz="2000" b="1"/>
              <a:t>1D</a:t>
            </a:r>
            <a:r>
              <a:rPr lang="de-DE" sz="2000"/>
              <a:t> convolution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1"/>
              <a:t>Input: </a:t>
            </a:r>
            <a:r>
              <a:rPr lang="de-DE" sz="2000"/>
              <a:t>Time series of </a:t>
            </a:r>
            <a:r>
              <a:rPr lang="de-DE" sz="2000" b="1"/>
              <a:t>total power consumption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1"/>
              <a:t>Regression</a:t>
            </a:r>
            <a:r>
              <a:rPr lang="de-DE" sz="2000"/>
              <a:t> of three scalar values: </a:t>
            </a:r>
            <a:r>
              <a:rPr lang="de-DE" b="1"/>
              <a:t>start time, end time, and average power consumption </a:t>
            </a:r>
            <a:r>
              <a:rPr lang="de-DE"/>
              <a:t>for a given submeter.</a:t>
            </a:r>
            <a:endParaRPr lang="de-DE" sz="200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2AF4759-24CB-639E-4898-9567E5FF8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35" y="2103101"/>
            <a:ext cx="5497083" cy="291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657903F2-F221-C27A-7F63-F6B8285F6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2699"/>
            <a:ext cx="5620973" cy="298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674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DD7C3BED-91D6-456B-5E8B-25D300864FED}"/>
              </a:ext>
            </a:extLst>
          </p:cNvPr>
          <p:cNvSpPr txBox="1"/>
          <p:nvPr/>
        </p:nvSpPr>
        <p:spPr>
          <a:xfrm>
            <a:off x="358113" y="344720"/>
            <a:ext cx="91565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/>
              <a:t>Zoom in: </a:t>
            </a:r>
            <a:r>
              <a:rPr lang="de-DE" sz="2000"/>
              <a:t>Sliding window 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/>
              <a:t>Look at </a:t>
            </a:r>
            <a:r>
              <a:rPr lang="de-DE" sz="2000" b="1"/>
              <a:t>single input sample </a:t>
            </a:r>
            <a:r>
              <a:rPr lang="de-DE" sz="2000"/>
              <a:t>(here: 4.000 sec)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1"/>
              <a:t>Regression</a:t>
            </a:r>
            <a:r>
              <a:rPr lang="de-DE" sz="2000"/>
              <a:t> of three scalar values: </a:t>
            </a:r>
            <a:r>
              <a:rPr lang="de-DE" b="1"/>
              <a:t>start time, end time, and average power consumption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/>
              <a:t>Only consider </a:t>
            </a:r>
            <a:r>
              <a:rPr lang="de-DE" sz="2000" b="1"/>
              <a:t>FIRST use of appliance</a:t>
            </a:r>
            <a:r>
              <a:rPr lang="de-DE" sz="2000"/>
              <a:t>, ignore further uses in sample</a:t>
            </a:r>
            <a:endParaRPr lang="de-DE" sz="20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/>
              <a:t>Manually define </a:t>
            </a:r>
            <a:r>
              <a:rPr lang="de-DE" sz="2000" b="1"/>
              <a:t>noise threshold!</a:t>
            </a:r>
            <a:endParaRPr lang="de-DE" sz="200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EB2C630-82B4-F21A-C395-9B225DD13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745" y="2494694"/>
            <a:ext cx="7669427" cy="406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0EA59181-6AFD-E10E-6E9F-1D240EBD692C}"/>
              </a:ext>
            </a:extLst>
          </p:cNvPr>
          <p:cNvSpPr/>
          <p:nvPr/>
        </p:nvSpPr>
        <p:spPr>
          <a:xfrm>
            <a:off x="3016481" y="2977978"/>
            <a:ext cx="1716156" cy="3188044"/>
          </a:xfrm>
          <a:prstGeom prst="rect">
            <a:avLst/>
          </a:prstGeom>
          <a:noFill/>
          <a:ln w="444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2">
            <a:extLst>
              <a:ext uri="{FF2B5EF4-FFF2-40B4-BE49-F238E27FC236}">
                <a16:creationId xmlns:a16="http://schemas.microsoft.com/office/drawing/2014/main" id="{903A018F-3619-F4F5-F4E0-74586B5FAE26}"/>
              </a:ext>
            </a:extLst>
          </p:cNvPr>
          <p:cNvCxnSpPr/>
          <p:nvPr/>
        </p:nvCxnSpPr>
        <p:spPr>
          <a:xfrm>
            <a:off x="1782501" y="5798919"/>
            <a:ext cx="7159671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379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Macintosh PowerPoint</Application>
  <PresentationFormat>Breitbild</PresentationFormat>
  <Paragraphs>11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9</cp:revision>
  <dcterms:created xsi:type="dcterms:W3CDTF">2022-06-09T08:45:55Z</dcterms:created>
  <dcterms:modified xsi:type="dcterms:W3CDTF">2022-06-10T06:45:33Z</dcterms:modified>
</cp:coreProperties>
</file>