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/>
    <p:restoredTop sz="94671"/>
  </p:normalViewPr>
  <p:slideViewPr>
    <p:cSldViewPr snapToGrid="0">
      <p:cViewPr>
        <p:scale>
          <a:sx n="130" d="100"/>
          <a:sy n="130" d="100"/>
        </p:scale>
        <p:origin x="528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0B5B9-2F05-8040-835B-A9EE0944125F}" type="datetimeFigureOut">
              <a:t>05.12.22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902E6-424B-1C48-8D10-94E97A9F44C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15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260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85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902E6-424B-1C48-8D10-94E97A9F44CE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35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12C58-6082-0756-355E-E8F4B744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3FA8C5-DE39-D35A-101C-195678250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44BE2-D085-85D1-EB3D-7D2ED4B4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05.12.22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42817-0598-227A-0968-AB8C248E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E242D-A4CD-8BFF-7B5D-D9F35802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3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6C175-599F-C05B-80D3-B5D5BFE5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119221-79AD-3C23-EED8-CD6EEE893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75443-0425-DABC-FABE-56029D9A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05.12.22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7AFFE9-442C-171B-1971-C9EA5EF8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6E4E1-9227-DA41-232A-B9E0FD16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7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67982F-5F62-CF91-728F-9C0F82ACF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235E08-86EB-3793-16C0-5FB805BD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ECFAC-0097-D50E-EA96-4458849E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05.12.22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063FE-6AF3-9E79-9ACB-0DA95D90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16A92-EC6D-4DDB-C6BC-44D408AC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568FA-5397-68AF-2469-3B3CDF4C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02258-F7EE-DE0F-9B77-D1D07B7A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BCA142-C59C-1DD6-E3E1-364ACDC2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05.12.22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6FD4A-6E63-8CBE-1D05-01AA0DFB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CAC391-0AFC-95EC-40D6-890D713C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37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26399-BF39-390D-3361-F3698B5D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47A21-CB76-E0BE-1955-F4DA8656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4212C-F148-280F-B4B2-F1759ECC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05.12.22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D93C0-8B55-1D17-DCD8-621C2488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34AF4-125C-6903-644A-66D7F06B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BF6F2-3020-2C53-0CCC-CE40611D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F5357-F2F3-5B15-D59B-2A72FC8A4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7410F-B651-0E9D-286E-93BF4FBD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153A9-0AAA-7EC1-3C73-249A4194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05.12.22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CF1E16-12B6-6A75-06A7-0D8440E5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75876C-09FC-455C-31C2-409CE8A9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70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06B00-1DA4-E145-792E-CE1FDE50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EDB47-FD15-EE99-2CD5-2BE873BD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40F2B-4F59-BA42-681C-3B82882F3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4FC51-960E-FCBF-803D-0DE64F232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394E1C-9A82-3B03-3B0F-7C6895925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2E754-26E3-19E9-8AA7-2735FCE6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05.12.22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2AE9CF-AC3E-BB8B-2168-4BFAEC8E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31839C-5D8D-2750-5E9F-8D4E01D7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D64E8-FDA1-47E3-84C9-15A0E86D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E7788B-08FA-33D8-7494-89A54BC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05.12.22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D4D544-A25A-B1C9-802F-C15565E5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6B14A1-6752-5080-4153-A63786F2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65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BFED95-5748-D0AC-B8F9-AC669191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05.12.22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E1A07A-D41F-CBD8-D7D2-A684606B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6AE088-B49D-BCA5-785A-D89F79F2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DFFD-84FF-138A-FB19-5DB445F6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58BC6-A5D1-4A69-5230-5D7E0033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50052D-C5F0-760D-6AFE-58E7888D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893BE-C789-14FD-7DF4-1762FC76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05.12.22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0402D-09A1-242C-8C36-89A97845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D42691-7661-B2AB-CC12-9AFDBE83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AD09C-74AE-920E-925D-0E2F1D1A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FB89C6-8A73-0EEF-631C-7AF3B2188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D9F3A1-D9AA-C234-FBD7-9A061C97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B40F4-6CDA-1C8A-517A-C494BAE3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844F-FEE2-E341-B97B-DB0CD4D59B2D}" type="datetimeFigureOut">
              <a:t>05.12.22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082EBA-2EAD-6A3E-AE88-B132FAB4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A233C-EEDC-4601-C163-5EB55776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6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FCDF05-73B7-3E13-42DB-430968A3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13E459-E073-E57D-3A00-AB3AEF55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769C-CF36-E8BC-6BEC-844859BEF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844F-FEE2-E341-B97B-DB0CD4D59B2D}" type="datetimeFigureOut">
              <a:t>05.12.22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EAB40-C5C4-5E12-B926-06E0DADB4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3DBCF-F31C-19A7-72AB-79B3E180C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D780-A54F-1449-B666-7B762776704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2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03C4B18-0BBB-ACF7-0804-5DF4AE73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389525"/>
            <a:ext cx="12026900" cy="642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A60A9A5-47B6-F11F-0488-373B184D160E}"/>
              </a:ext>
            </a:extLst>
          </p:cNvPr>
          <p:cNvSpPr/>
          <p:nvPr/>
        </p:nvSpPr>
        <p:spPr>
          <a:xfrm>
            <a:off x="669413" y="413473"/>
            <a:ext cx="11125028" cy="316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F385B11-B76C-975F-ED35-74CBEC826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0" y="251079"/>
            <a:ext cx="11093818" cy="3106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FC7A13-B98E-AB04-FB10-F2DD88448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855" y="1145892"/>
            <a:ext cx="482282" cy="2279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453D44E-AAB2-9C2B-5E0E-4652021B3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830" y="4145664"/>
            <a:ext cx="482282" cy="22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1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04E7797-C666-5664-5103-E6186A3EA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4" y="1924050"/>
            <a:ext cx="113538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817D8CD-B2B1-4EBE-B8C5-63FCD2373FAB}"/>
              </a:ext>
            </a:extLst>
          </p:cNvPr>
          <p:cNvSpPr/>
          <p:nvPr/>
        </p:nvSpPr>
        <p:spPr>
          <a:xfrm>
            <a:off x="5636871" y="4664597"/>
            <a:ext cx="1551007" cy="532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7FED5E2-A39B-F2D3-9525-FA48411493F0}"/>
              </a:ext>
            </a:extLst>
          </p:cNvPr>
          <p:cNvSpPr/>
          <p:nvPr/>
        </p:nvSpPr>
        <p:spPr>
          <a:xfrm>
            <a:off x="1" y="2397888"/>
            <a:ext cx="534846" cy="94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0EE1512-C048-8FEA-FDF5-127FCB9DBE48}"/>
              </a:ext>
            </a:extLst>
          </p:cNvPr>
          <p:cNvSpPr txBox="1"/>
          <p:nvPr/>
        </p:nvSpPr>
        <p:spPr>
          <a:xfrm rot="16200000">
            <a:off x="-262128" y="2594936"/>
            <a:ext cx="113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Targets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A65E60-8D34-9E58-05E5-F3BD887B2B84}"/>
              </a:ext>
            </a:extLst>
          </p:cNvPr>
          <p:cNvSpPr txBox="1"/>
          <p:nvPr/>
        </p:nvSpPr>
        <p:spPr>
          <a:xfrm>
            <a:off x="6179798" y="4511494"/>
            <a:ext cx="21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Input Features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DD40B8C-E0EC-1B7B-435B-53EC7EDFCDAD}"/>
              </a:ext>
            </a:extLst>
          </p:cNvPr>
          <p:cNvSpPr txBox="1"/>
          <p:nvPr/>
        </p:nvSpPr>
        <p:spPr>
          <a:xfrm rot="16200000">
            <a:off x="10325561" y="2665912"/>
            <a:ext cx="128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/>
              <a:t>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00808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768EA39-627B-C584-A24D-E6D1A5B4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33" y="368782"/>
            <a:ext cx="7772400" cy="190724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CE26964-11E3-91D4-9480-6EB9044F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33" y="2375819"/>
            <a:ext cx="7772400" cy="37499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D99F089-52D4-5901-CBE0-D593D0D09E69}"/>
              </a:ext>
            </a:extLst>
          </p:cNvPr>
          <p:cNvSpPr txBox="1"/>
          <p:nvPr/>
        </p:nvSpPr>
        <p:spPr>
          <a:xfrm>
            <a:off x="5336286" y="572768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57B115-7DD7-115E-E2DE-85BCB71B157F}"/>
              </a:ext>
            </a:extLst>
          </p:cNvPr>
          <p:cNvSpPr txBox="1"/>
          <p:nvPr/>
        </p:nvSpPr>
        <p:spPr>
          <a:xfrm>
            <a:off x="5316622" y="240957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D38475-75D3-7859-4982-A8443EAD950A}"/>
              </a:ext>
            </a:extLst>
          </p:cNvPr>
          <p:cNvSpPr txBox="1"/>
          <p:nvPr/>
        </p:nvSpPr>
        <p:spPr>
          <a:xfrm>
            <a:off x="5316622" y="4266054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48FDF3-1A08-65CC-E590-F25704D00823}"/>
              </a:ext>
            </a:extLst>
          </p:cNvPr>
          <p:cNvSpPr txBox="1"/>
          <p:nvPr/>
        </p:nvSpPr>
        <p:spPr>
          <a:xfrm>
            <a:off x="9352763" y="567869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8FB14A-DF52-0A00-58EA-69ADBEFEDC0B}"/>
              </a:ext>
            </a:extLst>
          </p:cNvPr>
          <p:cNvSpPr txBox="1"/>
          <p:nvPr/>
        </p:nvSpPr>
        <p:spPr>
          <a:xfrm>
            <a:off x="9342931" y="2404680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881114-08E5-ECB3-E7FD-47D157F3DBA4}"/>
              </a:ext>
            </a:extLst>
          </p:cNvPr>
          <p:cNvSpPr txBox="1"/>
          <p:nvPr/>
        </p:nvSpPr>
        <p:spPr>
          <a:xfrm>
            <a:off x="9342931" y="4270987"/>
            <a:ext cx="29523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b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0159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Breitbild</PresentationFormat>
  <Paragraphs>12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18</cp:revision>
  <dcterms:created xsi:type="dcterms:W3CDTF">2022-11-13T03:05:02Z</dcterms:created>
  <dcterms:modified xsi:type="dcterms:W3CDTF">2022-12-05T09:37:03Z</dcterms:modified>
</cp:coreProperties>
</file>