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5" r:id="rId4"/>
    <p:sldId id="259" r:id="rId5"/>
    <p:sldId id="260" r:id="rId6"/>
    <p:sldId id="257" r:id="rId7"/>
    <p:sldId id="264" r:id="rId8"/>
    <p:sldId id="258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"/>
    <p:restoredTop sz="94702"/>
  </p:normalViewPr>
  <p:slideViewPr>
    <p:cSldViewPr snapToGrid="0">
      <p:cViewPr>
        <p:scale>
          <a:sx n="180" d="100"/>
          <a:sy n="180" d="100"/>
        </p:scale>
        <p:origin x="-832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0B5B9-2F05-8040-835B-A9EE0944125F}" type="datetimeFigureOut">
              <a:t>29.03.23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902E6-424B-1C48-8D10-94E97A9F44C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15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260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238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32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89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78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7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827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857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660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356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63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12C58-6082-0756-355E-E8F4B7442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3FA8C5-DE39-D35A-101C-195678250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44BE2-D085-85D1-EB3D-7D2ED4B4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29.03.23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542817-0598-227A-0968-AB8C248E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E242D-A4CD-8BFF-7B5D-D9F35802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3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6C175-599F-C05B-80D3-B5D5BFE5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119221-79AD-3C23-EED8-CD6EEE893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775443-0425-DABC-FABE-56029D9A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29.03.23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7AFFE9-442C-171B-1971-C9EA5EF8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66E4E1-9227-DA41-232A-B9E0FD16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7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67982F-5F62-CF91-728F-9C0F82ACF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235E08-86EB-3793-16C0-5FB805BD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6ECFAC-0097-D50E-EA96-4458849E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29.03.23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4063FE-6AF3-9E79-9ACB-0DA95D90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F16A92-EC6D-4DDB-C6BC-44D408AC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9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568FA-5397-68AF-2469-3B3CDF4C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02258-F7EE-DE0F-9B77-D1D07B7A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BCA142-C59C-1DD6-E3E1-364ACDC2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29.03.23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6FD4A-6E63-8CBE-1D05-01AA0DFB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CAC391-0AFC-95EC-40D6-890D713C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37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26399-BF39-390D-3361-F3698B5D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447A21-CB76-E0BE-1955-F4DA8656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4212C-F148-280F-B4B2-F1759ECC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29.03.23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BD93C0-8B55-1D17-DCD8-621C2488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634AF4-125C-6903-644A-66D7F06B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2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BF6F2-3020-2C53-0CCC-CE40611D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F5357-F2F3-5B15-D59B-2A72FC8A4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37410F-B651-0E9D-286E-93BF4FBD5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3153A9-0AAA-7EC1-3C73-249A4194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29.03.23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CF1E16-12B6-6A75-06A7-0D8440E5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75876C-09FC-455C-31C2-409CE8A9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70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06B00-1DA4-E145-792E-CE1FDE50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1EDB47-FD15-EE99-2CD5-2BE873BDD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40F2B-4F59-BA42-681C-3B82882F3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64FC51-960E-FCBF-803D-0DE64F232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394E1C-9A82-3B03-3B0F-7C6895925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12E754-26E3-19E9-8AA7-2735FCE6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29.03.23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2AE9CF-AC3E-BB8B-2168-4BFAEC8E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31839C-5D8D-2750-5E9F-8D4E01D7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47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D64E8-FDA1-47E3-84C9-15A0E86D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E7788B-08FA-33D8-7494-89A54BC0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29.03.23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D4D544-A25A-B1C9-802F-C15565E5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6B14A1-6752-5080-4153-A63786F2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65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BFED95-5748-D0AC-B8F9-AC669191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29.03.23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E1A07A-D41F-CBD8-D7D2-A684606B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6AE088-B49D-BCA5-785A-D89F79F2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23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DFFD-84FF-138A-FB19-5DB445F6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858BC6-A5D1-4A69-5230-5D7E0033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50052D-C5F0-760D-6AFE-58E7888D1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1893BE-C789-14FD-7DF4-1762FC76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29.03.23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50402D-09A1-242C-8C36-89A97845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D42691-7661-B2AB-CC12-9AFDBE83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44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AD09C-74AE-920E-925D-0E2F1D1A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FB89C6-8A73-0EEF-631C-7AF3B2188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D9F3A1-D9AA-C234-FBD7-9A061C970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AB40F4-6CDA-1C8A-517A-C494BAE3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29.03.23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082EBA-2EAD-6A3E-AE88-B132FAB4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0A233C-EEDC-4601-C163-5EB55776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6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CFCDF05-73B7-3E13-42DB-430968A3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13E459-E073-E57D-3A00-AB3AEF550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E769C-CF36-E8BC-6BEC-844859BEF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3844F-FEE2-E341-B97B-DB0CD4D59B2D}" type="datetimeFigureOut">
              <a:t>29.03.23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5EAB40-C5C4-5E12-B926-06E0DADB4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93DBCF-F31C-19A7-72AB-79B3E180C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23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07D7F670-F926-2FD7-C269-835E14C0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076" y="-2533"/>
            <a:ext cx="7891848" cy="68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EB23FFE-8242-EECA-1A65-A980CE4751DA}"/>
              </a:ext>
            </a:extLst>
          </p:cNvPr>
          <p:cNvSpPr/>
          <p:nvPr/>
        </p:nvSpPr>
        <p:spPr>
          <a:xfrm>
            <a:off x="9144000" y="172995"/>
            <a:ext cx="939114" cy="5807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22D8FF-AC99-55C6-BCA6-FB132BCCB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533" y="364045"/>
            <a:ext cx="779777" cy="51825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0449692-859C-2835-F60E-A8B394F444F1}"/>
              </a:ext>
            </a:extLst>
          </p:cNvPr>
          <p:cNvSpPr txBox="1"/>
          <p:nvPr/>
        </p:nvSpPr>
        <p:spPr>
          <a:xfrm rot="16200000">
            <a:off x="7765471" y="2891860"/>
            <a:ext cx="315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/>
              <a:t>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527511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768EA39-627B-C584-A24D-E6D1A5B4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433" y="368782"/>
            <a:ext cx="7772400" cy="190724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CE26964-11E3-91D4-9480-6EB9044F4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33" y="2375819"/>
            <a:ext cx="7772400" cy="37499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D99F089-52D4-5901-CBE0-D593D0D09E69}"/>
              </a:ext>
            </a:extLst>
          </p:cNvPr>
          <p:cNvSpPr txBox="1"/>
          <p:nvPr/>
        </p:nvSpPr>
        <p:spPr>
          <a:xfrm>
            <a:off x="5336286" y="572768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857B115-7DD7-115E-E2DE-85BCB71B157F}"/>
              </a:ext>
            </a:extLst>
          </p:cNvPr>
          <p:cNvSpPr txBox="1"/>
          <p:nvPr/>
        </p:nvSpPr>
        <p:spPr>
          <a:xfrm>
            <a:off x="5316622" y="2409579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ED38475-75D3-7859-4982-A8443EAD950A}"/>
              </a:ext>
            </a:extLst>
          </p:cNvPr>
          <p:cNvSpPr txBox="1"/>
          <p:nvPr/>
        </p:nvSpPr>
        <p:spPr>
          <a:xfrm>
            <a:off x="5316622" y="4266054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48FDF3-1A08-65CC-E590-F25704D00823}"/>
              </a:ext>
            </a:extLst>
          </p:cNvPr>
          <p:cNvSpPr txBox="1"/>
          <p:nvPr/>
        </p:nvSpPr>
        <p:spPr>
          <a:xfrm>
            <a:off x="8291279" y="565003"/>
            <a:ext cx="134688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current phase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11839F-9FBD-2811-225A-66B10D8C04E8}"/>
              </a:ext>
            </a:extLst>
          </p:cNvPr>
          <p:cNvSpPr txBox="1"/>
          <p:nvPr/>
        </p:nvSpPr>
        <p:spPr>
          <a:xfrm>
            <a:off x="7512909" y="4259875"/>
            <a:ext cx="21129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6 months into the future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ED66BC-1506-D292-1F7D-6653E36C647D}"/>
              </a:ext>
            </a:extLst>
          </p:cNvPr>
          <p:cNvSpPr txBox="1"/>
          <p:nvPr/>
        </p:nvSpPr>
        <p:spPr>
          <a:xfrm>
            <a:off x="7512908" y="2409579"/>
            <a:ext cx="21252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3 months into the future</a:t>
            </a:r>
          </a:p>
        </p:txBody>
      </p:sp>
    </p:spTree>
    <p:extLst>
      <p:ext uri="{BB962C8B-B14F-4D97-AF65-F5344CB8AC3E}">
        <p14:creationId xmlns:p14="http://schemas.microsoft.com/office/powerpoint/2010/main" val="255553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0CBFD18-436B-16E8-66AD-612BCB473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17" y="939800"/>
            <a:ext cx="50673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8CACCBA-630B-624E-8108-6AB3F85F1553}"/>
              </a:ext>
            </a:extLst>
          </p:cNvPr>
          <p:cNvSpPr txBox="1"/>
          <p:nvPr/>
        </p:nvSpPr>
        <p:spPr>
          <a:xfrm>
            <a:off x="6470946" y="1250803"/>
            <a:ext cx="134688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current phase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1261D5-8606-C19A-C88C-C1A6786E4EAC}"/>
              </a:ext>
            </a:extLst>
          </p:cNvPr>
          <p:cNvSpPr txBox="1"/>
          <p:nvPr/>
        </p:nvSpPr>
        <p:spPr>
          <a:xfrm>
            <a:off x="5704932" y="3514808"/>
            <a:ext cx="21129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6 months into the future</a:t>
            </a:r>
          </a:p>
        </p:txBody>
      </p:sp>
    </p:spTree>
    <p:extLst>
      <p:ext uri="{BB962C8B-B14F-4D97-AF65-F5344CB8AC3E}">
        <p14:creationId xmlns:p14="http://schemas.microsoft.com/office/powerpoint/2010/main" val="207980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7EDA449D-A036-3496-F478-7F6CF6BE7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61" y="345989"/>
            <a:ext cx="749300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13B182CA-8220-7294-84E1-E79342174349}"/>
              </a:ext>
            </a:extLst>
          </p:cNvPr>
          <p:cNvSpPr/>
          <p:nvPr/>
        </p:nvSpPr>
        <p:spPr>
          <a:xfrm>
            <a:off x="7426411" y="345989"/>
            <a:ext cx="1258135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0449692-859C-2835-F60E-A8B394F444F1}"/>
              </a:ext>
            </a:extLst>
          </p:cNvPr>
          <p:cNvSpPr txBox="1"/>
          <p:nvPr/>
        </p:nvSpPr>
        <p:spPr>
          <a:xfrm rot="16200000">
            <a:off x="6049338" y="2827352"/>
            <a:ext cx="315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/>
              <a:t>Correlation Coefficient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DD5B366-C4CF-7EE4-1361-A058FBAC2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781" y="531339"/>
            <a:ext cx="856182" cy="51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1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791505B-48AD-9E26-9805-23E74E36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61" y="345989"/>
            <a:ext cx="749300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13B182CA-8220-7294-84E1-E79342174349}"/>
              </a:ext>
            </a:extLst>
          </p:cNvPr>
          <p:cNvSpPr/>
          <p:nvPr/>
        </p:nvSpPr>
        <p:spPr>
          <a:xfrm>
            <a:off x="7426411" y="345989"/>
            <a:ext cx="1258135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0449692-859C-2835-F60E-A8B394F444F1}"/>
              </a:ext>
            </a:extLst>
          </p:cNvPr>
          <p:cNvSpPr txBox="1"/>
          <p:nvPr/>
        </p:nvSpPr>
        <p:spPr>
          <a:xfrm rot="16200000">
            <a:off x="6049338" y="2827352"/>
            <a:ext cx="315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/>
              <a:t>Correlation Coefficient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DD5B366-C4CF-7EE4-1361-A058FBAC2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781" y="531339"/>
            <a:ext cx="856182" cy="51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03C4B18-0BBB-ACF7-0804-5DF4AE73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389525"/>
            <a:ext cx="12026900" cy="642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A60A9A5-47B6-F11F-0488-373B184D160E}"/>
              </a:ext>
            </a:extLst>
          </p:cNvPr>
          <p:cNvSpPr/>
          <p:nvPr/>
        </p:nvSpPr>
        <p:spPr>
          <a:xfrm>
            <a:off x="669413" y="413473"/>
            <a:ext cx="11125028" cy="316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F385B11-B76C-975F-ED35-74CBEC826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80" y="251079"/>
            <a:ext cx="11093818" cy="3106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FFC7A13-B98E-AB04-FB10-F2DD88448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855" y="1145892"/>
            <a:ext cx="482282" cy="2279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453D44E-AAB2-9C2B-5E0E-4652021B3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830" y="4145664"/>
            <a:ext cx="482282" cy="22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2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A60A9A5-47B6-F11F-0488-373B184D160E}"/>
              </a:ext>
            </a:extLst>
          </p:cNvPr>
          <p:cNvSpPr/>
          <p:nvPr/>
        </p:nvSpPr>
        <p:spPr>
          <a:xfrm>
            <a:off x="669413" y="413473"/>
            <a:ext cx="11125028" cy="316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F385B11-B76C-975F-ED35-74CBEC826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80" y="251079"/>
            <a:ext cx="11093818" cy="31067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AD3BF93-35FC-5BAE-7673-3E28D46CD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59" y="571801"/>
            <a:ext cx="11396882" cy="28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2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BBC3618-A151-4772-556A-36952962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54" y="1923617"/>
            <a:ext cx="113411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817D8CD-B2B1-4EBE-B8C5-63FCD2373FAB}"/>
              </a:ext>
            </a:extLst>
          </p:cNvPr>
          <p:cNvSpPr/>
          <p:nvPr/>
        </p:nvSpPr>
        <p:spPr>
          <a:xfrm>
            <a:off x="5636871" y="4269176"/>
            <a:ext cx="1551007" cy="532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7FED5E2-A39B-F2D3-9525-FA48411493F0}"/>
              </a:ext>
            </a:extLst>
          </p:cNvPr>
          <p:cNvSpPr/>
          <p:nvPr/>
        </p:nvSpPr>
        <p:spPr>
          <a:xfrm>
            <a:off x="1" y="2397888"/>
            <a:ext cx="534846" cy="947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0EE1512-C048-8FEA-FDF5-127FCB9DBE48}"/>
              </a:ext>
            </a:extLst>
          </p:cNvPr>
          <p:cNvSpPr txBox="1"/>
          <p:nvPr/>
        </p:nvSpPr>
        <p:spPr>
          <a:xfrm rot="16200000">
            <a:off x="-262128" y="2594936"/>
            <a:ext cx="113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A65E60-8D34-9E58-05E5-F3BD887B2B84}"/>
              </a:ext>
            </a:extLst>
          </p:cNvPr>
          <p:cNvSpPr txBox="1"/>
          <p:nvPr/>
        </p:nvSpPr>
        <p:spPr>
          <a:xfrm>
            <a:off x="6179798" y="4227288"/>
            <a:ext cx="216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 Features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DD40B8C-E0EC-1B7B-435B-53EC7EDFCDAD}"/>
              </a:ext>
            </a:extLst>
          </p:cNvPr>
          <p:cNvSpPr txBox="1"/>
          <p:nvPr/>
        </p:nvSpPr>
        <p:spPr>
          <a:xfrm rot="16200000">
            <a:off x="10325561" y="2455843"/>
            <a:ext cx="128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/>
              <a:t>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300808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750A7BD-1EA7-FE04-1B0B-7E3D02683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4" y="1967720"/>
            <a:ext cx="114046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817D8CD-B2B1-4EBE-B8C5-63FCD2373FAB}"/>
              </a:ext>
            </a:extLst>
          </p:cNvPr>
          <p:cNvSpPr/>
          <p:nvPr/>
        </p:nvSpPr>
        <p:spPr>
          <a:xfrm>
            <a:off x="5636871" y="4269176"/>
            <a:ext cx="1551007" cy="532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7FED5E2-A39B-F2D3-9525-FA48411493F0}"/>
              </a:ext>
            </a:extLst>
          </p:cNvPr>
          <p:cNvSpPr/>
          <p:nvPr/>
        </p:nvSpPr>
        <p:spPr>
          <a:xfrm>
            <a:off x="93974" y="2397888"/>
            <a:ext cx="403802" cy="947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0EE1512-C048-8FEA-FDF5-127FCB9DBE48}"/>
              </a:ext>
            </a:extLst>
          </p:cNvPr>
          <p:cNvSpPr txBox="1"/>
          <p:nvPr/>
        </p:nvSpPr>
        <p:spPr>
          <a:xfrm rot="16200000">
            <a:off x="-262128" y="2594936"/>
            <a:ext cx="113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A65E60-8D34-9E58-05E5-F3BD887B2B84}"/>
              </a:ext>
            </a:extLst>
          </p:cNvPr>
          <p:cNvSpPr txBox="1"/>
          <p:nvPr/>
        </p:nvSpPr>
        <p:spPr>
          <a:xfrm>
            <a:off x="6179798" y="4227288"/>
            <a:ext cx="216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 Features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DD40B8C-E0EC-1B7B-435B-53EC7EDFCDAD}"/>
              </a:ext>
            </a:extLst>
          </p:cNvPr>
          <p:cNvSpPr txBox="1"/>
          <p:nvPr/>
        </p:nvSpPr>
        <p:spPr>
          <a:xfrm rot="16200000">
            <a:off x="10325561" y="2455843"/>
            <a:ext cx="128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/>
              <a:t>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204027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768EA39-627B-C584-A24D-E6D1A5B4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433" y="368782"/>
            <a:ext cx="7772400" cy="190724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CE26964-11E3-91D4-9480-6EB9044F4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33" y="2375819"/>
            <a:ext cx="7772400" cy="37499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D99F089-52D4-5901-CBE0-D593D0D09E69}"/>
              </a:ext>
            </a:extLst>
          </p:cNvPr>
          <p:cNvSpPr txBox="1"/>
          <p:nvPr/>
        </p:nvSpPr>
        <p:spPr>
          <a:xfrm>
            <a:off x="5336286" y="572768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857B115-7DD7-115E-E2DE-85BCB71B157F}"/>
              </a:ext>
            </a:extLst>
          </p:cNvPr>
          <p:cNvSpPr txBox="1"/>
          <p:nvPr/>
        </p:nvSpPr>
        <p:spPr>
          <a:xfrm>
            <a:off x="5316622" y="2409579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ED38475-75D3-7859-4982-A8443EAD950A}"/>
              </a:ext>
            </a:extLst>
          </p:cNvPr>
          <p:cNvSpPr txBox="1"/>
          <p:nvPr/>
        </p:nvSpPr>
        <p:spPr>
          <a:xfrm>
            <a:off x="5316622" y="4266054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48FDF3-1A08-65CC-E590-F25704D00823}"/>
              </a:ext>
            </a:extLst>
          </p:cNvPr>
          <p:cNvSpPr txBox="1"/>
          <p:nvPr/>
        </p:nvSpPr>
        <p:spPr>
          <a:xfrm>
            <a:off x="9352763" y="567869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48FB14A-DF52-0A00-58EA-69ADBEFEDC0B}"/>
              </a:ext>
            </a:extLst>
          </p:cNvPr>
          <p:cNvSpPr txBox="1"/>
          <p:nvPr/>
        </p:nvSpPr>
        <p:spPr>
          <a:xfrm>
            <a:off x="9342931" y="2404680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5881114-08E5-ECB3-E7FD-47D157F3DBA4}"/>
              </a:ext>
            </a:extLst>
          </p:cNvPr>
          <p:cNvSpPr txBox="1"/>
          <p:nvPr/>
        </p:nvSpPr>
        <p:spPr>
          <a:xfrm>
            <a:off x="9342931" y="4270987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20159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768EA39-627B-C584-A24D-E6D1A5B4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433" y="368782"/>
            <a:ext cx="7772400" cy="190724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CE26964-11E3-91D4-9480-6EB9044F4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33" y="2375819"/>
            <a:ext cx="7772400" cy="37499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D99F089-52D4-5901-CBE0-D593D0D09E69}"/>
              </a:ext>
            </a:extLst>
          </p:cNvPr>
          <p:cNvSpPr txBox="1"/>
          <p:nvPr/>
        </p:nvSpPr>
        <p:spPr>
          <a:xfrm>
            <a:off x="5336286" y="565680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857B115-7DD7-115E-E2DE-85BCB71B157F}"/>
              </a:ext>
            </a:extLst>
          </p:cNvPr>
          <p:cNvSpPr txBox="1"/>
          <p:nvPr/>
        </p:nvSpPr>
        <p:spPr>
          <a:xfrm>
            <a:off x="5316622" y="2409579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ED38475-75D3-7859-4982-A8443EAD950A}"/>
              </a:ext>
            </a:extLst>
          </p:cNvPr>
          <p:cNvSpPr txBox="1"/>
          <p:nvPr/>
        </p:nvSpPr>
        <p:spPr>
          <a:xfrm>
            <a:off x="5316622" y="4266054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48FDF3-1A08-65CC-E590-F25704D00823}"/>
              </a:ext>
            </a:extLst>
          </p:cNvPr>
          <p:cNvSpPr txBox="1"/>
          <p:nvPr/>
        </p:nvSpPr>
        <p:spPr>
          <a:xfrm>
            <a:off x="9345675" y="567869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48FB14A-DF52-0A00-58EA-69ADBEFEDC0B}"/>
              </a:ext>
            </a:extLst>
          </p:cNvPr>
          <p:cNvSpPr txBox="1"/>
          <p:nvPr/>
        </p:nvSpPr>
        <p:spPr>
          <a:xfrm>
            <a:off x="9328755" y="2404680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5881114-08E5-ECB3-E7FD-47D157F3DBA4}"/>
              </a:ext>
            </a:extLst>
          </p:cNvPr>
          <p:cNvSpPr txBox="1"/>
          <p:nvPr/>
        </p:nvSpPr>
        <p:spPr>
          <a:xfrm>
            <a:off x="9328755" y="4263899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ABB555-13DC-A8D2-AAAD-5B373E565114}"/>
              </a:ext>
            </a:extLst>
          </p:cNvPr>
          <p:cNvSpPr txBox="1"/>
          <p:nvPr/>
        </p:nvSpPr>
        <p:spPr>
          <a:xfrm>
            <a:off x="2281474" y="575021"/>
            <a:ext cx="134688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current phase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584AB8B-F3C4-F936-656A-E30EDAC6609B}"/>
              </a:ext>
            </a:extLst>
          </p:cNvPr>
          <p:cNvSpPr txBox="1"/>
          <p:nvPr/>
        </p:nvSpPr>
        <p:spPr>
          <a:xfrm>
            <a:off x="2278261" y="2422864"/>
            <a:ext cx="171614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lead time 3 months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DBD418-B92A-6436-C469-272324162816}"/>
              </a:ext>
            </a:extLst>
          </p:cNvPr>
          <p:cNvSpPr txBox="1"/>
          <p:nvPr/>
        </p:nvSpPr>
        <p:spPr>
          <a:xfrm>
            <a:off x="2278260" y="4281224"/>
            <a:ext cx="171614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lead time 6 months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34B77CD-FB80-4A47-6BA5-743B89D43C8D}"/>
              </a:ext>
            </a:extLst>
          </p:cNvPr>
          <p:cNvSpPr txBox="1"/>
          <p:nvPr/>
        </p:nvSpPr>
        <p:spPr>
          <a:xfrm>
            <a:off x="6301786" y="575021"/>
            <a:ext cx="134688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current phase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8B0ABDA-7341-340F-D3B3-3298DDB666F8}"/>
              </a:ext>
            </a:extLst>
          </p:cNvPr>
          <p:cNvSpPr txBox="1"/>
          <p:nvPr/>
        </p:nvSpPr>
        <p:spPr>
          <a:xfrm>
            <a:off x="6289429" y="2422864"/>
            <a:ext cx="171614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lead time 3 months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FACF2E9-9CC6-55E8-89DC-8B946404D0DA}"/>
              </a:ext>
            </a:extLst>
          </p:cNvPr>
          <p:cNvSpPr txBox="1"/>
          <p:nvPr/>
        </p:nvSpPr>
        <p:spPr>
          <a:xfrm>
            <a:off x="6289428" y="4281224"/>
            <a:ext cx="171614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lead time 6 months</a:t>
            </a:r>
          </a:p>
        </p:txBody>
      </p:sp>
    </p:spTree>
    <p:extLst>
      <p:ext uri="{BB962C8B-B14F-4D97-AF65-F5344CB8AC3E}">
        <p14:creationId xmlns:p14="http://schemas.microsoft.com/office/powerpoint/2010/main" val="360840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Macintosh PowerPoint</Application>
  <PresentationFormat>Breitbild</PresentationFormat>
  <Paragraphs>46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30</cp:revision>
  <dcterms:created xsi:type="dcterms:W3CDTF">2022-11-13T03:05:02Z</dcterms:created>
  <dcterms:modified xsi:type="dcterms:W3CDTF">2023-03-29T13:42:11Z</dcterms:modified>
</cp:coreProperties>
</file>